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ink/ink2.xml" ContentType="application/inkml+xml"/>
  <Override PartName="/ppt/notesSlides/notesSlide4.xml" ContentType="application/vnd.openxmlformats-officedocument.presentationml.notesSlide+xml"/>
  <Override PartName="/ppt/ink/ink3.xml" ContentType="application/inkml+xml"/>
  <Override PartName="/ppt/notesSlides/notesSlide5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8.xml" ContentType="application/inkml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ink/ink9.xml" ContentType="application/inkml+xml"/>
  <Override PartName="/ppt/notesSlides/notesSlide11.xml" ContentType="application/vnd.openxmlformats-officedocument.presentationml.notesSlide+xml"/>
  <Override PartName="/ppt/ink/ink10.xml" ContentType="application/inkml+xml"/>
  <Override PartName="/ppt/notesSlides/notesSlide12.xml" ContentType="application/vnd.openxmlformats-officedocument.presentationml.notesSlide+xml"/>
  <Override PartName="/ppt/ink/ink11.xml" ContentType="application/inkml+xml"/>
  <Override PartName="/ppt/notesSlides/notesSlide13.xml" ContentType="application/vnd.openxmlformats-officedocument.presentationml.notesSlide+xml"/>
  <Override PartName="/ppt/ink/ink12.xml" ContentType="application/inkml+xml"/>
  <Override PartName="/ppt/ink/ink13.xml" ContentType="application/inkml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ink/ink14.xml" ContentType="application/inkml+xml"/>
  <Override PartName="/ppt/notesSlides/notesSlide17.xml" ContentType="application/vnd.openxmlformats-officedocument.presentationml.notesSlide+xml"/>
  <Override PartName="/ppt/ink/ink15.xml" ContentType="application/inkml+xml"/>
  <Override PartName="/ppt/ink/ink16.xml" ContentType="application/inkml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ink/ink17.xml" ContentType="application/inkml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ink/ink18.xml" ContentType="application/inkml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ink/ink19.xml" ContentType="application/inkml+xml"/>
  <Override PartName="/ppt/notesSlides/notesSlide27.xml" ContentType="application/vnd.openxmlformats-officedocument.presentationml.notesSlide+xml"/>
  <Override PartName="/ppt/ink/ink20.xml" ContentType="application/inkml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ink/ink21.xml" ContentType="application/inkml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ink/ink22.xml" ContentType="application/inkml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ink/ink23.xml" ContentType="application/inkml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ink/ink24.xml" ContentType="application/inkml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ink/ink25.xml" ContentType="application/inkml+xml"/>
  <Override PartName="/ppt/notesSlides/notesSlide41.xml" ContentType="application/vnd.openxmlformats-officedocument.presentationml.notesSlide+xml"/>
  <Override PartName="/ppt/ink/ink26.xml" ContentType="application/inkml+xml"/>
  <Override PartName="/ppt/notesSlides/notesSlide42.xml" ContentType="application/vnd.openxmlformats-officedocument.presentationml.notesSlide+xml"/>
  <Override PartName="/ppt/ink/ink27.xml" ContentType="application/inkml+xml"/>
  <Override PartName="/ppt/notesSlides/notesSlide43.xml" ContentType="application/vnd.openxmlformats-officedocument.presentationml.notesSlide+xml"/>
  <Override PartName="/ppt/ink/ink28.xml" ContentType="application/inkml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ink/ink29.xml" ContentType="application/inkml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ink/ink30.xml" ContentType="application/inkml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ink/ink31.xml" ContentType="application/inkml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0"/>
  </p:notesMasterIdLst>
  <p:sldIdLst>
    <p:sldId id="256" r:id="rId2"/>
    <p:sldId id="273" r:id="rId3"/>
    <p:sldId id="317" r:id="rId4"/>
    <p:sldId id="318" r:id="rId5"/>
    <p:sldId id="326" r:id="rId6"/>
    <p:sldId id="365" r:id="rId7"/>
    <p:sldId id="366" r:id="rId8"/>
    <p:sldId id="319" r:id="rId9"/>
    <p:sldId id="378" r:id="rId10"/>
    <p:sldId id="327" r:id="rId11"/>
    <p:sldId id="320" r:id="rId12"/>
    <p:sldId id="379" r:id="rId13"/>
    <p:sldId id="328" r:id="rId14"/>
    <p:sldId id="321" r:id="rId15"/>
    <p:sldId id="380" r:id="rId16"/>
    <p:sldId id="329" r:id="rId17"/>
    <p:sldId id="322" r:id="rId18"/>
    <p:sldId id="381" r:id="rId19"/>
    <p:sldId id="330" r:id="rId20"/>
    <p:sldId id="376" r:id="rId21"/>
    <p:sldId id="324" r:id="rId22"/>
    <p:sldId id="382" r:id="rId23"/>
    <p:sldId id="331" r:id="rId24"/>
    <p:sldId id="373" r:id="rId25"/>
    <p:sldId id="377" r:id="rId26"/>
    <p:sldId id="374" r:id="rId27"/>
    <p:sldId id="370" r:id="rId28"/>
    <p:sldId id="340" r:id="rId29"/>
    <p:sldId id="333" r:id="rId30"/>
    <p:sldId id="383" r:id="rId31"/>
    <p:sldId id="335" r:id="rId32"/>
    <p:sldId id="334" r:id="rId33"/>
    <p:sldId id="387" r:id="rId34"/>
    <p:sldId id="336" r:id="rId35"/>
    <p:sldId id="339" r:id="rId36"/>
    <p:sldId id="338" r:id="rId37"/>
    <p:sldId id="342" r:id="rId38"/>
    <p:sldId id="385" r:id="rId39"/>
    <p:sldId id="341" r:id="rId40"/>
    <p:sldId id="386" r:id="rId41"/>
    <p:sldId id="344" r:id="rId42"/>
    <p:sldId id="345" r:id="rId43"/>
    <p:sldId id="372" r:id="rId44"/>
    <p:sldId id="351" r:id="rId45"/>
    <p:sldId id="353" r:id="rId46"/>
    <p:sldId id="352" r:id="rId47"/>
    <p:sldId id="364" r:id="rId48"/>
    <p:sldId id="369" r:id="rId49"/>
    <p:sldId id="384" r:id="rId50"/>
    <p:sldId id="354" r:id="rId51"/>
    <p:sldId id="357" r:id="rId52"/>
    <p:sldId id="362" r:id="rId53"/>
    <p:sldId id="358" r:id="rId54"/>
    <p:sldId id="360" r:id="rId55"/>
    <p:sldId id="375" r:id="rId56"/>
    <p:sldId id="359" r:id="rId57"/>
    <p:sldId id="361" r:id="rId58"/>
    <p:sldId id="363" r:id="rId5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1336" y="-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10:02:36.9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14976 5794 193,'-4'0'195,"4"0"-22,0 0-16,0 0-13,0 0-3,0 0-8,0 0 6,0 0 4,0 0 4,18 2-6,-5-1 10,3-1-3,6-1-3,2 1-6,1 0-11,4-2-11,0 2-7,12-2-6,-10 2-12,-3 0-12,10 2-6,-10 0-4,2-2-5,8 0-7,-10 3-10,-2-3-7,-2 2-3,-8-2-16,1 0-8,-3 0-12,-4 1-22,-1-1-13,-1 0-19,-1 0-16,-4 0-20,-3 0-21,7 1-23,-6 0-20,-1-1-22,0 0-11,0 0-14,0 0-158,0 0-387,-11 7 171</inkml:trace>
  <inkml:trace contextRef="#ctx0" brushRef="#br0" timeOffset="1534.1072">14975 5960 275,'-7'1'296,"1"1"-8,2-2-23,1 1-21,3-1-21,-3 4-7,3-4-13,10 3-12,4-3-7,2 2 6,8 3-3,3-5-4,2 5-11,-1-1-6,13-3-11,-13 3-15,3-1-19,-4-3-2,-3 4-12,1-3-14,-3 6-3,1-5 0,-1-2 5,0 0-2,-1 0-2,-5 0-4,-1 0-26,-5 0 10,4 1-4,-7 0-7,0-2 1,-2 2-8,0-1-1,-5 0 1,7 0-4,-3 0 2,-4 0-2,0 0-6,0 0-4,6 0-8,-6 0 0,0 0 6,0 0-15,4-1 1,-4 1-9,0 0 3,0 0 2,0 0-12,0 0 8,0 0-5,0 0 4,0 0-5,0 0-2,0 0 2,0 0 3,0 0-10,0 0 7,0 0-9,4 4 6,-4-4-12,0 0 8,0 0-2,0 0-1,0 0-2,0 0 3,0 0-7,0 0-2,0 0-4,0 0-1,0 0-3,0 0-2,0 0-6,0 0 9,0 0-16,0 0 8,0 0 2,0 0-3,0 0 1,0 0-1,-8 6 11,8-6-20,0 0 6,0 0 13,0 0-3,0 0 2,0 0 11,0 0-10,0 0 8,0 0-1,0 0-5,0 0 9,0 0-3,0 0 1,0 0 5,0 0-10,0 0 9,0 0-2,0 0 4,0 0-10,0 0 7,0 0 5,0 0-8,0 0 6,0 0-5,0 0 5,0 0 0,0 0-3,0 0 0,0 0-13,0 0 21,0 0-2,0 0 1,0 0-2,0 0 0,0 0 11,0 0-18,0 0 5,0 0 0,0 0-1,0 0 1,0 0 0,0 0-13,0 0 10,0 0-8,0 0-17,0 0 9,0 0-7,0 0 4,0 0-1,0 0-16,0 0 10,0 0-10,0 0 0,0 0 1,0 0-2,0 0-3,0 0 2,0 0-1,0 0-1,0 0-1,0 0-2,0 0 6,0 0 0,0 0 1,0 4 7,0-4 3,0 2 2,0-2 2,0 5 2,0-5 16,-1 5-12,1-5 3,0 5-2,0-1 13,-2 1-6,2-5-2,2 5 4,-2-1-1,0-4-1,0 6 6,0-1-3,0-5 0,-2 5 7,2-5-1,0 6-8,0-6 13,-1 3-8,1-3-3,0 0 8,1 5-4,-1-5-1,0 0 0,-3 4 2,3-4 0,0 0 0,0 0-2,0 3 0,0-3 0,0 0 7,0 0-1,-1 3-7,1-3 0,0 0-6,0 0 4,1 6-1,-1-6 6,0 4-5,0-4 4,0 0 4,0 0-8,2 2 2,-2-2 1,0 0 2,0 0-9,0 0 13,0 0-4,0 0 2,0 0-1,0 0 2,0 0-1,0 0 0,0 0-2,0 0 2,0 0-2,0 0 5,0 0 1,0 0 3,0 0-8,0 0 7,0 0-6,0 0 3,0 0 1,0 0-6,0 0 8,0 0-6,0 0 3,0 0-2,0 0-1,0 0-1,0 0-1,0 0 0,0 0 3,0 0-3,0 0 2,0 0 4,0 0-2,0 0-2,0 0-1,0 0-3,0 0 8,0 0-6,0 0-4,0 0 6,0 0-1,0 0 2,0 0-1,0 0-3,0 0-2,0 0 0,0 0 3,0 0-4,0 0 3,0 0 0,0 0-5,0 0 8,0 0-9,0 0 6,0 0-4,0 0-4,0 0 0,0 0 1,0 0 4,0 0-6,0 0 4,0 0-1,0 0 3,0 0 1,0 0 12,0 0-17,0 0 5,0 0-2,0 0 2,0 0-2,0 0 0,0 0-1,0 0-1,0 0 7,0 0-1,0 0-2,0 0 3,0 0 0,0 0 0,0 0 0,0 0-1,0 0 1,0 0 0,0 0-1,0 0 8,0 0-12,0 0 2,0 0 3,0 0 0,0 0-3,0 0 7,0 0-7,0 0 3,0 0 0,0 0 0,0 0-2,0 0 5,0 0-3,0 0 5,0 0-2,0 0-1,0 0 2,0 0-5,0 0 0,0 0 1,0 0 5,0 0-6,0 0 4,0 0 2,0 0-4,0 0 0,0 0 0,0 0 2,0 0 4,0 0-7,0 0 5,0 0-1,0 0-2,0 0-1,0 0 2,0 0 2,0 0-1,0 0-4,0 0 6,0 0 0,0 0-6,0 0 4,0 0-5,0 0 2,4 2 2,-4-2-1,0 0-3,0 0 3,0 0 1,0 0 4,0 0-5,0 0 0,0 0 1,0 0-1,0 0 2,0 0 2,0 0-2,0 0 1,0 0-4,0 0-1,0 0 5,0 0-1,0 0 1,0 0 1,0 0-3,0 0-3,0 0 4,0 0-1,0 0 1,0 0 1,0 0-2,0 0 0,0 0 1,0 0 3,0 0-4,0 0-1,0 0-2,0 0 0,0 0-12,0 0-9,0 0-16,0 0-18,0 0-24,0 0-21,0 0-28,0 0-25,0 0-23,0 0-27,0 0-24,0 0-159,0 0-422,0 0 186</inkml:trace>
  <inkml:trace contextRef="#ctx0" brushRef="#br0" timeOffset="2566.8238">15982 5736 70,'0'0'236,"-4"2"-6,4-2-14,0 0-12,0 0-1,0 0-6,0 0 0,10 4-5,-4-4 16,2 0-13,3 1-16,3 1-12,0-2-13,0 1-15,7-1-13,-4-1-15,5 1-14,-3-2-6,-2 2 1,-3 0-23,0-1-10,-4 1-14,0-1-14,-2 1-21,-2 0-19,-2 0-17,-1-3-14,-3 3-24,7 0-24,-7 0-14,6 0-30,-6 0-23,0 0-29,0 0-15,0 0-6,0 0 2,0 0-150,0 0-380,-13 12 169</inkml:trace>
  <inkml:trace contextRef="#ctx0" brushRef="#br0" timeOffset="2907.0647">15979 5859 110,'-11'6'171,"0"-1"6,4-1 4,0-3 0,1 2-1,0-2-3,4 2 2,-1-1 2,1 0 5,2-2 11,0 0 11,0 0 6,10 5 20,0-5-6,6 1-5,5 0-4,0-1-20,1 0-18,2 2-16,-2-1-18,-1-4-17,-6 5-4,2-4-16,-2 2-25,1 2 8,-2-1-11,-3-1-6,-1-1-9,-3 1 8,0 0-20,0 1-16,-1 0 5,-2-2-5,-4 1 2,7 1-1,-7-1-11,7-1-3,-7 1-8,5 1 0,-5-1 6,0 0-17,0 0 6,5-1 7,-5 1-2,0 0-3,0 0 5,0 0-19,3 3 4,-3-3-5,0 0-5,0 0-8,0 0-1,0 0-16,0 0-14,0 0-11,0 0-10,0 0-19,0 0-13,0 0-10,0 0-6,0 0-18,0 0-13,0 0-18,0 0-14,0 0-26,0 0-15,0 0-13,0 0-11,0 0-31,-13-6-204,6 5-514,0 0 227</inkml:trace>
  <inkml:trace contextRef="#ctx0" brushRef="#br0" timeOffset="4816.4266">16792 5871 20,'-4'-1'210,"4"1"-5,0 0-24,0 0-15,0 0-9,0 0-10,0 0-5,12-1 7,-2-1-9,4 1 0,0 1-15,3 0-7,0-1-10,3-2-9,1 0-5,-7 3-9,7 0-10,-7 0-9,0 0-4,-4-2-5,0 2-7,0-3-11,-3 3-16,-3-1-21,3 2-20,-3-1-20,-4 0-35,6 0-20,-6 0-37,6 0-23,-6 0-20,0 0-24,0 0-101,0 0-323,0 0 144</inkml:trace>
  <inkml:trace contextRef="#ctx0" brushRef="#br0" timeOffset="5066.5975">16746 6004 143,'-2'3'192,"2"-1"13,0-2 0,3 5 1,1-3-6,5 2 3,-1-3-6,5 2-17,4-1-12,-2 3-9,6-2-19,0-1-14,-4-2-16,4 2-8,-8 1-7,-4-1-12,1-2-6,-2 2-15,-4-2-1,7 1-7,-7 1-9,-1-2-11,-3 0-15,7 1-9,-7-1-9,3 0-15,-3 0-13,5 1-10,-5-1-12,0 0-12,0 0-6,3 3-15,-3-3-9,0 0-5,0 0-17,0 0-10,2 1-15,-2-1-11,0 0-5,0 0-13,0 0-119,0 0-308,0 0 137</inkml:trace>
  <inkml:trace contextRef="#ctx0" brushRef="#br0" timeOffset="7087.0315">17682 5646 33,'0'0'222,"0"0"-10,0 0 0,0 0-14,0 0-16,10 3-14,-3-1-12,3-1-12,-3-1-13,0 0-11,4 4-10,3-4-11,0 5-11,1-3-8,0 1-7,0 2-10,1-3-1,-2-1-10,0 3-10,2-2-17,-5-1-17,3 0-28,-3 0-21,-1 1-27,0-2-28,-2 0-20,1 1-23,-1-2-27,-2-1-140,0 1-331,-1 0 146</inkml:trace>
  <inkml:trace contextRef="#ctx0" brushRef="#br0" timeOffset="7311.1896">17715 5747 37,'0'0'227,"-3"3"-14,3-3-6,0 0-13,0 0-11,12 3-6,-3-2-21,-1 0-16,2-1-13,6-1-13,-2 4-11,1-2-11,1 0-8,-1 0-18,2 1-16,-3-1-21,-4-1-14,0 1-18,-2-1-21,-1 0-11,-1 1-21,1-1-16,-4 2-19,-3-2-15,8-2-22,-8 2-14,3 2-118,-3-2-281,0 0 125</inkml:trace>
  <inkml:trace contextRef="#ctx0" brushRef="#br0" timeOffset="15024.6652">8165 13053 59,'-9'-3'235,"4"1"-1,-2 0-8,2 2-2,0 0-9,2-3-11,-1 1-12,4 2-11,-7 0-11,7 0-12,-3-3-18,3 3-12,0 0-12,0 0-13,0 0-10,0 0-13,-9 1-7,9-1-7,0 0-3,0 0-8,0 0 4,16 7 0,-4-4 6,10-2 2,-1 2 7,8-5-20,11 0 10,2 2-4,3 2-2,24-5 2,-21 9-6,22-7 2,-20 3-3,19 1-8,-1 2 0,5-8 3,-7 4-5,4 1-1,1-2-10,-2 5 6,1 2-4,-19-3-3,21 1 3,1-2-9,-4-1-3,1 3 3,-20-2 7,24-3-4,0 7-2,0-7 1,-1 0-8,-2 4 15,-3-3-13,-18 4 9,24-5 6,-1-6-4,-1 3-7,-3-1 5,-19 3-6,21 0 4,-22-2-9,0 4-3,2-5 0,-3-2-2,1 3 8,-1-1-8,-2 3-5,0-3 2,-3 0-5,-1 3 5,-2-6 2,-1 4-7,-9 1-7,1 2 1,-3-4 5,0 1-2,-1 1 5,-2-1 15,0 3-20,-2-5-7,-9 3 4,2 1 5,-3 0-17,-2-2 18,-1 5-2,0-5 9,-5 2-9,1 0-7,0-1 6,-2 2-3,-4 0 28,8 0-26,-6-3-3,-2 3 4,5 0 2,-5 0-6,2-3-4,-2 3-6,0 0-5,4-1-7,-4 1-12,0 0-7,3-3-8,-3 3-13,0 0-13,0 0-16,-7-5-22,2 0-8,-2 0-10,-1 1-21,-1 1-7,-4-5-3,4 4-1,-2-3-4,-3 1-2,0-2-3,-1 2 3,0-1-8,-5 0 0,0-3 24,5 9 16,-8-10 11,-1 5 20,2-1 9,-2-2 14,0 2 32,2-3 11,2 3 15,0 0 28,5 2 10,-5-3 16,6 2 6,1 1 16,-1 0 13,1-1 11,3 2 2,-5-1 1,9 2 9,-1-1 3,2 1 3,-2 2 2,1-2-5,5 1-6,-2 1-12,3 1-3,-5-2-10,5 2-7,0 0-4,0 0-2,0 0 9,0 0 11,9 16 1,2-10 6,3 1 0,5 6 6,-4-2-15,2-1-6,4 0 2,2 4-10,-4-9-8,1 6 0,-2-2 1,-2-1 0,-1 0-19,4 7 12,-8-10-7,2 0-10,-4 0 0,0 2 0,-1-2 2,4-1 4,-1 1 10,-3-1 8,4 1-5,-4-4 3,0 4 8,3-3 1,-2 3 3,-1-3 4,3 0-4,-3 1 8,3-3-8,-1 2-2,3-1-13,0 1 3,2-1-9,-4 2 16,-2-3-16,1 0-12,-2 0 10,1 0-9,-2 0 0,0 1-6,0-1 2,1 0-2,-4 0-1,-4 0-2,7 0-4,-7 0 3,6 0 4,-6 0-1,0 0 1,6 0 3,-6 0 0,0 0-3,0 0 0,0 0-15,0 0-1,4 2 8,-4-2-1,0 0 5,0 0-2,0 0-14,0 0 8,-16 3-4,9 1 3,-5 4-5,-9 4 3,-5 1 0,-10 8 3,-1 3-6,-2 3 3,-1-4 0,2-3-9,4 4-21,0 3-9,8-9-22,5-2-11,-2 1-23,1-2-18,2 3-27,0 0-32,2-2-36,-1-1-44,8-5-31,-1 2-57,-4-3-178,4-1-561,-1 0 248</inkml:trace>
  <inkml:trace contextRef="#ctx0" brushRef="#br0" timeOffset="16427.0108">5698 13534 22,'-8'15'111,"1"0"-13,-3 11-1,3-2 0,1 3 2,3 4-6,1-2 5,2 0-5,0 3-6,2-3-10,1 1-2,0-1-10,4-6-1,-1 4-6,-2-9-8,3-1 2,-1 0-5,1-3-3,4-1 2,-4-2 10,4 0 0,2-3 0,1-1 3,0-2-8,7-4-4,-1-1-6,1-1-5,2-2-2,-1-3 5,-2-2-4,0 3-2,-2-7-3,3 0-4,-8 3 3,5-4 0,-5 1-3,1 0 4,0 0-6,-1 2-2,4-5 2,-2-4-5,1 3-5,-4 4 3,5-5-2,1 1 2,-1 3-7,-3 3 1,6-3-3,1 1 1,-1 4-1,0 2-1,-3 2 1,4 0-2,-6 1-4,2 3 6,-1 3-8,1 2 3,-2-1-6,3 7 2,-4-2 0,-1 1 1,0 0 0,-2 6-6,3 2 9,-6-3-6,2 0 3,-2 3 0,-3-6-3,2 3 3,0-1 3,-1 1-1,-4-3-7,4 4 11,-3-5-3,1-1 4,-1-1-14,-1 1 4,3 0-2,-2-1 1,-1-4-1,-1 2-1,0-2 2,2 1 0,-3-2-8,0 0 10,1 0-1,-1 0 2,0-4-6,2 4 6,-2-4 7,1 3-3,-1-3-2,0 0 6,0 0-7,0 0-2,0 0 7,0-12-4,0 5-4,2 1 5,-2-5-2,0 3 2,3-4-3,-2 2 1,2 1 2,0-3 1,-1 2-1,3-2-1,0-2 5,2 1-2,1-4-3,2 4 4,0-3-3,3 7-1,-2-7 0,2 3 1,4-1-2,0-2-3,-5 9 5,3-5-1,3 0 1,-5 4-1,5 1 0,-1-3-5,-2 5-1,4-3 5,-5 4-2,8 0 1,-5 2 2,4-2 2,-5 0-4,6 0-5,-2 4 4,3 0 4,-8 0-9,8 0 4,-1 1 1,-1 2 0,-1 0 5,1-3 0,-4 0-6,5 5-1,-2-4 1,-3-2 2,4 2 6,2-1-3,-8 1 4,6-3-10,-1 2 7,1-3-2,-4 3 6,4-5 1,-5 2 5,5 2-2,-9-2 6,6-2 6,1 0 4,-2-2 5,2 1 3,-4 0 0,2 1 8,3-4-4,-1 1 9,-3 2 0,-2 0-3,-3-3-1,1-1 5,0 0 6,-1 0-2,-1-2-3,-1-2 3,-1 1-1,2 0-5,-3-2 6,-1-2 1,-1 0-14,4-7 4,-5 0 0,-1 7-4,0-3 0,-2 3 4,2-2-18,-3 0 9,1 4 5,-1 3-1,1 2-3,-1 0-1,0-1-6,0 6-2,-1 0-3,0-1 7,-2 2-14,3 4-7,0-8-17,0 8 1,-1-4-33,1 4-19,0 0-11,0 0-21,-13 12-19,7-8-22,-1 6-35,-1 2-27,2-3-39,-2 5-3,-1 3-199,-2-2-468,4 1 208</inkml:trace>
  <inkml:trace contextRef="#ctx0" brushRef="#br0" timeOffset="17197.9794">5291 14543 193,'-5'-17'245,"0"5"6,1 5 3,4-3-21,-4 3-18,4 1-32,0 2-23,0 4-16,0 0-14,0 0-12,0 0-6,7 13-2,0 2-12,4 6-5,-2 12-5,4-4-12,-2 0-4,0 2-9,0 2-3,-1-4-7,0-5-11,0 5 6,0-4-1,-5-2 3,1-5-4,-2-4 5,0-3-8,-1 4 8,-1-7 4,-2-2 16,1-2 13,1 0 9,-1-1 10,0-1 9,-1-2 11,1 3 12,-1-3-4,0 0-12,4-11-9,-2 1-12,4-18-15,0 1-12,4-6-4,-2 1-3,6-10-8,-3 10-6,2 2-7,1 2-5,0 1-14,-1 6-7,0-2-8,-5 8-23,2 1-16,0-1-20,2 5-25,-3-3-28,-2 6-28,-2 3-29,0 4-29,0 0-28,5 0-38,-3 4-37,3 3-32,-2-1-218,4 6-585,-1 0 260</inkml:trace>
  <inkml:trace contextRef="#ctx0" brushRef="#br0" timeOffset="18002.648">6004 14573 73,'0'-15'195,"-3"-2"-5,-1 2-9,1-2-15,-1 5-17,0 2-10,0-7 0,0 6-19,1 3-10,-2-1-9,2 6-11,1-3-13,0 1-5,-1 2-10,0 1-7,3 2-6,-15 5-8,5 7-2,-2 0-3,0 7-6,-3 5-1,1 3-1,-3-1-5,7 3 0,-3-2-8,3 2 3,-1-4-2,4 1-3,1-3-2,4-5-2,0-2 1,2 0 1,2-3-4,-2-3-6,1 1 0,3-2 5,-1-1 12,1-4-8,3 1 7,0 0-1,2-5 8,-3 2 2,5-5 3,-1-4-4,2 0 4,-2-5-2,0 0-1,3-3 1,-3-1 3,1-7-4,-3-1 5,-1 8 3,2-11-2,-4 8 0,-2 1-5,3 0 11,-2 2 3,-2 0-2,1 6 8,-1 0 2,0 5-2,-1-4-1,-1 4-12,0 2-2,0 3-9,0-7-3,0 7-3,0 0-7,0 0 8,7 21-6,-7-7-2,1 0 3,1 7-5,1-4 1,1 10-1,-3-8-6,5 1 2,-2-3 5,-1-1-4,3-1 1,-1 0-1,1 0 5,-1-4-6,0-3-1,0 2-3,1-4 0,-2-1 2,-1-2 0,3 2 1,-2-3 9,3-2-2,1-6 6,1 0 0,-1-6-4,5-1 7,1-7-10,0-3 3,0 4 1,0-5-5,-1-2 4,-3 1-3,-1 1 2,3 2-2,-4-3 1,1 2-4,-5 5 0,-3 2 13,2-1-10,-1 7-1,1 0-4,-1 3 2,-2 0 3,0 2 3,-1 0-12,1 5 0,-6-4-1,6 4 0,-8-1-2,8 1-6,-13 10 6,8-2-6,0-1 2,-1 3 1,5 4 3,1-1-6,0-2 1,7 3 0,-4 1 2,3 2 7,1 0-6,4-1 3,0 4-4,1 2 0,-5-8 15,1 3-15,1-2 2,-3 2-1,0 1 4,1-1 3,-4-6-4,1 4-1,-1-4 6,0-3-4,-2 2-7,2-3 2,0-3 1,-2 2 0,2-1 1,3-1 2,1-2 5,3-4 7,4-1-5,7-6 3,3 2 5,1-7-7,-1 1 3,-3-3 7,-1 3-10,0-4 4,-6 9-8,-1-3 15,-2 3-16,-3 0 5,1 2-3,-3 3-5,-1-1 1,1-2-13,-2 2-22,0-1-35,-1 2-45,-3 3-49,4-7-93,-4 7-239,3-5-537,-3 5 238</inkml:trace>
  <inkml:trace contextRef="#ctx0" brushRef="#br0" timeOffset="18685.3998">6014 15344 42,'1'-12'190,"1"5"-8,-1-5-2,1 7-13,-1-2-22,-1 2-16,0 5-13,0 0-11,0 0-1,0 19-6,-3 0-4,-1 12-4,1-1-9,-8 13 0,4-13-3,-3 6-3,0-3 21,-3 10-7,2-10-6,0 2 0,1-6-6,2-3 1,-2-4-8,4-4 1,-1-2-12,3-5-2,1-4-1,-3 0-3,5-3-1,-2 3 6,2-3 7,1-4 11,0 3 11,0-3-22,0 0-1,0 0-15,0 0 5,15-8-22,-7 4 11,0-2-10,2 3 2,5 0-2,-2 0-6,1 1 2,1 1 5,1 1-4,5 0-3,0 0-10,0 1 5,-1-1-1,-5 2 6,2 0-27,0-2 14,4 0-5,-5 1 5,-3-1-11,3 2 9,-3-2 2,-3 2-8,-2-2-9,-2 1-10,2 0-16,-3-3-16,0 3-3,2 0-31,-7-1-18,5 0-13,-5 0-33,0 0-32,8 0-33,-8 0-30,4-2-29,-4 2-138,0 0-438,3-7 194</inkml:trace>
  <inkml:trace contextRef="#ctx0" brushRef="#br0" timeOffset="18908.5869">6399 15398 52,'4'-18'228,"1"3"-2,-3 7 0,-1-1-11,2 2-13,-3-1-27,0 5-11,0 3-20,0 0-15,0 0-12,-4 27-6,1-8-15,-3 10-5,1 4-9,-1 4-6,-3-3-5,1 9-6,2 2-7,2-12-6,-1-2-8,0-2 0,-3-2-9,2 1-5,1-3-19,-1-1-19,1-7-28,3-1-29,-4-7-31,2 3-18,4-2-34,-4-1-16,1-2-18,0-4-141,-1-1-347,4-2 153</inkml:trace>
  <inkml:trace contextRef="#ctx0" brushRef="#br0" timeOffset="19245.8789">6287 15826 28,'2'-5'135,"2"0"3,-1-2 5,4-2-7,-2 4-1,4-3 2,2-2-14,2 0 0,2-1-10,6-1 2,-1-1-8,1 1-7,0 5-11,-1-2-2,-2-2-14,-1 7-5,3-6-8,-7 2-7,-1 3-6,-2 1-1,0-3-1,-2 2-2,0 0-1,-3-1 16,2 0-8,-3-1 5,1-2-5,-1 1 3,-3 0 8,2 1 4,-1-4-4,-1 0 3,-1-1-2,1 3 3,-2 0 5,0 4 6,-1-5-4,1 4 9,-1 1-2,2 1-3,-1 1-7,-1-1-9,2 4-9,0 0-7,0 0-18,0 0 6,0 0 6,-4 17-22,1 2 13,0-1-4,-2 1-3,0 7 1,3 1-3,-2-8-4,-1 9-2,1-3-4,0-1 6,0-6-8,2 1 0,0-2-17,-1 2-11,0-7-12,3 0-23,-3 1-26,3-4-30,-1-2-25,1-1-30,-2-2-42,4 1-29,-2-1-33,3-1-145,-3-3-449,0 0 199</inkml:trace>
  <inkml:trace contextRef="#ctx0" brushRef="#br0" timeOffset="19664.9381">6915 15449 158,'3'-11'226,"-3"3"-5,2-2-14,-4 2-7,2 0-16,-4-1-17,1 4-16,0 1-20,-2 1-10,-2 2-9,7 1-14,-16 0-6,3 5-12,1 1-4,-1 1-8,4 1-2,0 1-11,2 0 2,-2 3-13,2-2-5,3 0-2,1-2-5,0 5 1,2-5-5,1 4-4,0-2 4,3-3-4,1 3 5,0-4 3,3 3-3,0 0-4,-1-5 1,4 4 1,0-1-4,2 3 0,2-3-3,1 1-1,-1 2-5,1-2 4,-4-4-2,2 6 10,-4-5-10,5 6 4,-6-5-8,2 2 3,-3-2 1,0 1-4,-1 2 5,1-1-3,-3-3 3,-1 2 5,-2-2-3,0 0 1,1 2 9,-4 0-1,2-2 2,-2 1 2,-1 4-11,-3-2 11,1 0-5,-4-2-11,1 2 8,-5-1-7,3 1 5,-1 1-14,-3-4 10,-3 2-17,3-4-13,-2 0-3,1-2-30,-1 2-20,-6-3-22,6 4-18,-6-6-28,6 2-36,1-5-44,-1 5-42,2-3-161,-1-1-449,2-1 198</inkml:trace>
  <inkml:trace contextRef="#ctx0" brushRef="#br0" timeOffset="21148.141">11509 13714 33,'0'0'138,"0"0"-29,0 0-11,-2-5-11,2 5-6,0 0-10,0 0-9,-5 12-3,3-8-3,2 4 2,-3 1-12,3 3 0,-1 2-3,0 4-6,2-1-3,-1 1 13,1 1-12,2-1-5,0 3 2,3 2-5,-2-6-7,0 2-3,3-2 6,2 3-8,-1-1 4,0-2 2,2-2-1,0 1 1,4 6-1,-2-11-1,4 5 4,7-2-18,-5-6 21,6 2-2,-1-1 1,2-4 3,1 2 7,0-5-14,1 2 0,1-3 0,0 2 0,10-3-3,-8-3-1,0 3 8,-2-2-11,1 0 6,1 0-10,-1-2 26,0 0-26,0 1 4,-1-3 3,10 0-5,-11 2-1,1-3 3,-1 3 1,4-3-5,-3 1-1,0 1-2,1-3 0,-1 1 3,1 2-3,-1-5-5,1 8-2,-3 0 12,4 4-9,-5-2-3,4 0 4,-1 5-9,-3-3 10,-1 0 0,-1 3-2,0-3-1,1 2 2,-1 2-3,-3 1 1,1-1 3,-1 3-2,2-2-7,-1 3 6,-4-3-4,4 3 2,-2 2-5,0-1-6,1-2 1,-6 0 9,4 3-12,-4-2 8,-1 2-3,1-1 3,-3 0 3,1 1-2,-1-2-4,-3 0 13,-1-3-1,2 2-9,-5-2 2,3 1-11,-4-5 16,3 4-7,-4 0 5,3-2 3,-4-1-8,3 0 5,-2 0-4,-1 0 4,1-3 1,-2-1-1,2 4 2,-2-4 2,3 3-1,-3-3 2,0 2-6,0-2 7,3 4-5,-3-4 5,0 0 2,0 0-6,0 0 1,0 0-2,0 0 2,0-10 0,0 6-6,0 4 13,0-9 0,3 2-6,-3 2 5,0-3-4,3-1 2,-2 1 0,2-1 8,1-3-5,0-1-1,2 3 4,0-4-8,5-1 3,-1 2-4,0-3-5,6 0 3,-1 5 1,4-4 0,1 4 0,1-2-1,3 3-7,1 5 5,-2-5 3,2 2 0,3-1 1,-4 3-5,0-1 0,2 3-1,-1 2 2,-2-3 0,1 4 1,-1-1-5,-3 2-2,3 0 12,-4 0-4,3 0-6,-1 2 4,-6-1 5,9 6-5,-3-5-5,2 3 7,-1 3-2,2-4-5,0 2 10,3-1 1,1 3-5,2-2 2,-2 1 0,2 0 2,-2 0 8,1 0-9,2-1 6,-3 1-4,1 2-1,-2 1-6,3-5 10,-3 1 3,0 2 0,-2-6 0,2 1-2,-2-2 2,-1 1-2,0 0-2,3-4-4,-3-2 8,0-2 6,0 0-4,1-2 4,-3 0-6,6-1 9,-3-4-2,3 0-1,-4 0 3,1-4-9,-1 3 15,1-1 1,-7 1 8,1-1 7,0-1-3,-3 1 4,-4 7 0,-3-4 11,1 2 0,-2-3-5,-1 4-3,-1-2-9,-1 3-1,-1-3-7,0 3-3,-1 0-12,-2 1-15,2 0-25,-3 2-28,0 5-40,-5-4-44,0 1-34,-5 6-59,-12 5 18,-14 8-135,-4 6-375,-23 9 166</inkml:trace>
  <inkml:trace contextRef="#ctx0" brushRef="#br0" timeOffset="21919.6348">12328 15200 106,'0'-6'195,"0"-1"-12,0 2-18,2 3-15,-2 2-19,0 0-17,0 0-4,-2 12-6,-2-2 2,1 8-6,-1 9 0,-3 2-6,0 3-1,-1 2-3,-1-3-6,-5-2-4,7-1-4,-1 4-5,-1-7-8,1-1-3,-2-2-6,6-5 13,-4-2 3,6-4-2,-3 0-10,3-3 1,0 0-5,-2-3 4,1-1 17,3-1 11,-1 4-6,-1-4 18,2-3 1,0 0 34,0 0-24,0 0-4,0 0-13,0-17-8,0 4-8,3-6-7,1-7-11,1-4-4,0 0-3,2-5-22,3-11 10,0 13-8,1 0-1,5-10-1,-4 12-9,5 4-7,-1 1 4,4 0 2,-1 6-6,2 1 3,-1 5-8,-2 2-7,-1 4 3,-3 4-15,0 3-11,2 2-15,-3 1-6,-1 4-3,1-1-16,-4 7-9,0-5 1,-5 3 1,1-1-12,-1 3 3,-3 5-7,-2-6-17,-3 5-4,-2 0-17,-4 0 0,-4 7-15,-3-5-10,-1 0 7,-5-6 0,5-1 14,-4 0 4,1-2 26,5-6 2,2-3 27,1 3 16,3-6 18,1 3 21,0 0 3,2 0 15,2-3 9,0 1 1,2-1 1,3 3-11,-4-1-3,4 1 0,0 0 1,0 0 6,0 0-7,0 0 3,17 9-3,-10-4-1,4-1 10,-1 3-14,2 3 9,0-1 0,-1 2-8,2-2-4,-2 4 6,2-5 3,3 8 6,-7-2 1,1 0-4,0 0-2,0-1 3,-1-1-5,-3 0 4,4-2-8,-4 0 3,-2-1 5,-1-1-8,3 1 9,-2-1 0,-1-2-9,0 0 1,1-3 12,0 3-14,-1-4-3,-1 5-4,1-6-4,2 1-12,-3-1-1,-2-1-13,12-2-20,-1 0-4,-4-2-22,14-3-19,-1 0-11,-2-5-10,3 1-4,2-5-94,-3 1-240,-2-4 106</inkml:trace>
  <inkml:trace contextRef="#ctx0" brushRef="#br0" timeOffset="22123.5523">12883 15258 81,'12'-29'101,"3"0"10,-6 4 12,0-2 12,4 5 9,-6 5 3,0 3-2,-3 5-6,0-1-5,-2 5-15,1 3-15,-2 2-18,-1 0 3,0 0-2,0 18-5,-4 7 0,-3 7-7,1 3-6,-4-1-3,-1 15-5,-1 1-3,3-15-2,1-3-9,-4 11 2,2-10-7,2-1-1,1-3-5,-1-2-5,1-3-5,-3-3 0,4-1-3,2-10-14,-2 4-17,-1-5-26,4-2-24,-1-3-29,1 0-54,3 0-23,0-4-40,-7-2-118,3-4-348,-2 3 155</inkml:trace>
  <inkml:trace contextRef="#ctx0" brushRef="#br0" timeOffset="22444.0304">12776 15495 56,'0'-4'156,"0"4"-8,0-11-9,0 8-16,3-2-13,2-1-4,1 2-4,4 0-11,1-3-5,6 3-10,3-2-4,4 2-4,-1 3-18,3-5 7,-2 5-9,0-3 5,0 3 0,-1-2-1,-2-2-12,-6 2-3,2 2 2,-2 1-12,-3 0 5,-1-5-1,-4 2 6,3-1-6,0-1 3,-3 0-3,-1-5-7,-1 0-1,0-1 3,0-6-4,-2 1-8,1-1 18,-4 3 6,3-2 2,-3 4 13,3 0 16,-3 2 3,0 5 4,0-2-10,0 3-8,0 1-12,0 3-3,0 0-4,0 0-7,-10 24 0,5-5-5,0 12 0,-2 0 1,1-1-9,-1 0 1,3 3 2,-1-2-2,-1 0-2,0-1-8,1-5 2,-1-7 2,3 9-14,-1-9-19,1-2-16,0-4-41,2 1-32,-4 0-35,5-8-42,0 1-35,-1 1-151,-1-5-401,5 0 178</inkml:trace>
  <inkml:trace contextRef="#ctx0" brushRef="#br0" timeOffset="22846.1472">13552 15349 125,'11'-15'264,"-5"3"5,1-5-10,-2 6-4,-3-1-33,1 2-19,-1-3-10,-2 7-10,-2-2-14,-1-1-25,1 1-15,-3 1-12,1 5-17,-4-2-10,-1 2-8,-1 5-12,-2 0 1,-2-1-13,0 7-1,2-3-3,-2 6-15,3-2-7,1-1 1,2 0 0,0 3-13,0-4-3,5 1 0,-2 1 0,0 2-5,4 1 4,1-4-4,0 3-5,1 2 3,2-3-1,0 6-1,2-8 0,1 5 1,0 1-2,0 3 1,1-2-6,1-4 1,-1 3-6,4 2 8,-4-3-4,0 1 3,-1 2 1,1-3-8,-3 0 13,2 1 1,-3-3-2,1-2 13,-4 1-2,1-3-8,-1 4 12,-1-7 0,-2 8 13,-1-5 1,-3 0-13,-1-1 10,-4 0-8,-2 0 1,0 1-1,-9 0-10,2-9 6,0 1-8,-1-2 3,0 2-14,1-7-12,0 0-27,0-4-26,0-1-35,1 1-35,1-4-33,-2-3-44,2-2-48,1-3-230,-2 2-525,2-5 234</inkml:trace>
  <inkml:trace contextRef="#ctx0" brushRef="#br0" timeOffset="23631.1689">12497 13009 13,'0'-16'206,"0"3"-3,0 1-3,-1 5-4,1 2-9,0-2-13,0 4-24,0-2-19,-1 1-14,1 4-16,0 0-5,0 0-14,0 0-6,0 0-6,4 18-3,-1-5 1,2 2-7,-1 14 0,2-4-1,-2 1 0,1-2 7,0 2-10,-1-2-6,2 3 2,-2-2-3,-2-6-1,0 0-5,3-3 3,-4-3 12,1-1-10,2 0-3,0-2-2,-4 0-8,0-1-4,0-4 4,1 3-1,1-4 13,-2 1 15,1-2 15,-1-3 22,2 6 6,-2-6 20,0 3 13,0-3 2,0 0-16,5-11-12,4-4-26,3-5 9,2-6-10,3-4-10,5-15-11,4 1 3,-4 2-13,6 4-3,-14 9-7,10-9-3,-9 13-16,3 0 8,-4 0-4,4 3 1,-5 1-11,-5 8 5,3 0-6,-3-1 2,-2 5-9,-4 3 7,4-4-4,-3 4 9,0 1-5,1 2-9,-2 0 3,0-1-4,0 1 2,1 1-5,-3 2 4,0-4-9,0 4-1,0 0 4,0 0-6,1-5-14,-1 5-9,0 0-9,0 0-20,0 0-22,0 0-22,0 0-24,0 0-18,0 0-14,0 0-27,0 0-27,0 0-20,0 0-21,0 0-12,0 0-9,-3 18-12,2-10-186,-1 0-506,2 1 224</inkml:trace>
  <inkml:trace contextRef="#ctx0" brushRef="#br0" timeOffset="24201.8679">13137 13054 61,'5'-16'152,"1"1"4,1-1-5,0 2-6,-1-2 2,2 2 3,-1 2-4,-2 3-6,-3 1-3,3 0-7,-1 0 1,-1 5-3,0-4-4,-2 2-20,0 1-12,4 3-11,-3-1-6,-2 2-13,0 0-6,0 0-5,-7 15-4,5-4-7,-6 6-2,3 0-4,-4 7-8,1 1 3,1 6-2,0-2 1,-2-2-7,5-1-3,-2 1 4,4-1-3,-1-1-3,-2-3-1,4-3 1,1-2-2,0 1 0,0 0-5,1-1 4,2-1 2,0 0-7,3-2 6,-2-4-2,0-2 4,2 1 7,1-2 5,-1 1 4,2-2 1,1-3 12,0 3 7,1-3 3,2-4 5,0-2-1,2-2 14,0 1 2,6-9-12,-3-3 7,1 0 3,-4-3-10,3-1 1,0-3-5,-3-4 6,2-5-6,-4 1-8,4 1 0,-9 0-9,4 5 12,1-6-2,-3 7-6,-2-2 1,3 3-5,-5 6 5,-3 0 1,4 1 4,-2 3-6,-1 3-5,1-1 6,-1 1-5,-1 5-3,0-2 7,1 0-13,-3 2-1,2 2-4,-1-2-3,-1 1 2,1 1-9,-1 3-3,2-3-7,-2 3-38,0 0 16,0 0-9,3-7-21,-3 7-22,0 0-10,0 0-23,-2-4-14,2 4-12,0 0-10,0 0-11,0 0-7,0 0-7,0 0-12,-5 14-15,5-14-26,-2 8-26,2-1-28,-3 0-183,3-1-487,0 3 215</inkml:trace>
  <inkml:trace contextRef="#ctx0" brushRef="#br0" timeOffset="25643.72">13892 12977 43,'-9'-2'197,"2"-2"-10,2 4-3,-1-3 4,0 0-2,4 2-7,-3-2-12,5 3-20,-2-1-3,2 1-12,0 0-11,0 0-7,0 0-9,0 0 0,16 0-5,4-1-5,4 1-11,5 0-8,11 0-9,-2 0-1,2 2-8,-1 2 3,-9 2-3,10-4-7,-13 1-4,1 1-5,1-4-4,-7 3-3,-5-3-6,-4 2 0,-3 0-3,-2-1 3,-1 1 3,-2-2 6,1 0 1,-1 0-3,-5 0-2,5-1-4,-5 1 7,0 0-13,6 0-1,-6 0-1,0 0-7,0 0-22,0 0-14,0 0-22,0 0-14,-16-6-6,5 6 1,4-1-14,-10-1-6,0 2-12,0-2 7,-2 1 1,-3 0 2,0 2 9,2-3 12,5 0 1,-1 1 6,2 1 8,3 0 7,1-1 5,0 1 18,5 1 9,-1-2 13,-3 2 7,7 0 8,2-1 10,-7-2 7,7 2-8,-7 0 6,7 0-1,0 0-1,0 0-3,-5 1 0,5-1-5,-3 3-6,3 0 3,-1 3 7,-2 2 15,3 7-4,0 11 11,-5 2 4,0 2 5,-2 1 0,0 1 8,-4-3-2,5 6 4,-1 1 7,-5 10-13,2-15 0,0-1-1,0 0-11,3-3-2,-3-2 1,2-3-7,5-5-5,-3 1-7,-1-2 3,3 1 3,1-8-7,0 0 1,1 3-2,-3-4-1,5-2 2,-3 0-7,2-2 2,-2-1 0,3 1 9,0-4 5,-3 6-14,3-5 6,-1 3-11,1-4 9,0 0 19,-3 2-5,3-2 2,0 0-1,0 0 4,0 4 2,0-4 4,0 0-5,0 0 1,0 0-11,0 0 1,0 0 7,0 0 0,0 0-9,0 0 10,0 0-14,0 0-2,0 0-4,4-11 3,-4 11-12,0-3 11,0 3-7,0 0-3,3-7-6,-3 5 4,0 2-8,3-4 3,-3 4-24,0 0 22,-3-5-2,3 5 7,0 0-9,0 0-18,0-7 19,0 7-2,0 0-1,0 0 1,0 0-9,0 0 4,3-1 7,-3 1-2,0 0 4,0 0-5,0 0-5,0 0 1,0 0-9,0 0 8,0 0 8,0 0-20,0 0 14,0 0 4,0 0-6,0 0-2,0 0 2,0 0 1,0 0 10,0 0-14,0 0 9,0 0-3,0 0-4,0 0 2,0 0-2,0 0 0,0 0 5,0 0-6,0 0 1,0 0 1,0 0-2,0 0 8,0 0-4,0 0-3,0 0 2,0 0 1,0 0-2,-3-5-1,3 5-3,0 0-1,0 0 7,0 0-7,0 0 11,0 0-21,0 0 17,0 0 0,0 0 0,0 0-3,0 0-1,0 0 10,0 0-13,0 0 8,3-3-1,-3 3-1,0 0-1,0 0-2,1-7-1,-1 7-3,0 0 5,0 0 1,0 0-2,0 0 4,0 0-12,0 0 9,0-2-4,0 2 5,0 0 8,0 0-19,0 0 2,0 0-2,0 0 1,0 0 0,0 0 3,0 0-7,0 0 5,0 0 3,0 0-6,0 0-9,0 0 6,0 0 3,0 0-17,0 0 13,0 0 2,0 0 2,0 0-3,0 0 1,0 0-4,0 0-3,0 0 6,0 0-6,0 0 1,0 0 0,0 0-2,0 0 3,0 0-8,0 0-1,0 0 1,0 0 4,0 0-7,0 0 8,0 0 1,0 0 6,0 0-3,0 0 4,0 0-6,0 0 7,0 0-6,0 0-4,0 0-4,0 0-7,0 0-6,0 0-10,0 0-20,0 0-11,0 0-14,0 0-14,0 0-20,0 0-25,0 0-21,0 0-38,0 0-22,0 0-44,0 0-198,6-3-515,-2-2 228</inkml:trace>
  <inkml:trace contextRef="#ctx0" brushRef="#br0" timeOffset="26494.1564">12262 12446 38,'4'-7'140,"-1"0"5,-1 4 2,-1-2-5,3 2-3,-3-1-15,-1 4-14,0 0-14,0 0-6,0 0-11,-11 9-6,-1 6-11,-4 7-4,-1 7-1,-7 14-12,1 2 1,0 1-4,0 5-2,5-2-10,1-3 5,4-2-9,2 2-3,6-12 2,2 2-4,0 0 2,9-2 1,1-2-7,2 13 5,6-15-12,6 8 9,-4-9-6,11 3-1,3-3-11,3-2-19,2-4-19,2-4-14,3-3-30,1-5-13,-2 0-24,2-4-30,-4-3-91,1-2-256,6-6 113</inkml:trace>
  <inkml:trace contextRef="#ctx0" brushRef="#br0" timeOffset="26926.6972">14357 12518 83,'26'0'142,"4"5"-21,1 2-1,8 10-8,-3 10-2,0 4-3,-5 3-7,0 7-18,-7-1 3,-4 11-4,-5 0-8,-3 5-13,-4 0 3,-8 4 0,-3-6-10,2-1 1,-5-2-9,-1-3 5,-4-2-6,4-12 4,-4-3-5,-1-1 3,-3-1-5,-1-3-4,1-1 1,-1-3 0,-1-4-10,-1-2 0,-2 3-3,2-7 7,-1 1 0,6-2-12,-3-6-16,2 0-15,1 3-20,3-7-25,2 2-21,1-6-23,1 3-24,2-1-27,1-4-109,1-3-282,2-1 126</inkml:trace>
  <inkml:trace contextRef="#ctx0" brushRef="#br0" timeOffset="27327.9451">15036 12471 188,'0'-11'255,"0"5"-15,0 1-23,0-1-22,2 2-23,-2 2-21,0 2-15,0 0-13,0 0-21,10 4-9,-7 3-9,5 5-5,2 4-3,4 9 9,-1 2-3,1 4-6,-1-6-9,-2 9-6,-1-3-5,1 0 3,1 1 0,-4-3-5,-1-3-7,4 1-4,-4-7-6,-4-2 3,1 0-1,-1-3-7,2 2-5,-3-3-1,2-7 0,-4 3-3,3-3-1,-3-1-5,3 1 1,-3-3 0,0 1-5,0-5 2,4 7 2,-4-7 3,0 2-2,0-2 1,0 0-7,0 5 1,0-5 3,0 0-5,3 5-4,-3-5 5,0 0 3,0 0-3,0 0 2,0 0-3,0 0 1,0 0-13,0 0-21,0 0-26,0 0-30,0 0-30,-3-19-19,3 14-19,-2-3-45,2 1-16,-2-2-18,-1-3-144,2 7-398,-1-7 176</inkml:trace>
  <inkml:trace contextRef="#ctx0" brushRef="#br0" timeOffset="27696.229">15343 12411 42,'1'-4'192,"0"-3"-5,1 4-12,-1-2-19,-1 5-14,0 0-16,0-7-15,0 7-11,0 0-10,-11 13-4,0 3-4,-1 4-10,-2 4-3,-5 3-5,-4 10-2,3 3-8,2-14-5,0 3 1,1 0-5,1-3 2,-3 0 4,2-3-3,1 0-3,2-1-2,0-4 2,4-5 0,0-2 0,3-3-3,0 1-9,0-1 3,0-2-9,4-1 4,-1 1-4,1-4-6,1 2 3,-3-1-5,4-1 2,-1 1-4,2-3 3,-3 2-3,3-2 3,-4 3-9,4-3 3,0 0-2,-1 2 1,1-2-4,0 0-8,0 0-27,0 0-26,0 0-24,-5-7-16,5 7-2,-1-9-37,1 4-16,1-1-14,1-3-22,-2 1-113,0-1-321,3-3 141</inkml:trace>
  <inkml:trace contextRef="#ctx0" brushRef="#br0" timeOffset="28265.3997">14976 12625 36,'0'0'141,"0"0"-4,0 0-7,-2-3-6,2 3 0,0 0-5,0 0-7,-3-2-8,3 2-2,0 0-3,0 0-10,0 0-7,0 0-7,0 0 2,0 0 1,17 1 0,-7-1-1,2 0-9,4 1 0,-1 2-3,2-2-6,0-1 6,4 4-12,0-1-8,4 1 6,2-2-4,1-2-1,-1 3 2,1-2-6,-1-1-4,0 3-7,-2-1-5,-1-2 2,-3 0-1,2 0 0,-9 0 4,0-1 10,-3 2 3,-2-1 7,-1-1 6,-1 1 18,-2 0-13,0-3 1,-1 3 1,-4 0-5,6-1 6,-6 1-12,7 1-2,-7-1-4,0 0-9,4 0-4,-4 0-5,0 0 1,0 0 0,0 0-12,6-1 2,-6 1 3,0 0-8,0 0 3,0 0 1,0 0 0,3-2-11,-3 2-3,0 0 5,0 0-5,0 0 5,0 0-3,0 0-2,0 0 5,0 0-2,0 0-4,0 0-8,0 0 9,0 0 1,0 0-3,0 0-1,0 0 2,0 0-4,0 0 1,0 0 0,0 0 3,0 0-3,0 0 1,0 0 0,0 0-12,0 0-3,0 0-4,0 0-5,0 0-1,0 0-5,0 0-3,0 0-3,0 0-8,0 0-6,0 0-5,0 0-13,0 0-10,0 0-13,0 0-18,0 0-13,0 0-23,0 0-17,0 0-25,0 0-3,0 0-27,0 0-136,-15 6-379,10-5 167</inkml:trace>
  <inkml:trace contextRef="#ctx0" brushRef="#br0" timeOffset="33139.7599">16627 13427 61,'3'-4'180,"1"2"-1,2-5-3,-2-3-1,0 3-4,3-6-14,0-3-9,-4 2-5,4-4-13,-4-1-2,1 0-5,-1 4-12,-1-4-7,0 2-9,-2 0-3,0 5-4,0 2-10,-2 0-6,-3 2-13,2 4-5,-5 2-8,-2 5-4,-7 6-6,-4 6-4,-11 8 0,8 2-7,-6 9-6,3-1 1,8-4 17,4-2-9,0 1-5,5-4-5,2-2 0,4-2-4,2-3 0,2 0-6,0-2 4,4-3-2,4-2 0,3-3 2,5 0-1,4-5 4,2-9-6,2 2-3,2-5-1,-2-1-5,-1-4-6,-1-4 1,-1-4-4,-1-3 0,-2 0 5,-2-4 2,-2 0-1,-1 0-1,-2 4 14,-3 4 10,-1 5 4,-2 5 5,-1 1-2,-2 5 3,-1-1-12,-1 4-7,0 3-1,0 0 3,-11 7-4,3 9 1,-1 0-4,-3 8 0,2 2-1,3 4-4,-1-4 4,2 3-7,6-9-3,-3-1 6,6 6-1,-3-8-1,7 0 1,-1-1 2,1-4-1,4 0-5,1 0 1,3-5 3,3 1 0,6-6-4,0-2-2,-2-4 2,1-5 1,-1 4-4,-1-6 0,-2-3 3,1-1 4,-4 1-2,0-6-1,-2-1 3,1 1 8,-6 6 12,0-3 6,-5 9 10,3-4 15,-3 10-4,-1-5-8,0 2-3,-2 0-11,1 1-2,-2 4-7,0 0 2,0 0-1,-6 21-2,-1-8-6,3 5 7,-2-4-7,0 2 0,2 0-1,-3-4-1,3-1 0,1-2-6,0 3 4,2-4-5,1-1-3,-3 0 6,3-2 0,0-1 0,0-1 5,0-1 13,0-2-10,3 6 5,-3-6-6,18-11 3,-8 4 2,10-8-5,-3 1 4,1-3 1,0 3 0,-1-3 2,0 0 0,-3 5-2,-4-1 1,2 5-7,0-3 5,-5 6-5,0 4-7,-1-2-4,-2 1-2,-2-1-6,-2 3 0,7 8 3,-5-7 0,0 9 10,2 0-11,-4-1 7,1 1-6,1 0 3,-2 0-2,3-2-2,-2 2-5,2 0-3,-2-5-13,2 3-2,1 1-4,1-1-4,0-2 11,-1-2 3,5 1 6,-1-1 4,2-4 13,4 1-4,0-4-3,3 0 1,3-7 4,-6 3 1,2-2-1,0-4 4,-1 1 5,1-2-6,-3 1 5,-2 2 0,-1 1 5,-3 3-5,0 2 2,-4 2-1,1-1-5,-1 1 0,0 3-11,-3 0-3,0 0 3,0 0-7,0 7 2,0 0 1,-3 3-5,3 0-1,-3 1-2,-1 1-5,3-1-2,-1 3-4,5-1-1,-3-3-4,4 2 3,-1 0 4,0-1 2,4 0 4,1-5 10,0-1-5,3 3 4,-1-4-2,2-1 7,-2-3 7,4 0-6,-1-3 5,1-2 5,-1-4-1,-1 4 7,1-10 8,-2 6 12,-1-5 8,0 2 7,1-1 8,-5 3-3,-2-1 3,3 2-2,-1 0 6,-2 4 5,-1-2 1,0 2 6,-2-2-22,2 5 1,-2-1-9,2 1-12,-3 2-5,0 0 4,0 0-4,-3 11-7,1 5-2,-4 2 1,-1 11 1,-3 1-8,-3 16 0,3-15-14,-1 16 13,-6 10 24,-6 26 11,11-33-26,-9 33 15,-7 1 44,-2-2 0,2-3-7,6-27-11,2-1-3,-3-2-12,4 6 11,0-9-18,1-4 1,1-2 5,0-11 10,2-2-13,-2 0 4,0-3 26,1-2 7,2-3-2,1-5 8,1-1-2,-1-6 3,5 0 2,-8-3-1,8-3-11,-8-5-6,2 2 1,0-4 3,1-1-1,4-3-1,0 5-6,-1-10-5,2-1-10,-1 1 2,1-9-14,2-1-18,2-2-13,3-3-20,3-2-8,6-2-26,4-12-17,4-2-32,6 2-20,5-3-21,4 1-20,-1 3-8,3 1-13,-4 4-4,2 0-8,2 3-10,-3 2 7,-8 14 5,1-1-25,14-7-24,-5 4-22,3 1-201,-2 1-506,2-1 224</inkml:trace>
  <inkml:trace contextRef="#ctx0" brushRef="#br0" timeOffset="34149.6888">18602 13331 202,'3'-8'238,"-1"-3"-18,1 8-25,-3-1-24,0 0-20,2 1-13,-2 3-17,0 0-9,0 0-9,-7 11-16,1-3-9,-5 7-10,-3 7-12,-2-4 0,2 5-7,0 0-4,0-4-10,4 1-7,0-3 4,3 0-5,3-1-6,-2-2 0,2-1-5,4-1 0,0 0-5,4 1-2,0-4 5,5 3-2,5-4-3,-4-1-3,5-2-16,8-5-3,-2 0-8,3-3-3,-3-1 7,6-6-12,-2-2 9,-2-3 6,-1-2 0,0 0 13,-6 1 28,-6 5 25,0-2 10,-2 5 1,-2-1 9,-3 5 3,1-2-11,-1 0-5,-1 2-10,0 2-12,-2 2-2,0 0-6,0 0-2,-4 12-13,-3-5 6,4 2-5,-7 4-2,4 2-7,1-1-1,0-2-10,3 2-10,-4-1-6,5-5-3,-2 3-1,3-5 3,0-1 6,0 2-8,0-1 7,2-1 5,-1 0-4,0-3 8,2 2 2,-3-4 3,3 3 3,-3-3 0,6 0 1,-6 0-5,11-5 5,-6 1 7,1-2-3,-2-1-2,2 0 5,-2-2-2,2 0 3,-2-2-10,-4-1 4,3 3 3,-3-4-3,0 2 3,3-1 5,-2 1 9,-1 2 4,0-1 2,0 0 5,3 1-6,1 1-5,-1-2-3,8-1-3,-1-1-2,4 3-6,7-2 4,0 1-4,-5 6 2,2 1-10,-4 2 2,-4 2-9,0 2-8,0 4-9,1 3 1,-4 4 4,-4 3 4,0 0-2,0 10 1,-6-1 8,-1-9-5,2 10 2,-6-10 3,1 0-5,1-3 3,-1 1 3,4-3 5,-1-4-4,-1 1 4,3-4 1,-1-1 7,0 1-9,2-2 16,-1-1 8,2-2 21,-1 5 24,1-5 13,0 0 15,0 0-2,0 0-10,7-19-8,0 9-5,-2 0-5,3-4-7,2 2 2,-2-1 4,1 1-7,-5 5 0,3 1-3,-3-2-11,-1 5-7,1 1-5,-1-1-9,-1-1-11,-2 4-1,0 0-8,7 7-5,-5-5-7,1 1-1,0 6 1,1-1 5,-2 5 6,1 3 2,-2 0 5,0 0 5,-1-2-12,0 1 3,0-4-3,0 0 3,0 1-6,0-6-1,0 1 3,0-1 7,0-2-5,0-4 3,0 7 2,0-7 6,0 0-6,0 0-1,0 0-1,0 0 4,7-9-4,-1-3 2,6-2-8,1-4-3,4-3 1,0 4 5,0-1-1,3 2-9,2 3-4,-2-2-2,-4 9 5,-1-2-6,-4 4 4,3 0-6,-7 3-12,3 2-11,0 3 0,-3 0 2,-3 4 2,2-3 4,-2 7 6,-4 0-1,0 2 7,0 1 0,-4 1 4,-2 1 2,-1-4 3,0 6 0,0-4 1,0 2 4,0-1-3,2-9-19,0 3-8,1 0-22,-3-2-14,4-3-32,0-1-15,2 1-29,1 0-15,0-5-10,0 0-34,1 5-147,-1-5-387,0 0 171</inkml:trace>
  <inkml:trace contextRef="#ctx0" brushRef="#br0" timeOffset="34555.2745">19534 13395 13,'13'-32'182,"0"3"22,-2 6 0,0 2 3,-2 6-2,-4 6-7,0 4-14,0 0-24,-3 0-20,-1 4-14,-1 1-18,0 0-11,1 13-11,-5 4-2,-1 12-10,-4 2-9,0 0-5,-4 14-4,4-11-6,-5-2-4,4 2-7,0 0-1,0-4-4,-1-5-3,4 4-5,-1-5 1,2-9-6,-1-1 6,4-1-9,-1-5 3,4 0 0,-3-3 11,0 2 20,3-2 22,-1-1 22,1-4 23,-3 2-5,3-2 9,0 0-6,0 0 9,0 0-18,6-16-3,-2 11-13,3-7-13,4 0-3,6-5-14,0 1-10,1 3-6,3 3-1,-2-2-12,3 4-7,-8 4 1,3 2-11,-5 2-2,-1 2-1,2 6-13,-5-3-12,-1 4-5,-3 1 6,1 2 2,-1 3-4,-3-1 2,-1-1-5,-4-1 8,-2 5 3,-1-4-4,-5 0-3,-1-1 0,-6 0-7,1 0 5,1-4-4,3-4-9,-4-2-5,3-2-8,-1 0-11,1-6-17,2 3-4,3 0-17,0-1-30,0-1-34,3-2-46,6-1-49,-2 0-16,3-2-31,4-2-148,3-4-480,0-2 213</inkml:trace>
  <inkml:trace contextRef="#ctx0" brushRef="#br0" timeOffset="34948.8966">19858 13171 211,'10'-12'239,"-3"3"-13,1 2-13,0-1-24,-3 1-19,0 4-19,3 3-16,-4 1-14,3 3-9,0 3-15,-2 6-6,1 1-8,-5 5-7,-1-1-5,0 8-10,-2-7 3,-3-2-11,0 0-5,3-3-2,-3-2-3,1-3-1,0 2 3,1-6 9,0 0 19,0-1 19,1-3-7,2-1-5,0 0-1,-6-10-11,5 3 4,2-3-8,0-6-6,4 1-3,0-2-15,7-6 1,0-2-1,4 5-10,2 1-1,0 1-3,2 5-4,3 5-5,-1 1-4,-1 4 0,0 3-10,-4 3 2,4 9 1,-2 2-7,-4 3 5,-2 3 4,-5-3-8,-1 7 4,0 0-3,-4 0 9,-1 2-6,-2-8-3,0 1 0,-3-1 6,0-1-4,2 0 0,-2-4-2,0-3 8,0 1-4,1-2-3,0 2 0,-1-6 1,3 0 5,-3 2 5,3-2-7,-3-4-2,2 4-3,0-3-2,1 4 8,-2-5-1,2-1-46,-1 5-35,-1-1-51,2 1-56,0-5-72,-1 3-261,1-3-557,0 0 246</inkml:trace>
  <inkml:trace contextRef="#ctx0" brushRef="#br0" timeOffset="35723.2046">20864 13537 204,'7'0'210,"-3"-3"-11,-1 3-22,-3 0-13,0 0-9,0 5-18,-7 5-9,-5 2-3,-7 4-5,-5 1-2,0 1-12,0 2-11,0-1-9,6 3-12,1-1-2,3-1-15,7-4-6,-1 0 1,3-1-9,4-3-3,-1-1-4,5 1 9,0-1 4,8 2 1,1-4 0,4-1-4,4 0-3,1-4-2,3-4-2,-4-7-3,1-1 2,-1-1-11,-2-3 2,-4-7-1,0 1-3,-2-6 0,0 0 4,-5-3 2,-1-1-6,-2-1 12,-1 2 0,-3-2-5,4 4 0,-4-4 5,0 6-1,3 5 9,-3 1-1,4-2 3,2 4-9,2-1-9,4 3-4,9 1 0,4 0-1,2 7-8,1 4 1,13 2-6,-13 11 0,6 8-8,-12-2 0,-3 7 0,-4 2-6,-1 19 3,-11-12-1,-6 17 1,-7 0 1,-4-3 4,-5 4 3,-5-3-7,-2 0 3,1-10 0,-2 2-1,3-5 9,6-9-12,1 1-2,-1-3 4,4-1-23,2-2 3,3 2 0,0-9 1,5 2-1,0-2-3,1 1 4,3-4-5,0-2 0,3-1 9,2 0-3,0-3 5,2 1 3,7-3-1,-2-2-5,1-4 17,4-2 2,1-5-15,3-5-2,-4-4-2,0-1 0,-4-6 2,-2-1 4,0-3-5,-5 1 14,-5-2-12,0 1 9,-4-1-7,-3-1 2,-3 2-1,1 3 2,-2 0 1,-4-2 3,4 7-1,0 6 0,3 1 7,0 3 8,3 0 4,-3 5-7,6-3 4,-1 1-5,9 2-9,0-5-17,7 2-16,9 0-36,5-4-34,9 4-36,6-3-50,1 4-24,-6 2-35,-7 3-144,-3 0-426,0-1 188</inkml:trace>
  <inkml:trace contextRef="#ctx0" brushRef="#br0" timeOffset="36119.1492">21862 13571 53,'6'-16'305,"1"8"26,-2-5 8,0 4-9,-3 0-22,1 3-34,-1 3-21,1-1-31,-3 1-27,0 3-24,4-1-16,-4 1-24,7 8-15,-4 1-13,-3 9-5,4 9-14,-4-1-5,3 9-11,-3-2-9,3-1 0,-3 2-12,0 0 2,3-4-7,-6 0-7,6-1 2,-3-5-5,0 0-2,0-7-7,0-5-8,0-2 7,1 0-8,-1-3 3,0-2 6,-1 0-1,1-1 1,1 4 24,-1-6 30,0-2 25,0 0 30,0 3 20,0-3 14,0 0 5,0 0-17,10-13-17,0 1-16,10-12-14,-1-1-6,13-10-15,3 1-7,-3-4-7,-2 1-3,2 1-12,-3-1-2,-8 13-9,2-1-3,-3-1-7,-2 2-7,1 3 2,-7 8-5,-1-1-8,1-1 7,-6 8 1,2-3-8,-1 1-8,-3 3-10,0 0-29,-1 4-30,-3-1-34,3 1-35,-2-1-47,-1 3-40,7-1-35,-7 1-48,0 0-10,0 0-3,0 10-2,0-3-28,2 3-29,-1 2-209,2 4-625,1 2 277</inkml:trace>
  <inkml:trace contextRef="#ctx0" brushRef="#br0" timeOffset="36619.1752">22954 14129 216,'5'0'308,"-1"-1"-8,1-2-2,-5 3-20,6-5-17,-3 2-15,1-3-22,-3 2-10,2-1-15,0-3-10,-1 3-34,2-5-8,-3 2-8,2-4-16,0 3-15,-2-8-12,2 0 4,0-3-21,-3-7-15,1 8-2,-1-5 3,2-1-19,-1-4-10,-1 11-6,0-3 24,4 0-25,-4 2 3,3-5-8,-5-1 4,4 9-15,2-6 9,3 10 0,-2-5-4,0 1 7,2 1-13,-1 3-1,5 0-5,-4 2 1,3 0-1,1 2 4,2 3-2,-5 3-27,2-1-10,0 2-18,-3 1-13,0 2-9,-1 1-2,-2 4 9,0 4 1,-1-3 9,-3 7 1,-4 11 4,-5-3 9,-2 0 7,-3 1-4,-3 2 1,-1-1 1,-2-5-8,-1 1 6,1 1 0,-5-4-5,5-3 10,-4 2 1,3-4 3,-1 3 7,2-5-4,3-2 5,2-4-1,3 3-2,1-4 8,1 1 2,3-2 1,3 0-1,-2 1-1,2-3 3,1 1 11,0 0-2,3-2 4,-5 2 2,5-2 3,0 0-5,0 0 3,25-2 0,-11 2-7,7-4 1,3 3 7,0 0-8,-1-2 2,4 0-15,-2-2-19,2 2-19,-1-2-20,1-2-17,1 0-36,-2 0-36,-1-6-31,0 6-35,-1-1-152,-4-1-408,1 0 180</inkml:trace>
  <inkml:trace contextRef="#ctx0" brushRef="#br0" timeOffset="37161.3761">23502 13634 121,'0'-3'212,"0"3"-7,0-5-21,0 5-15,-3-4-8,3 4-12,0 0-7,7-3-13,-1 2-9,3 1-9,2-1-6,4 0 0,1-1-13,6 4-1,-1-2-11,3-2-4,-1 2 2,-1 0-15,2 0-2,0 2-2,0-1-7,-4 0 2,-3-1 6,-3 0-5,0 0 7,-3 1-9,-4-2 2,3 1-3,-3 0-7,-2 0 9,0-1-15,-5 1 0,7-1-10,-7 1-1,6 0-9,-6 0-7,0 0-14,4-4-31,-4 4-19,0 0-13,-13-3-7,6 1-2,-3 0 11,-1-2-4,-1 0 8,-1 1 2,3 2 7,-1-2-1,-2 1 17,3-1-3,-4 2 2,4 0 7,-1-2 4,4 3-2,-3 0 8,3 0-7,1 0 4,6 0 2,-14 0 4,10 0-6,1 0 11,-1 4-3,1-1-1,0 0-7,1 4 12,-1 1 7,-2 3-9,0 5 14,0 1-1,-3 6 5,1 4 5,-3-1-3,3 6 9,-4-3-1,1 0 2,-3 0-3,3-5-1,2 4 5,-3-3 2,1-2 9,3 1 2,-2-8-3,5 1-4,-3-2 2,4-3-4,-1-1-4,1 0-3,-1-2 0,4 0-5,-3-3 1,0 3-2,2-3-2,-2-4 2,3 3-3,-1-1 1,1-4-3,-3 5 5,2-2-14,-1 0-22,-1 3-19,1-1-45,0 0-53,-3-2-46,-4 6-175,-1-2-394,2-2 174</inkml:trace>
  <inkml:trace contextRef="#ctx0" brushRef="#br0" timeOffset="38768.8733">11700 15969 159,'-5'-8'206,"0"-3"14,0 5-22,2-1-6,0 1-21,0 0-15,2 6-22,-1-5-14,2 5-17,0 0-12,0 0-6,-7 14-11,6 1 2,-2 2-15,2 15-2,2-6-8,2 3-8,3-4-10,0 4 12,4 3-10,2-5 0,0-2-8,3 1 6,4-6-7,1 5-4,1-6-4,2-2 0,-1-4-7,6-2 6,0-1 0,1-5-2,10 3-2,1-4 6,0-5-7,3 1 1,3-3-8,1-1 3,0-3-2,1 5-1,-1 3-5,-1-1 1,-1 5-4,-1 5-1,-3 0-10,-3 0-3,-11 2-7,-1 3 1,1 1-6,7 12-1,-17-12-5,1 3 8,-1 1-1,-8-3-4,0-5 5,0 2-2,-1-2 7,-3-4-3,-3-1 13,-2-2-6,5 3 7,-5-2 5,0-3 2,1 1-2,-1-1 12,0-3 0,0 6 2,0-6 3,0 0-4,0 0 2,0 0-8,6-13 5,-3 3-3,3-4-1,2 1 9,1-1-6,2 2-6,1 0 2,5-10-2,1 3-1,-1 1 2,6 2 1,1-1-2,2 2 1,1-1-9,1 4 11,12 2-5,-11 2 2,11-4 0,1 7-6,-2 0 8,1 5 2,-3-4-11,4 5 4,2 2-1,-3-5-1,6 5-1,-1-2-13,1 5 10,1-12-11,20 14 3,-22-10-9,2 4 6,2-3-3,-4 7 4,3-7 3,-2-3 5,1 6 2,-1 0-3,-1-4 4,1 0 8,-6 0-9,2 2 4,0-7 1,-2 1 2,-9 2 12,7-1-9,-11 0 3,-2-1-7,5 1 2,-6-3-3,0 0 10,-3-3-11,0 2 10,-1-10-2,-2 10 5,3 0 0,-8-2 2,-2 4-1,3-3 0,-5 4 6,-1-2-1,2 3 11,-4-4-7,-1 2 3,1-1 3,-2 6-5,1-4-3,-5 6 2,6-6-1,-3 3-2,-1-3-5,1 3 2,-3 3 0,0 0-4,5-5 0,-5 5 0,6-2 4,-6 2-8,0 0 2,0 0-13,0 0 15,6-3-6,-6 3 2,0 0 0,0 0 0,0 0-4,0 0 2,0 0-1,0 0-2,5-3 4,-5 3-5,0 0 5,0 0-1,0 0-3,0 0 1,0 0 4,0 0-3,0 0-5,0 0 6,0 0-2,0 0 2,0 0 1,0 0 0,0 0 1,0 0-2,0 0 0,0 0-5,0 0 3,0 0-8,0 0-9,0 0-17,0 0-9,0 0-19,0 0-21,0 0-22,0 0-20,0 0-20,0 0-22,0 0-83,0 0-272,0 0 121</inkml:trace>
  <inkml:trace contextRef="#ctx0" brushRef="#br0" timeOffset="39805.9407">5153 15225 22,'-7'0'185,"3"-1"-7,-2 1 0,3 1-15,3-1-17,0 0-11,0 0-23,0 0-7,0 0-14,13-9 0,7 0-16,0 1-10,11 1-5,7-8-9,6 1 1,2 1-12,2 0-4,22-5 1,-1 1-4,-4 1 1,-16 4-5,26-1-7,-3-2 0,-5 0-5,-17 9 5,17-5-5,-21 2-5,3 2 1,-6 2-10,1 0-8,-13 2-8,-3 3-11,2-3-9,-8-3-3,2 5-1,-10 0 6,1-1-2,-7 2 6,0-2 2,-2 0 6,-3 1 6,-3 1-2,0 0-3,0 0-10,3-5-9,-3 5 0,0 0 3,-10-5-10,4 3-4,-1 1-11,-3-3-20,0 4-11,-2 0-2,-2 3-9,1-4 3,-3 2-64,-6 1-175,-1 2 77</inkml:trace>
  <inkml:trace contextRef="#ctx0" brushRef="#br0" timeOffset="41337.3235">5118 15347 126,'0'0'119,"-3"2"1,3-2 5,0 0-2,6 8 3,2-11 1,6 1-3,3 4 0,9-5-6,3-3-2,15-2 3,1 1-7,0-1 1,23-6-13,-19 1-3,21-2 5,-1 2-7,2 1-8,-25 4-2,23-7-11,0-1-5,-21 7-7,0-1-3,19-3-3,-24 4-13,2 0-4,-4 1 4,0 0-4,-3-1-5,-10-2-2,0 6-4,-1-3 1,-3 0-2,-2 2 0,-6 0 7,-2 1 10,-6 0 3,3 1 6,-5 0 8,3 0-1,-5 2-9,0-1 5,2 2-5,-2-2 0,-2 3-3,2-4-4,-1 3-1,-3 1-8,5-2 5,-5 2-6,0 0-3,3-2-3,-3 2 1,0 0-7,0 0 6,0 0-4,0 0-11,3 0 6,-3 0 13,0 0-13,0 0-10,0 0 8,0 0-6,0 0 3,0 0 0,0 0-2,0 0-4,0 0 3,0 0-2,0 0-2,0 0 2,0 0 9,0 0-8,0 0-4,0 0-3,0 0-2,0 0 2,0 0 1,0 0-1,0 0 3,0 0-5,0 0 5,0 0-5,0 0-5,0 0 8,0 0-4,0 0 5,0 0-5,0 0 0,0 0 1,0 0-1,0 0 0,0 0 2,0 0 1,0 0 3,0 0-9,0 0 5,0 0 2,0 0-9,0 0 13,0 0-5,0 0-4,0 0 2,0 0-7,0 0 1,0 0 4,0 0-7,0 0-6,0 0 3,0 0 2,0 0-2,0 0-4,0 0-7,0 0 10,0 0-7,0 0 2,0 0-2,0 0-3,0 0 1,0 0 3,0 0-1,0 0-4,0 0 6,0 0-4,0 0 0,0 0-2,0 0-1,0 0 5,0 0-4,0 0 1,0 0 4,0 0-4,0 0 10,0 0-6,5-3 3,-5 3-5,0 0 4,0 0-3,0 0 5,0 0 1,0 0-4,0 0 1,0 0 2,0 0 10,3-2-11,-3 2 9,0 0-12,0 0 5,0 0-2,0 0 3,0 0-3,0 0 3,0 0-2,0 0 2,0 0-9,0 0 6,0 0-2,0 0-2,0 0-7,0 0 10,0 0-1,0 0 1,0 0-3,0 0 4,0 0-6,0 0 6,0 0-4,0 0 2,0 0-2,0 0 6,0 0 5,0 0-3,0 0 2,0 0-2,0 0 11,0 0-11,0 0 5,0 0-1,0 0 3,0 0 4,0 0-10,0 0 6,0 0-4,0 0 0,0 0 7,0 0-4,0 0-6,0 0 2,0 0 0,0 0 4,0 0-1,0 0 2,0 0-4,0 0 1,0 0 4,0 0-8,0 0-1,0 0-5,0 0 6,0 0 0,0 0-3,0 0 2,0 0 1,0 0 3,0 0-4,0 0 6,0 0-4,0 0 0,0 0 1,0 0 5,0 0-1,3 6-1,-3-6 1,0 0 1,0 0-1,0 0 0,0 0 1,0 0 3,0 0 0,0 0 0,0 0 1,0 0-6,0 0 2,0 0 0,0 0 2,0 0-1,0 0 1,0 0 2,0 0-1,0 0-2,0 0 2,0 0-1,0 0-1,0 0 4,0 0-4,0 0 3,0 0 1,0 0 4,0 0-5,0 0 3,0 0-4,0 0-2,0 0 4,0 0-4,0 0 9,0 0-8,0 0 2,0 0 7,0 0-6,0 0-4,0 0 2,0 0 4,0 0-8,0 0 2,0 0 1,0 0 2,0 0 3,0 0 1,0 0-1,0 0-5,0 0 5,0 0-4,0 0-1,0 0 4,0 0-2,0 0-3,0 0 5,0 0-6,0 0 8,0 0-6,0 0-1,0 0 5,0 0-2,0 0 0,0 0-4,0 0 3,0 0 0,0 0 2,0 0-7,0 0 9,0 0-4,0 0 3,0 0 3,0 0-12,0 0 9,0 0-4,0 0 2,0 0-2,0 0 7,0 0-6,0 0 1,0 0 2,0 0 0,0 0 0,0 0 1,0 0-4,0 0 3,0 0-3,0 0-6,0 0 10,0 0-3,0 0-2,0 0 3,0 0 1,0 0 0,0 0-2,0 0-6,0 0 6,0 0-2,2-6 6,-2 6-2,0 0 1,0 0-3,0 0-2,0 0 6,0 0-1,0 0 3,0 0-3,0 0 1,0 0 1,0 0 0,0 0-4,5-1 2,-5 1 2,0 0-3,0 0 6,0 0-3,0 0 4,0 0 0,0 0-4,0 0-2,0 0 0,0 0-1,0 0 3,3-2-7,-3 2 4,0 0-7,0 0-14,0 0-13,0 0-4,0 0-37,0 0-34,0 0-28,0 0-23,3-2-17,-3 2-162,0 0-363,0 0 161</inkml:trace>
  <inkml:trace contextRef="#ctx0" brushRef="#br0" timeOffset="45200.4263">4556 12758 37,'0'0'53,"0"0"-14,0-5-3,0 5-2,0 0-12,0 0 10,0 0-7,0 0-10,0 0-1,0 0 1,0 0-8,0 0 3,0 0-6,0 13 5,0-13-7,0 5 4,0-5-3,0 4 0,0-4-4,0 0-1,0 0 5,0 5-1,0-5 0,-3 3-6,3-3 7,0 0-1,0 0 7,0 0-2,0 0 5,0 0 9,0 4-2,0-4 10,0 0-4,0 0 8,0 0-10,0 0 9,0 0-8,0 0 1,3 2-2,-3-2-5,0 0 0,0 0 4,0 0-6,0 0 1,0 0-4,0 0 8,0 0-1,0 0 7,0 3 14,0-3 7,0 0 8,0 0 2,0 0 18,0 0 4,0 0 2,0 0 12,0 0 9,0 0 7,0 0 6,0 0-4,7-8-6,-7 6-7,2-3-8,-1 0-9,0-2-4,2-3-7,-1-1-3,0-1-4,-2 1 1,0 1-8,0-3-3,2 4-4,-4-2-2,2 4 1,0-3-4,-2 4-4,0 2-11,2 1-3,0 3-6,-2-4-11,2 4 1,0 0-4,-6 10-6,0-1 4,2 1-2,0 7-2,-2 2 1,2 3-5,-1 5 5,4-1-4,-3-5 2,4 4-3,0 1 5,0 1-3,0-1 2,1-5 1,-2-1-2,1 6 0,0-9 2,0 4-3,-3-6 8,-1 2-8,-3 0 1,1-5-19,-1 0-5,-4-2-11,-2 1 2,3-1 1,0-6-4,-1-1 3,0-5-2,0 1 4,-2-5 3,0-1-1,2-2 4,1-4 3,-4-7-4,4 8-1,0-2 13,2 2 1,2 2 10,2 0 1,0 1 5,1 4 0,0 0-3,0 2-3,3 0-1,0 3-2,0 0 2,0 0-2,0 0 4,14 11-1,-6-2 1,2 1 2,0 0 1,2 0 0,-1 2-3,1-3 1,3 3 3,-1-3-1,4-1 0,-2 0 6,-1-4-4,5 0 0,3-4-1,0-4 1,0-1-2,-2-3 4,3 0-2,0-7 2,-1 1-1,-1-3 0,-1-3-1,0 4 2,-1-6-6,-3 2 4,-1-1 2,-1-1 1,-8 8-1,4-1 6,-2-2-6,-2 5 12,-3 1 1,0 0 4,-1 5 1,-1 2-2,-1 0-3,-1-1-3,1 1-8,-1 4-11,0 0 7,0 0 0,-7 13-1,3-4-1,-4 6 6,3 2-8,-2 2-3,2-1 1,-1-2-3,3 4 2,2-5-1,1-4-3,1 4-1,2 0 4,3-5 2,-1 1 1,2-3-1,2-3-3,-1-1 6,6-1 1,2-3 2,-2 0-1,3-3-6,3-4 9,-2 2-3,3-9 5,-3 1 4,1-3-3,-2-4-6,-2-2 3,-1 2 9,3-5-11,-6 5 6,-2-7-5,1 4 0,-2-2-6,-1-1 11,-1 9 4,-1-3 7,-2 5 8,0 2 4,-2 4-4,1 3-3,-1 0-9,2 2 1,-3 4-2,0 0-5,0 0 0,-8 27-2,3-1 3,-2 1-1,2 0-4,-1 3-3,2 0 9,1 1-10,-1 1-2,0-1 4,4-4 3,0-1-4,-2 1-6,4-12-8,-2 2-15,2-2-14,1-6-6,2 0-15,0-4-13,-1 2-20,2-5-28,-2-1-17,-4-1-21,18-7-24,-9-1-21,2-4-108,-4 6-340,2-9 151</inkml:trace>
  <inkml:trace contextRef="#ctx0" brushRef="#br0" timeOffset="45380.8932">5173 12893 76,'-6'-6'123,"4"-2"21,-1 7 9,-1-6 10,2 2 15,-2 3 4,1-1-7,3-1-9,0 4-14,-3-5-9,3 1-16,0 4-9,3-4-14,1 0-8,5-1-12,3 2-5,4-2-8,5-1-6,0-1-9,-1 1-3,1 2-13,0-3-25,-4 2-22,-4 2-31,1 1-37,1-1-38,-3 2-31,0-2-45,1 2-145,-3-1-360,1 1 160</inkml:trace>
  <inkml:trace contextRef="#ctx0" brushRef="#br0" timeOffset="45998.2962">5814 12806 173,'-9'-5'249,"1"0"-11,0-2-17,-5 2-13,3 4-23,0 1-18,-5 4-16,3 2-15,-2 2-14,3 6-12,-3 4-9,1 2-13,1 5-11,6-9-8,0 3-6,4 1 0,0-2-13,2-1-5,4 2-7,-1-2-3,1-2 1,1 0-9,3-3 4,-3-5-4,4-2-1,2 0 0,-4-1-3,2-3-1,0-3 1,3-2-4,-4-4-1,5-2-2,-3-5 6,0-2-7,0-5-1,-3 4-3,1-10-2,-1 0 5,-3-4 2,1 4-5,0-3 0,-2 2-2,1-1 3,-1 5-1,3-2-5,-2 2 0,-2 7-1,3 1 1,1 2 1,-2 3-5,-1 3 1,4 0-3,-2 4-4,4 1 0,1 2 2,-1 3-1,2 5 3,0 1-3,1 6 1,5 5 2,-7 7 0,0 2 5,0 6-4,-3 1-5,-6 2 2,2 11 0,-4-13 6,-2 17-6,-1-17 1,-2 2 5,2-3-7,0 4 1,-3-6 1,2 1 0,1-6 5,-1 2-7,0 0 3,1-6-2,-3-5 4,4 0-5,-2 1 5,0-7 2,3 0 2,-1-3-6,1 2-4,1-3 2,0-2 0,0-2 3,1-1-5,0-2 6,0 5-3,0-5 2,0 0 4,0 0-5,12-7 1,-4 1 1,-1-3-4,3-1-2,1-2 6,-1-1-1,2 2 2,-3 0 0,1-1 7,0 3-7,-3-5-1,0 2 3,-4 2-4,4 0 4,-4 1-1,0 0-9,-3-2-2,2 1-6,-2-1-3,-2-1-3,2 4-2,-3-2 1,3 1-5,-3-3-4,2 7 0,-2-2-9,3-1-9,-3 4-12,3-6-18,3 5-10,0-5-26,1 1-17,6-1-31,1-2-20,0 3-155,2 0-364,-2 0 161</inkml:trace>
  <inkml:trace contextRef="#ctx0" brushRef="#br0" timeOffset="46397.9347">6410 12772 199,'0'-9'274,"4"-1"-21,-3 3-17,1 2-19,-2-2-20,3 3-24,-3 3-21,0 1-21,0 0-7,4 12-10,-3 2-12,2 6-13,-3 6-9,0 3-8,0 3-9,1 2 3,2-1-12,-3 1-2,0-7-7,0 0-4,0 2 2,3 0-4,-3-3 6,0-9-11,0-2 2,0-4-3,0-1 10,0 0 13,1-5 23,-1 2 31,0-5 22,2 1 31,-1 0 10,-1-3 26,0 0-19,0 0-11,10-8-21,-3-7-18,6-7-8,4-3-12,7-13-16,-7 10-6,7-8-10,1 0-9,2 1-4,-7 10-9,2 2-3,-2-5-9,2 5-8,-2-1-1,0 2 0,-1 1-12,-3 4-2,-1 0 4,-2 6-1,-6 0-8,4 3 4,-5 1-4,0 1-3,-1 3-11,-2 0-6,1 0-14,-1-1-16,-3 4-23,6-3-27,-6 3-34,4-4-37,-1 3-28,-3 1-44,0 0-58,0 0-59,0 0-28,0 0-247,0 0-670,0 0 297</inkml:trace>
  <inkml:trace contextRef="#ctx0" brushRef="#br0" timeOffset="58351.999">2224 815 18,'1'-22'125,"-1"22"16,0 0-1,1-20-16,-1 20-19,0 0 2,0-17-9,0 17-19,0 0-9,0 0-5,0 0-10,0 0-17,0 0-1,0 0 2,0 0-1,0 0-8,0 0 6,-8 45-7,8-27-7,-3 7-8,0 4 16,-2-5-2,2-3-21,0 4 22,0-1-7,0-6 5,1-2 0,-1 3 6,-1-2-2,-1-3 3,1-3-5,4 6-2,-3-8-7,2-4 5,-2 4 2,0-5-6,3 1 4,0-1 12,0-4 11,-1 6 12,1-6 21,0 0 3,0 0-2,0 0 1,0 0 7,0 0-15,4-19-15,-3 5-2,1-7-5,1-9-3,-2-2-15,6-4-2,-3-10-8,1 0-7,-3 13 12,4-14-7,0 0-5,-1 13-5,2 2 2,-1 3-1,-2 1 1,3 3 3,-4 7-2,1 6 2,-4 12-4,6-21-1,-6 21 2,4-15-2,-4 15-8,0 0 0,4-14-4,-4 14 3,0 0-9,0 0 2,0 0-3,0 0 2,0 0 3,37 23 9,-23-2-8,0 5-6,3 16 10,1 1-1,-5-10-4,-2-1 6,3 14 1,-4-12-6,0 0 0,-3-2 10,3 3-6,-3-6 0,0-2 1,2 2 1,-2-6-13,-3-5-3,0-3-1,-3 2 0,1-5-15,1-3-8,0 1-4,1-1-9,-3-4-6,-1 0 2,2-1 0,-2-4-13,0 0-13,-2 9-24,2-9-51,0 0-45,0 0-166,0 0-392,-21-10 174</inkml:trace>
  <inkml:trace contextRef="#ctx0" brushRef="#br0" timeOffset="58551.1455">2146 986 188,'0'0'181,"0"0"-16,-3-2-14,3 2-14,0 0-19,0 0-8,12-15-10,0 8-7,2 0-20,9-4-4,-2 1-2,0-5-7,6 5-27,0-2-27,12-2-20,-11 5-39,10-5-31,-11 7-35,-2-2-95,-1 3-232,0-4 104</inkml:trace>
  <inkml:trace contextRef="#ctx0" brushRef="#br0" timeOffset="59165.6668">2884 848 61,'0'0'208,"0"0"-13,0 0-15,0 0-9,0 0-1,0 0-7,0 0-16,0 0-13,0 0-6,0 0-8,0 0-12,0 0-21,0 0-6,0 0-10,0 0-7,0 0-4,0 0-11,0 0-1,0 0 2,48-9-10,-24 3-2,6-1-9,-2 0-2,11-1 1,5 2 2,1-1-9,-4-1-7,1 1 5,3 2 1,0-2-12,0-1 5,-1 7-2,-6-5-3,1 1-2,-13 3 5,-1-3-11,0-1 0,-2 6 7,-9-5-5,-14 5-17,21-6 1,-21 6-9,0 0-9,21-5 3,-21 5-7,0 0-43,0 0-17,10-12-18,-10 12-26,0 0 4,0 0 9,0 0-11,-14-29 1,14 29 7,-22-15 16,10 6 3,0 1 16,-4-1 19,3 3 19,13 6 21,-29-13 5,13 6 32,2 2 23,-1-2 6,1 1 16,14 6 25,-23-8 11,12 2 5,11 6 6,0 0 0,-18-8-11,18 8 5,0 0-11,-13-7-13,13 7-7,0 0-3,0 0-7,0 0-8,0 0-1,0 0 2,70 4-3,-43 2-8,4 2-7,7 3-8,-10 2 7,-1-6-4,-2 7 0,1 5 8,-1-2-3,-8 1-14,0-1 4,-3-1 0,-4-2-8,-2-1 3,-1-4-2,-7-9 1,3 24 1,-3-11-1,0-13 2,-11 25-14,5-16 3,-5 7-12,1-8-9,-4 1-3,4-1-33,-4-3-16,4 0-13,2-3-30,-2 1-10,4-3-28,6 0-94,0 0-272,0 0 120</inkml:trace>
  <inkml:trace contextRef="#ctx0" brushRef="#br0" timeOffset="59715.7531">4265 673 109,'0'0'169,"-2"-24"3,2 24-20,0 0-12,3-18-7,-3 18-7,0 0-4,4-22-12,-4 22-1,0-17-7,0 17-10,2-18-7,-2 18-1,0 0-19,0-25 0,0 25-4,-4-14-7,4 14-16,-5-12 4,5 12-7,-11-14-5,11 14-8,0 0-14,-24-4-1,24 4 3,0 0-2,-48 19-7,28-6-7,-4 5 12,7 7-6,-1 0 6,0 3 2,2-2 3,2-7-17,7-1 9,0 2 3,3-3-4,0 1 2,2-1-3,2-17 2,6 20-2,-6-20 2,8 26-14,-2-18 15,4-2 3,-10-6 3,21 11-10,-21-11 4,28 2-1,-28-2-18,31-10 5,-18 3 2,2 0-7,-2-3 9,-2 0 7,0 1-8,-3-6 1,3 5 13,-4-6 9,-3 1-3,2 0 6,-6 15 20,7-19 15,-7 19 6,3-17 4,-3 17-3,0 0-3,1-16-9,-1 16-8,0 0-7,0 0-2,0 0-11,0 0-4,0 0-7,0 0-1,0 0-4,0 0-2,0 0 7,0 0-12,0 0-15,0 0 5,1 57-11,-1-57-6,6 23-2,-3-13-4,-3-10-4,11 21-20,-7-9-10,-4-12-28,23 17-15,-9-10-29,0-2-22,5 1-161,4-5-349,-23-1 156</inkml:trace>
  <inkml:trace contextRef="#ctx0" brushRef="#br0" timeOffset="60518.8965">4660 456 177,'2'-16'204,"-2"16"-2,1-23 3,-1 23-12,3-14-24,-3 14-24,0 0-18,0 0-11,0 0-16,0 0-11,0 0-9,0 0-7,0 0-3,4 49-6,-4-23-11,0 1-1,0 8-5,-3-7-4,3 0-10,0 2 2,0-1 2,0 0-3,0-3-9,0-9-5,0 3 7,3-4-4,-3-1-7,0-15 0,0 24 1,0-24-1,0 19-2,0-19 6,0 0-5,-1 15 18,1-15 16,0 0 21,0 0 13,0 0 12,0 0 12,0 0 7,0 0-13,0 0-11,0 0-8,0 0-13,0 0-7,0 0-7,-9-60-6,9 30-7,0 2-3,-1 3-2,1-2-6,-4-1-1,2 2-6,1 1 2,-1 0-6,1 6-6,1 0-2,1 1-1,2-3-12,-2 3 5,0-7 6,0 7-9,3 0 4,-1 3 4,3-2-8,-1 0-4,1 3 11,-6 14-10,7-17 5,-7 17-3,7-20-7,-7 20 4,6-7-3,-6 7 9,0 0-8,8-11-2,-8 11-4,0 0 2,17-6-5,-17 6-7,0 0 1,0 0-8,28 3 0,-28-3-11,0 0-7,0 0-7,19 13 2,-19-13 5,11 8 2,-11-8 5,10 16 0,-10-16-4,7 13 0,-7-13 2,4 20 1,-4-20 4,3 19 5,-3-19 3,-2 24-1,2-24 4,-7 26-2,3-8-2,-3-4 8,0 1-3,0 2-2,-3 0 0,5-8-1,-4 4 0,2 3 0,7-16 4,-7 17 1,7-17-13,-11 11 20,11-11 0,-7 10 2,7-10 4,0 0-2,-10 11 0,10-11 3,0 0 5,0 0 4,0 0-3,0 0 8,-10 11 8,10-11 4,0 0 3,0 0 2,0 0 0,0 0-3,0 0-4,0 0-2,0 0-3,0 0-2,0 0-3,0 0 1,0 0-2,44-33 8,-36 28-4,6 0-7,-14 5-3,24-7 1,-24 7-6,23-2 5,-23 2-6,0 0 9,29 9-6,-29-9 0,17 13 3,-11-4-2,-6-9-5,14 24 4,-10-13 0,-4-11-5,9 26 6,-8-9 1,-1-4-4,0-13 11,-4 29-2,2-19-1,2-10 4,-11 25-1,-2-13 5,5-2-14,-5 2 6,2-2 5,-2-3-6,13-7 1,-21 10-2,8-6 5,13-4-5,-19 5-9,19-5-11,-17 4-30,17-4-32,0 0-37,0 0-72,0 0-216,-21 3-440,21-3 195</inkml:trace>
  <inkml:trace contextRef="#ctx0" brushRef="#br0" timeOffset="61251.4734">2967 1509 46,'-3'-3'172,"2"-6"-18,1 9-20,0 0 3,0 0-20,0 0 5,1 27-10,-2-8 2,1 9 0,-3-1-11,3 2 1,-1-4-10,-2 3 4,3-3-2,0-6-9,-1 1-3,1-8-7,-3 4 2,1-6-2,2-1-6,-1-3 10,1 0 10,0-1 17,1-1 14,-1-4 11,0 0 8,0 0-22,0 0 2,0 0-8,0 0-19,-1-25-8,2 10-2,-1-14-13,0 5-6,2-7 0,1-3-20,1 4-3,0-17-3,0 15-3,-2-1-2,2-2-14,3 9 12,-3-1-21,2 8 7,-2 3-14,0 1 0,0 5 6,-1 2-10,0 2-7,1 3 6,-4 3 3,9 0-7,-1 7 5,4 2 4,0 4 1,1 8-3,-2 5-2,3 2 0,-1-1-3,2 4 1,-3 0 4,3-2-5,-1 0 8,-1 0-13,-2-3-12,2-3-10,-3 2-7,2-5-21,-2 2-30,0-5 12,-3-9-42,-1 5-35,1-5-42,-3-3-26,2 0-21,-5 0-214,-1-5-494,0 0 219</inkml:trace>
  <inkml:trace contextRef="#ctx0" brushRef="#br0" timeOffset="61454.9388">3046 1691 20,'-10'-1'221,"2"-1"13,0-2-9,3 3 2,0-2-17,2 1-16,1 0-8,2 2-20,-1-8-8,1 8 7,11-9-12,2 0-9,8 0-12,3-5-16,4-5-15,9 5-8,-2-6-38,2 3-58,2-7-59,-1 7-58,1 5-74,-2-9-210,-2-2-437,-8 11 194</inkml:trace>
  <inkml:trace contextRef="#ctx0" brushRef="#br0" timeOffset="61844.444">3665 1482 175,'-3'3'331,"3"-3"-12,-2 4-25,2-4-23,0 0-10,0 0-29,0 0-23,19-7-21,0 3-19,8-6 2,0 4-36,14 0 7,-12-2-24,8-1-15,-6 8-5,-3-3-14,0-3-9,-1 4-3,-2 0-11,-5-1-2,-3 4-14,-3-3-6,-3-1-9,-1 6-7,-3-5-6,0-1-14,-3 1-10,1 1-40,-1-7-27,-1 3-18,-2-3-14,-2 2-18,-2 1-14,0-5 7,-3 3 2,-3-6-11,-3 7 30,1-3 0,-3 0 15,1 5 30,1-3 12,0 2 18,4 1 27,-2 2 5,4 0 24,2-1 5,-1 2-3,0 2 1,3-3-3,-1 2-2,3 1-1,0 0-9,0 0 0,0 0-4,6 11 7,0-1 4,3-6 11,2 9-3,0-2 9,1 4 6,2 2-12,-2-5-2,-3 0 0,2 4 6,-3-3-7,1 4-2,-3-2 3,-3-5-3,4 4-2,-4-4-7,-1-1 0,1 1-2,-3 2 0,0-6-28,0 6-17,-4-1-24,-2-4-30,1 1-17,2-1-30,-2-4-23,1 4-54,-2-3-130,1 0-369,1 0 165</inkml:trace>
  <inkml:trace contextRef="#ctx0" brushRef="#br0" timeOffset="62262.8707">4624 1396 243,'1'-12'248,"5"-6"-15,-1-6-14,-3 7-8,-1 4-10,-1-5-13,0 2-5,0 5-17,-1 0-11,-1 2-4,-2 0-15,1 2-21,-1 2-11,-2 5-15,-2-2-14,0 6-2,-11 6-6,1 7-14,-3 1 1,1 3-20,0 3 14,5 3-20,0-1 5,0 1-7,4-2-1,1-2-7,6-9-4,-2 3-2,5-2-4,0-3-6,2-4 2,0 1-2,2-6-6,3 3 2,2-3-9,-8-3 5,26-9-8,-11 1-11,-1 0-7,3-6-1,3-6 5,-2-3-3,-4 3 9,2 2 5,-6 6 1,-2-1 20,-2 8 12,-4-2 11,3 2-8,-1 3 6,-3-4-14,-1 6-3,0 0 2,0 0 1,0 0-7,0 0 6,-4 26-10,4-10 5,3 0 7,-2 2-9,-1-1-7,4 4-5,1-6-20,-1-6-9,4 7-17,2-10-18,8 6-18,5-7-41,1 0-48,0-7-57,3-3-146,-2-2-414,3 0 183</inkml:trace>
  <inkml:trace contextRef="#ctx0" brushRef="#br0" timeOffset="62757.7855">5265 523 231,'2'-30'218,"5"1"-14,6 3-10,1 0-16,3 2-13,3 5-12,2-1-19,1 9-9,5 0-15,-4 6-7,0 0-15,1 8-9,-1 3 0,0 6-13,-4 2-9,-6 3 2,3 4-13,-4 2-4,-5 8-3,-4 1-3,-5 2 2,-2 16-17,-10-1-14,-1-1-8,-1-1-11,-1-6-15,5-10 13,0-6 0,-2 0-15,1-2 13,0 2 12,4-3-6,1-8-1,0 2 8,1-2-8,3-3-17,-2-1 1,0 2-9,4-4-11,1 2 10,0 0 6,1-1-11,4 3 7,0 0-3,4-2-5,3 0-1,5 5 6,0 1-7,-3 1 1,4 0 9,-6 5 4,-1 0-3,0 4-4,-2 2 7,-4 3 0,-5 2 10,2-1 14,-2 4 5,0-1-5,-2 0 19,1-1 15,-2 2 2,2-4 5,1-2 11,1 3 7,2-4-1,-2-8-20,1-3-2,3 6 3,-1-5 2,-2-7-8,1 3 3,0 11 26,-5-9 3,4-5-14,-5 5-4,0-5 2,-1 5-4,-3-6-3,-2 2-1,-6 4 0,1-6-12,-5 0-21,-2-1-15,0 0-26,-5-6-30,3 4-32,0-4-47,-1-3-186,-1 1-362,5-3 160</inkml:trace>
  <inkml:trace contextRef="#ctx0" brushRef="#br0" timeOffset="64000.1232">6007 993 26,'1'-8'178,"-1"1"-14,0 3-23,0 4-13,0 0-17,0 0 5,0 0 4,3 24 2,-6 5 3,-1-4-9,0 4-6,-2 5 4,0-5-22,0 4 9,0-4-7,2-1-5,-3-2-2,2-1-11,1-7-3,1 2-1,-1-2-8,1-7-7,-1 0 9,3 0 0,-2-5 8,3-1 20,-2 1 14,1-2 7,1-4 14,0 0 22,0 0 2,0 7 4,0-7-11,0 0-17,0 0-11,0 0-8,1-26-12,2 9-22,0-10-2,3 2-9,-1-4 0,0 1-8,2-5-13,4-11-7,0-2-14,2 2 5,1-2-20,-1 3 3,1 0-4,-2 11-18,2 2 12,0 3-4,2-1 0,1 3-14,1 6 1,-4 2-10,-1 10-11,-3 0-2,-10 7-25,17-4 9,-17 4-3,0 0-3,0 0-2,24 23-5,-20-7 5,-3 2-6,-3 9-25,-3 1-6,-6 2-18,-3-1-15,-3 0 6,0 0-4,-3-5 6,5-2 14,-3-1-2,6-10 21,-2 0 19,4 1-2,3-5 13,2-2 22,-2 0 4,4-2-4,0-2 9,-1 3 5,1 0-10,0-1 9,1 1 4,1-1 0,1 4 6,0 2 14,1-3-16,4 5 12,-5-3-8,6 2 5,1 6 1,-2-7 2,2 5 16,2 0 7,-2-4-7,3 2 7,1-2-7,2 1-1,-1-1 12,1-1-9,1-4 6,3 1-3,-1 0-6,6-5 4,1 1 0,-2-2-8,-4-5 7,5 8-3,1-9-9,-8 5 10,1-6-12,-4-3 2,1 3 6,0-3-2,-4-2 4,3 0 7,-6-1 2,2 2 6,-5 1 7,1-3-9,-1 4 0,-3-3-5,-2-1 5,-2 2 3,1 1-11,-4 3 6,0 1-1,0-1-7,0 3 4,-1 2-3,1-1-8,-2 2 3,1 4 2,-1 0-5,3 2-1,-2 2 3,4 4 0,-2-3-2,2 4-1,4 3-7,-3 2 3,6-5 4,1-2-5,3 5-2,2-1 7,1 0-8,7-4 5,1 4-5,-3-10 2,11 1 1,-1-2-1,0-3 0,2 0 5,-1-5 1,3-2-3,-1 0 13,-4-3-9,4 1 20,-3 0 10,-2-7-8,-2 3 10,-1-2-2,-2-2-2,-5 6 0,-2-10-5,1-1-3,-7 8 4,-2 2-8,0-3-4,-4 5-2,-4-1-4,1 2 0,-3 3-11,-6-3 3,-2 6 4,-1 3-1,-2 2-7,4 4 6,-1 4-1,2-2-7,0 3 0,6 3 1,1 0-6,4-2 5,3 3 1,2-3-8,4 2 7,2 1-6,3-5-1,1 2 4,6 2 4,-7-4-5,3-1-6,-2-4 9,5 8 0,-7-2-3,-1 2-2,-2 3 7,-2 15 3,-1-1 4,-4 5 6,-1-2 8,-4 19 6,-2-5-1,-4 1-2,3 1 6,3-15-11,-6 16 7,6-4-1,-2-12 0,2 1 1,1-1-5,-4-5-3,4 2-1,1-5 5,-1-2-6,1-9 2,1 2-19,-2-7-20,0-1-22,3-2-39,0-2-26,0-5-27,0 7-77,0-7-215,0 0-467,0 0 207</inkml:trace>
  <inkml:trace contextRef="#ctx0" brushRef="#br0" timeOffset="65191.655">7166 967 220,'0'-7'253,"0"2"-36,0 0-18,-3 0-20,3 5-21,0 0-17,-5 15-2,-1-2-5,0 12-11,-2 4-6,-2 0-15,2 0-6,3-2-3,0 2-10,1-10-12,2-2-3,1 7-10,2-8-4,-1-4-8,4-1-1,-2 0-9,1-6-2,2 2 5,4-1-8,-1-3-2,6-3 4,0-5-10,1-5-20,-2-1-3,7-2-4,-6-4 2,-1-4-6,0-1 2,-1-3-2,-3 0-7,-2 0 23,-2 8 4,2-6 5,-2 9 12,-4 1 23,1 6-2,0-1 1,-2 7-5,2-4-17,-2 5 1,0 0 4,0 0-13,0 0 5,-7 20-14,2-4-3,-3 9 10,2 0-6,4-10-4,-1 10 6,3-1-2,3-4-6,-1-3 0,4 9 2,-2-14-8,0 4 6,6-3 5,-3-3-8,2-3 2,3 2 9,0-3-12,3-4 4,1 1-8,5-9-7,-6 2-4,1-2-19,4-8-1,-2-1-3,2-7-9,-2 2 8,0-3 4,-2-5-19,-2 0 16,2-2 2,-1-13 7,-7 14 4,1 4 15,-4-5 9,0 4 14,-2 9 12,0 3 21,0-4 10,-3 18 11,2-15-10,-2 15-10,0 0-10,0 0-6,0 0-4,-2-11 0,2 11-1,0 0-3,-14 32-8,7-8 2,-3 3 0,-1 3 3,3-4-9,-1 5-15,-1-2 14,-2 0-3,5-3-2,4-1 1,-1-7-6,1-1-6,3 2-11,3-3-13,-3-4-10,2 1-9,3 0-21,4 0-3,1 0-12,-2-7-16,4 6-16,2-7-9,7-5-6,2 3-7,-1-4-16,1-4 3,-2 3 21,0-5 0,3 1 10,-4-5 24,0-2-1,-1-1 30,-4 4 20,0-7 25,0-3 13,-2-1 6,0-1 1,-6 4 28,1 3 7,-1-4 14,-1-6 8,-5 11 4,1-3 3,-2 2 0,-2 1 17,-1 6-12,1-2-3,-4 6-7,0-3-12,-2 4-4,-3 4 2,-5 6-5,-6 2-8,2 6 6,0 1-12,6 1 2,-3 3-3,6-6-4,1 1-2,3 2 0,-1-2-6,3 1 8,0 1-7,3-7-18,1 0 16,1 3-3,1-4-3,1 1 3,3-4 1,-3-1-7,6 0 1,-1-3-6,3-1-11,-1-4 3,6-2-10,-2 0-9,-2-2 6,3-3-5,3-4-1,-4 4 5,-2-2 12,-5 4-7,1-1 16,-4 4 15,3 1 3,-2-1-4,-3 2 3,-1 3-18,0 0 12,0 0-3,0 0-1,0 0 3,-7 16-3,1-5 2,2-1 9,0 0-14,-1 0 8,4 1-4,-2-3-5,2-1 8,-1 4-7,2-1-6,2-3 7,-2-2 4,2 0 2,4 0-8,-3-1 5,3-1-4,1 0 4,1-3 7,3 1 13,-1-2 0,3-4 14,-1 0-12,3-2 0,-3-1 1,4-9-8,1 1 0,-2-4-3,-2 1-9,0-5-14,-1 4 7,-5 1-9,2-3-4,-6 5 3,2 1-3,-1 2 1,-1 5 3,0 0 2,-1 2-3,-1 1-4,0-2-15,-1 5-6,0 3 5,0 0 9,0 0-1,5 20-2,-4-8 12,-2 6-6,1 2 6,0-1 4,-2 7 1,-1 2-3,2-10-1,-2 2 11,0 7-4,-1-10-2,3 0 0,1-3 1,-2-2 1,4-4 1,-2 4-5,2-5-6,4-1 16,1-2-8,7-3 1,2-4 1,-1 1-7,6-5 4,1 1-4,-3-5-8,-3 2-5,-2 1-15,4-3-6,-7 1 1,2-2-7,-2-2-31,-4 7-26,0-1-46,-2-2-33,-1 3-117,-1-4-327,-2 6 144</inkml:trace>
  <inkml:trace contextRef="#ctx0" brushRef="#br0" timeOffset="66954.8592">12472 13779 171,'-6'-2'184,"4"1"-6,2 1-6,-5-2-13,5 2-5,0 0-11,0 0-3,0 0 5,13-2-11,1 2-7,14-3-5,13-2-9,4 0-11,6 5-1,26-4-10,2 5-14,-3 0-6,5-2-5,6 2-8,-1 4-4,5 4-9,-2-4-3,3 4-5,2-1-4,-1-2-2,-3 2 0,-4 1-4,-6-7-6,-4 9-1,-1 1 0,-9-2-8,-16-7 8,0 2-4,0 2-5,0-5-3,-3 1 1,-5-2-4,-3 3 1,-12-7 2,-1 3-2,-5-2-3,-8 2 5,-1-3-2,-3 3-6,-4 0 4,2 0 3,-3 0-12,-1 0-7,0-2-16,-3 2-20,1-4-21,-1 4-6,0 0-14,-11-7-4,-1 3-9,-5 2-13,-6-5-16,-4 5 6,-11-1-3,-4 3-9,-2-8 6,-5 7-1,-19-5-10,19 9-98,-20-3-259,-5 0 115</inkml:trace>
  <inkml:trace contextRef="#ctx0" brushRef="#br0" timeOffset="67302.7708">12428 13837 112,'-22'0'141,"6"0"-10,6 0 5,2-3 12,1 3-4,1-2-16,2 0 1,4 2 1,0 0 6,0 0 4,31 4 1,-4-6-7,19 4-7,4 4-13,28-2-3,3 3-6,3 0-7,6 3-6,3-2-13,5 3-5,3 2-11,2-4 4,0 5-9,-2 2 19,2-3-12,-3-5-9,-10 5-5,0-4-11,-4-2 1,-4-1-5,-5-2-1,-5-2-6,-4 1-2,-25-3-9,2-3 4,-1 3 0,-4 0-7,-14-2 1,1 0-3,-6 1 1,0-4 4,-8 4 4,0 0-1,-5-1 2,-1-2-4,-3 1 3,-1 0-11,1-2 1,-1-1-7,-1 0-20,-2-1-9,-2 0-15,-2-3-20,-2 0-15,-4-2-18,-2 2-35,-11-5-12,-2-1-32,-5 9-26,-10-10-14,-9 5-176,-18-7-419,19 11 185</inkml:trace>
  <inkml:trace contextRef="#ctx0" brushRef="#br0" timeOffset="67685.9653">12587 13918 84,'0'0'178,"-7"0"-7,7 0-2,0 0-4,0 0 4,0 0-7,17 1-4,-1-1-1,6 0-1,7 2-2,10 4-6,8-4-6,0 4-7,28 0-7,1 1-10,2 5-6,0-9-9,4 6-6,-4 1-9,3-3-9,0 0-7,3 4-5,-6-2-8,-1-1-6,-4 2-10,-23-5-1,15 6-3,-18-4-4,0 0-2,-2-3-4,-6-3-2,-8 3-5,-3-2 0,-1 2 0,-3-4-8,-8 0 9,-2-2-10,-3 4 2,-3-5 1,-1 4 12,-1-1-16,-2 3-1,-4-3 0,7-4-2,-4 2-10,-3 2-26,0-7-20,-6 4-16,1-4-22,-6 0-19,-3-3-11,-9 3-17,-4-2-28,2-2-24,-16-1-31,-3-2-10,-3 2-147,-1 0-403,-19-5 178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29T09:54:33.6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1701 6789 185,'3'-54'-32,"-2"40"-32</inkml:trace>
  <inkml:trace contextRef="#ctx0" brushRef="#br0" timeOffset="1175.0397">3539 6263 551,'0'-34'105,"0"10"-82,-10 80-12,10-80 9,-3-85 2,1 106-72,4 3 60,1 250-1,-3-301-11,-1-7-22,-13 28 225,15 25-214,6 29-20,-7-52 24,2 21-22,-11-10 107,11 5-112,10 155 4,-12-143-101,0 0-153,-11-91 127,11 91 251,1 86-84,-2-137-62,-3 42 34,-9-16 103,12 7-31,-5 116-51,6-98-26,-8-55 93,-29 457 2,27-587 444,-3 92-550,2 174 629,0-206-715,4 133 2,-4-90 254,6 56-189,-26 33-252,28-43 744,3 36-517,-19 306-64,19-306 174,11-262-14,-15 224 122,8 29-154,-2 55 20,0-75-2,-2-1 10,0 14 13,0 16-29,10 111-9,-10-111-238,0-65 396,-3 39-128,3 9 46,3 133 11,-3-116-10,3-90-37,1 217 116,3-171-124,7 130 14,3-190-15,-2 58 41,-7 303 362,52-436-423,-19 89-388,-13 65 569,84-51 80,-76 52-1038,9 7 1093,-5 143-155,26-187-70,-21 42-49,-4-10 249,8 24-283,6 94 1,3-144-27,-16 41 72,-18-4-298,20 19 300,16 173 4,-5-259-235,-21 70 242,7-23 88,-3 10-147,13 148-2,-2-188-91,-16 65 103,0-20-70,-5 20 74,23 136-26,-6-211 90,-14 40-77,0 208 50,10-258-48,59 124 244,-66 97-220,2-257-27,-3 29 8,-15 54 73,2 41-91,12 124 20,10-202-17,-12 27-18,-12 29 233,9 5-236,1 21 10,9-25-2,-2 8-3,-8 4 37,11 40-36,2-19-1,-11-29-5,-2 13 24,1-1 7,0-1-22,20 82-4,-14-103-143,-9 24 137,2 2 31,12-22-30,108 153 271,-102 221 53,28-469-430,-32-19 307,-3 67-257,64 19-320,-76 13-530,-4 13 1249,7 197-149,13-259-78,-4 14-44,-21 47 192,7 28-233,23 137 7,-2-211-14,-14 64-12,2-25 93,-5 31-117,26 134 13,70-245-423,-96 104 671,17 203-270,-4-287-398,-11 73 347,-16-12-232,21-6 447,90 97 17,-84 45-39,-1-179-49,-15 115-8,15-108 245,-11 46-276,10 226-2,9-314-5,-10 138-11,9-106 5,-8 48 44,5 228-26,12-285 22,-4-55-53,-18 119 38,10 28-25,-2 17 1,-5-47 1,2 7 19,-16 11 4,8 8 5,19 159 26,-6-223-103,-16 28 78,-7 19-23,4 31 21,20 196 3,-2-296-498,-15 39 595,-5 28 187,12-8-323,13 102 24,-7-143-37,-10 33 50,11 275 135,0-315-186,-7 155 74,-1-197-21,-10 66-55,-1 100 27,-5-106-11,-6 49 42,-1-37-72,-2 36 89,-1 187-22,3-263 7,-6-37 74,-2 95 106,1 9-179,3 205 23,-5-278-36,-2 52 2,0 13 18,1 14-33,5 120-29,-6-109-334,-2-80 343,-2 54 12,4 28-107,0 94-22,0-96 32,0 0-177</inkml:trace>
  <inkml:trace contextRef="#ctx0" brushRef="#br0" timeOffset="14195.6549">5656 14233 23,'0'0'167,"-3"-3"-6,3 3-14,-4-1-4,4 1-8,0 0 2,0 0-23,0 0 5,0 0-24,0 0 6,8 11 5,-5-10-4,2-2 3,3 2 27,12 6-21,1 12-9,7-16-5,13 7 3,1-3 3,10 3-10,24 4-9,-28-7 5,25 1-12,13 1-11,-5 1 9,3 3-8,6-9-38,-1 1 35,0 10-7,5-7-4,3-1 2,1-1-7,-1-1-3,-3 10-9,5-9-3,-6 2-2,-6 1-48,2 2 57,-6 27-19,-6-29 9,-3-4-14,-24 0 4,21 6-7,-1-10 5,-28-1-18,-1 10 14,-15-8 9,5-2-11,-2 5-7,-1-5 20,-2 2-19,-6 8 14,-2-12-7,-3-6 1,-6 8 24,-1-2-8,2 9 7,-3-7 6,-1-5 0,-6 5-31,2-2 41,-2 2-4,10-2-7,-10 2-6,7-1-55,-7 1 59,3-7-13,-3 7 22,0 0-19,0 0-21,0 0 15,7 8-1,-7-8-12,0 0 24,-3 9-10,3-9-11,0 0 7,0 0-15,0 0-1,0 0-4,0 0 10,0 0 0,0 0 12,0 0-22,0 0-1,0 0-4,0 0-1,0 0 16,0 0 4,2-17-12,-2 17-37,0 0 33,0 0 7,0 0-4,1-7-4,-1 7-20,0 0 27,0 0-2,0 0-7,0 0 0,0 0 37,0 0-33,0 0-8,0 0 17,0 0-14,0 0-21,0 0 29,0 0 7,0 0-44,0 0 43,0 0-31,0 0 19,0 0-22,0 0-2,0 0-68,0 0-48,0 0-62,0 0-70,0 0-68,0 0-179,0 0-564,0 0 249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29T09:54:51.6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8235 14560</inkml:trace>
  <inkml:trace contextRef="#ctx0" brushRef="#br0" timeOffset="1155.9703">8235 14560</inkml:trace>
  <inkml:trace contextRef="#ctx0" brushRef="#br0" timeOffset="3042.7832">8235 14560</inkml:trace>
  <inkml:trace contextRef="#ctx0" brushRef="#br0" timeOffset="3233.9236">8235 14560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10:16:00.86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4749 2517 127,'-7'-3'143,"4"3"17,-1-1-16,4 1-1,-8 0-21,3-3 4,5 3-13,0 0-3,-7 3-12,7-3-13,-4 0 8,4 0-26,-4 2-10,4-2-1,0 0-5,0 0-7,11 8 3,-4-6 3,7 3 6,3-3 1,10 3 1,15-1 6,3 1 2,27 0 0,-3-4-2,0 4-3,3-3 0,1-4-6,0 9-14,-2-6 5,-1 5-1,2-3-11,0 6 6,0-9-7,-2 5-4,-22-5-1,1 3-6,22 1 2,-29 0-20,0-4 4,-2-1-8,-11 1 0,1 0-4,-3-6-3,-5 6-10,-8-1-4,-1 1 0,-5-1 2,1-1 6,-5 2 3,0-3-15,-4 3-15,2-2-16,-2 2-11,0 0-6,-17-7-6,4 7 4,-1 0-24,-4 2 1,-6-2-6,-3 2-2,-1-1-27,-2-1 8,-8 2-12,0 2-109,-1-1-265,8 5 119</inkml:trace>
  <inkml:trace contextRef="#ctx0" brushRef="#br0" timeOffset="437.8082">4873 2686 67,'-13'-2'147,"5"2"5,-1-2-23,1 4 15,0-4-11,1 1 6,1 2-6,0-2-15,6 1-11,-7-1-12,4 3-12,3-2-1,-5 0-7,5 0-7,0 0-6,0 0 3,0 0-9,-6 2 13,6-2 6,0 0 4,11 5 11,-6-2 5,3-1-10,9 2 3,-2-3-6,8 4 3,1-3-10,14 5 4,-7-5-9,11 1 0,3-3-3,-1 2-4,2 1-4,4-3-5,0-2-5,19 4-2,-21-2 2,-1-3-13,2 4-4,0-2 0,26 1 1,-28-1-6,3-2 0,21 1-15,-22 3 7,-1-5-2,0 4 1,1-1-4,-7 1 8,2-5-13,-3 7 1,-13-3-2,0-1 3,0 0 1,-2 1-3,-1-2 0,-5 1-2,-6 0 1,-6 0 5,1 2 3,-4 0 3,4-3 12,-6 3 9,1-2 0,-4 2-9,6-1 2,-6 1 0,3-1-5,2 1-2,-5 0-14,0 0-2,5-1-29,-5 1-9,0 0-28,6-2-43,-6 2-45,0 0-61,3-2-78,-3 2-244,0 0-568,7-10 251</inkml:trace>
  <inkml:trace contextRef="#ctx0" brushRef="#br0" timeOffset="3397.9137">7690 2613 104,'-5'-3'132,"5"3"-10,0 0-5,0 0-1,0 0-23,0 0 12,0 0 4,0 0 9,0 0-15,23 3-3,-13-3-14,4 0 0,0-3 9,6 9 4,-4-6 2,6 0 12,5-6-6,-2 9-5,2-7-5,4 4-9,0-2 8,9 0-12,2 6 0,0-8-7,-2 2-4,2 0-3,3 0 0,-2-6-6,5 5-6,-2 2-2,4 1-8,-3-4-3,2 6-2,0-6-5,-1 3-1,1-3-6,-1 6-5,3-6 0,17 6-2,-26-4-4,4 2 2,-1-3-3,2 5 2,-4-4-4,4 7-2,-5-7-1,3 4-1,-2 2-8,-3-6 0,0 0 3,1 2-3,-12 2 0,9-2 0,-11 0 6,3 0-4,9 0 4,-2-2-6,-7 2 0,0 0-2,8 0-1,-10-2 1,0 2-5,2-3 5,1 3-1,9-1 2,-12 1-7,-1 0 7,1-1-4,1 2 0,-2-3 1,0 2 1,-2-2-9,3 1 10,3 5-1,-7-5-6,2 1 7,2-3-4,-3 2 0,3-2 2,-7 1-1,6 0 3,-3 2-7,0-1-2,1-2 8,-2 2-2,0 0 3,1-2 1,-1 4-5,-1-1 0,-1 0 9,3-2-10,0 3 6,-3-5-7,1 6 5,0-2-5,-1 0 0,-3-2-1,6 2 2,-5 0-3,4 0 4,-7 0 1,10-2 0,-6 2-2,-2-3 2,2 0 11,2 3-16,0 1 2,-1-3 2,3 1-1,-2-3-6,-1 1 7,3 1-1,-1 0 1,-1-3 0,6 4-1,-5-1 3,0 4-1,-1-6-6,2 1 6,2 2 6,-5 0-11,3 1 7,0-2-8,-2-1 3,1 1 3,2 3 1,0-1-4,1-1 10,0-2-12,1 3 6,1 0-1,-1 3 1,1-3-3,3 0 6,7 1-2,-11-1-8,4 3 5,6-5 3,-9 5 0,-1-4-6,2 4 5,-1-5-6,-1 2 12,3 0-8,-2 2 1,0-4-16,-3 4 14,2-2 3,1 0 1,-1-2 0,-1 1-5,2 4 6,-2-3-7,1 1 6,-3-2-2,4 2-1,-2-2-3,-2 3 4,0-2-3,1 3 5,0-3-12,-2 0 8,1 0 0,0 2 1,1 2 3,0-1-2,1 1 2,-1 1-5,-2-2 4,3 2-4,-3-5-1,4 5 6,-3-2-2,1 1-4,0 1 5,1 2 0,-2-2-3,2-2 2,-2 2 1,3 0-1,-2-1 3,4-1-4,-4 1-4,0-1 8,3 3-1,1 0 0,-1 1-1,0-4-2,-3 0 5,4-2-4,0 3 2,-2-4-5,1 5 3,2-4 9,-4 2-9,4 1 0,-8-3-5,5 3 5,0-3-1,-2 1 0,-1-2-1,0 2 3,2 1-4,-4-1 5,3 0 0,1-1-3,-1 1-6,-1 0 8,-1-2-1,0 3 0,0-3 0,-2 2 6,5 1-4,-2 4-4,-2-9 4,3 2-1,2 0 4,-3 2-6,0 0 0,2 1 4,-1-3-1,-3 0 4,5-3-9,-1 6 2,-4-3 2,3 1-1,-1-1 3,0 0-4,2-1 2,0-2-1,-2 6 9,2-6-9,-5 6 13,1-2 1,2 0-1,-2-2 3,1 2-1,1-3-8,0 3-4,2-1 2,-2 1 1,0-3-1,2 2 1,-2-3-3,3 3 7,-2-2-6,-1 2-2,0 0 1,2 0 0,-4-3 5,-1 3-4,3 1 2,-1-1-4,1-1 10,2-2-2,3 3 10,-3 0-5,3 1 10,0-3-8,-1 3 2,10-1-8,-10 3 2,2-3 0,0-2-7,-1 0 6,9 2 1,-11 0-6,4 0 9,-3-1-6,-1 4-14,1-4 15,0-1-10,-1-1 11,-2-1-14,1-1 6,1 1-6,-1-1 8,1 2 3,4-1-9,-3-4 3,2 4 0,-1-1-3,9 3 8,-10-1-12,13-7 6,-3 5 0,-1 4-10,-4 0 9,7-1-8,1-4-10,1 9 1,-4 0 1,7 0-5,-2-2 5,0 4 1,-3 4 13,2-6-15,3 9 6,-3-5-1,1 1 8,-2-1-17,1 3 15,-14-5-1,0 2 1,0-7 3,-1 5 16,-1-3-9,0-2 3,0 2-1,-3-1 14,0-1 5,2 1 2,-5-3-1,3 0 4,-1 4-6,-5-5-7,6 2 4,-1-2-8,2 3 14,0-5-14,-3 6-2,3-7 0,0 4-2,0 0-13,0 2 8,0-4 3,1 5 2,-1-2-3,0 2-9,3 2 6,-2-2 3,-1 0 0,0 2-13,0 2 14,4-3-4,-1 3 6,-2-4-8,-1 7-1,3-3-3,-3-2 8,0-2-7,-2 2 15,2-3-12,0 4 4,1-3 0,-5 2-4,3-1 11,2-2-12,-1 0 2,-4 3-3,5-2-2,-3-2 7,-1 1-4,1-1 12,1-1-12,-3 0 5,-2 0-1,1-1-2,-1 2 5,-2 0 1,5 0 1,-7-2 2,3 3 0,0-4 5,4 2-17,-6 2 9,-1 0 0,-2 0 2,2-3-7,0 3-5,-1-2 4,1 2 0,0-3 6,0 4 0,-1-4-6,1 3 0,0 2 2,-4-4-18,1 2 33,-1 2 16,-1-4-9,0 2 2,7-1 2,-4 1-3,-1-1-11,1 2 4,-2-2-1,0 1-15,0 0 12,1 0-6,-1 0 2,-3 0 3,1 0-15,-2 0 17,0 0-2,-1 0-1,1 0-3,-2 0-7,-4 0-9,10 0 21,-5 0 0,-5 0-3,6-3-6,-6 3 6,7 0-5,-4 3 2,-3-3-7,5 0 6,-5 0-1,5 0 4,-5 0 18,0 0-10,0 0-5,7 0 1,-7 0 7,4 0 1,-4 0-4,0 0 0,0 0-4,0 0 5,3-3-14,-3 3 6,0 0-1,0 0-1,0 0 5,0 0-9,0 0 1,0 0-17,6 3 19,-6-3-10,0 0 13,0 0-7,0 0 6,0 0-7,0 0-2,0 0-1,0 0-5,0 0 7,0 0-19,0 0 18,0 0 6,0 0-2,0 0-5,0 0-4,0 0 2,0 0 4,0 0-1,0 0 0,0 0-5,-2-7-4,2 7 9,0 0-8,0 0 4,0 0-11,0 0 10,0 0 2,0 0-11,0 0 10,0 0 5,0 0-5,0 0 3,0 0 8,0 0-8,0 0-5,0 0-2,0 0 6,0 0-17,0 0 17,0 0 3,0 0-1,0 0-2,0 0-21,0 0 22,0 0-14,0 0 11,0 0 1,0 0 14,0 0-13,0 0-4,0 0 7,0 0-1,0 0 4,0 0-9,0 0 2,0 0-4,0 0 5,0 0-2,0 0 4,0 0-3,0 0-2,0 0-3,0 0 3,0 0 3,0 0-4,0 0 5,0 0-4,0 0 4,0 0-8,0 0 9,0 0-14,0 0 12,0 0-15,0 0 12,0 0-1,0 0-8,0 0 12,0 0 0,0 0 6,0 0-7,0 0-11,0 0 13,0 0-4,0 0-5,0 0 6,-4-5 4,4 5 5,0 0-9,0 0 6,0 0-3,0 0-3,0 0 5,0 0-7,0 0 9,0 0-6,0 0 0,0 0 1,0 0-5,0 0-7,0 0 9,0 0 0,0 0-1,0 0-5,0 0 9,0 0-9,0 0-5,0 0 12,0 0-16,0 0 8,0 0-3,0 0-11,0 0-5,0 0 11,0 0-15,0 0 3,0 0 3,0 0-6,0 0-11,0 0-4,0 0-7,0 0-2,0 0-10,0 0-3,0 0-5,0 0-8,0 0-7,0 0-3,0 0-10,0 0-8,0 0-9,0 0-13,0 0-7,0 0-13,0 0-15,0 0-15,0 0-34,0 0-32,0 0-190,0 0-472,-3-3 209</inkml:trace>
  <inkml:trace contextRef="#ctx0" brushRef="#br0" timeOffset="5761.095">980 3764 101,'-6'-1'173,"-1"0"10,0 1 13,4-2-10,-1 1-12,4 1-12,-11-3-13,9 3-18,2 0-7,-4-1-14,4 1-13,-3-4-15,3 4-2,0 0-6,0 0-4,-2-4-11,2 4 8,0 0-8,0 0 3,16 2 0,-6 1-2,-4-1 0,8 0-5,7-2-3,0 6-1,5-6-8,-1 0 7,3 0-5,0 1 0,-1-1-3,11 5 2,-8 0-2,12-3-8,-5-2-1,5 0 19,0 0-9,-2-4-6,3 9 0,4-3-3,2 1 4,-7-2-5,6 2 8,0 0-9,1-3-2,23 5 15,-28-5-15,2 5 1,-1-8-1,3 3-5,-1 0 16,-2 3-9,3-5-7,-2 2-10,2 2 7,0 0 3,-3 0 1,2-4-2,0 2-17,-2 2 14,2-4 0,-2 7 5,3-5-15,-2 0 6,2 0-6,0 5-8,-3-3 4,-2-5-3,0 3 16,2-3-8,2 4-7,-3-3-9,-1 2 6,2 0 7,-4 0-5,1-6 0,-1 7 1,1-2 0,-4 0 1,3-3-5,-3 2-5,-8 1 1,9-1 9,2-2-9,-13 1 3,0 1 0,13 2-11,-3-3 13,-8 3-2,-2-3 3,9 4-3,-9-5 3,0 6-3,2-4 0,-3-1 11,-1-1-11,2 2 3,-1-1-2,0 4 3,0-2-11,-1-2 8,4 2 9,-3-2-2,-2 2 3,2-1 13,2-2-19,-2 4 4,1-2-7,2 2 6,-2-1-7,-1-2 6,2 3-4,1-1 3,-2-3 9,-1 0-3,-2 1 14,-2 1-6,2 2 7,-2 0 7,4-3-4,-2-2 5,-2 4-2,3-2 1,1 2 13,-2-2 0,0 0-11,4 1 2,-2 4-9,-1-5 8,1 1-2,-2 1-1,1 0 1,3-2-10,-5 3 16,3-3-5,-4 2-13,-1 1-7,-1-3 13,-4 2-2,0 0-7,0 1-5,-3 0 12,9-3-12,-7 3 2,6-4 0,-5 6-7,-1-3 11,4 2-4,4-1 9,-1-1 0,-2 1-2,3-2 2,1 4-2,-1-2-9,-1-5 1,-1 5 2,-1-2-1,-4 1 0,4-1-1,-5 2-1,-2 0 8,1 0-13,-2 2 0,1-4 8,-1 1-9,-1 1-6,1 0 4,1 0-2,2 0 0,-3 0-1,2 1-5,-1 1 8,1-4-7,-1 2 7,1 0-5,0 2 1,0-1-11,-2-2 17,3-1 4,1 1-13,-3 1 1,2-3-21,-1 3 20,0 0 0,1 0 2,-1-3 1,-1 2-11,0 1 11,-1 1-2,0-1 1,-4 0-1,4-1-6,-1 1 2,-4 1 4,2-2 2,0 0 4,2 0 5,-2 0-12,4-3-1,-5 3 0,-1 1-1,2-2-3,-1 2 6,-1-1-10,-2-1 6,2 2 1,2 0 8,-6 2-7,-4-2-1,10-3-3,-10 3-1,8-1 5,-8 1 4,5-2-6,-5 2-2,7-1 7,-7 1-1,0 0-3,5-2 6,-5 2-11,0 0 10,0 0 0,0 0 1,7 0-2,-7 0 5,0 0-8,0 0 4,0 0 6,0 0-9,0 0-3,0 0 5,0 0 2,0 0-3,0 0 6,0 0-8,0 0-6,0 0-19,0 0 5,0 0-27,0 0-18,3-4-38,-3 4-63,0 0-65,0 0-79,-1-9-63,1 9-305,-3-9-737,3 9 326</inkml:trace>
  <inkml:trace contextRef="#ctx0" brushRef="#br0" timeOffset="8465.883">8282 3684 18,'-2'3'203,"2"-3"-3,0 0-2,0 0-4,0 0 0,0 0-21,13-7-2,-3 3-10,4-6 0,2-4-19,3-3-6,1 0-7,-2-5-5,3 1-12,-2 1-9,-1-1-10,-1-2-7,-3 1 25,0 4-6,-7 2-21,0 0 2,-2 0-10,1 3-7,-6 2-6,2 0-20,-4 1 3,2-1-6,-6 4-4,6 2-7,-2 0-2,-1 0-23,2 2-12,1 3-11,0-4-9,0 4 9,0 0-10,0 0 6,4 15-5,4-5 10,-2 4-1,2 1 7,2 1-2,0 3 10,4 3-9,-5 2 6,1-2-1,-1 0 2,-3-2 1,-2-1-1,-2 0 1,2-1 4,-3 3-5,-2-3 3,1-1 2,0-2 0,0 2 3,0-6 1,-4 0 1,4-4-8,0 0-4,1 1-7,-1-3-7,4 4 2,-2-5 3,2 2 0,0-3 1,5 4-11,-1-7-14,2 4-20,3 1-21,1-5-20,0 3-36,1 0-21,6-6-28,2 0-19,1-1-132,-4 2-364,3 2 162</inkml:trace>
  <inkml:trace contextRef="#ctx0" brushRef="#br0" timeOffset="8838.5115">9030 3671 125,'9'-11'176,"1"-1"18,-3 2 6,1-3-2,-2-3-8,0 0 1,-3 5-16,0 0-2,-2-5-7,-1 6 2,-1-1-16,1-1-8,-5 3-18,0-1-11,-1 3-24,-1 2-3,-1 2-12,-1 0-3,-6 5-10,1 3-2,0 1-11,-8 5-9,3 0-1,2 3-4,-3 2 0,6 4-7,1-1-5,6-4 4,-3-1-11,6 3 0,-1-6-1,3 2-3,-1-2-1,3 0-2,0 0-2,0 0 1,5-1 1,-3 0-7,5-3 8,1-4 4,-1 1-7,2-4 4,1-3-2,4-1-3,-1-1 3,0-4-10,0-1 8,0-4-3,3-1 3,0-5-6,-4 7 2,-1-1-3,2 5 8,-4-6 6,-2 5 2,-1 3 5,-1 0 9,0 2 3,-2 3-12,0-2-12,-1 0-6,0 3 2,-2 1 1,0 0-8,0 0 5,6 7 0,-5-3-3,1 8 4,-2-4-3,0 4 2,1 0-1,2-1-8,0 0-10,1-1-19,1 1-8,3 4-18,2-2-26,5 3-31,3-1-58,-1-4-25,-1-6-38,2 5-208,1 0-482,-3-5 213</inkml:trace>
  <inkml:trace contextRef="#ctx0" brushRef="#br0" timeOffset="9313.251">9680 3618 37,'7'-9'242,"-1"0"-2,1 1-8,-6 0-15,4-1-2,-4 4-12,2-3-10,-3 1-11,-3-2-26,3 2-4,-4 0-20,1 3-8,-3-4-13,-3 5-8,-1-2-15,0 3-8,-4-1-14,-2 3 3,-3 4-13,2-1 5,-3 3-5,-3 4-2,5 3-7,1 3 5,-3-3-5,4 3-4,3-8-3,2 5-2,2-1-10,4-2-3,3 0-3,-2-1 8,1 2-5,2-1-3,1 0 2,1-2-1,2-1-5,1 0 10,3-4 1,2 4 4,-1-4-8,2-1 2,5-2 7,-1-2 1,1-4-8,1 0 11,7-7 1,-3 0 3,1-3-5,-4-3 0,2-6-1,0-1 3,8-10-7,-9 8 11,6-12-16,-10 12 17,0-2-4,-1-1 6,-2 4 0,-2 4 6,-4 7 13,0 6 9,-2-1 6,0 3-9,-1 1-11,-1 2-12,-1 2-15,0 3-7,0 0-5,0 0 0,-7 10-16,-1 3 9,1 1-5,-2 2-1,1 8-7,-2 2 8,0 2-2,0-5 1,3 2-16,1 0-9,3-1-19,-1-7 4,2 5-9,2-6-28,2 4-17,0-3-25,2-2-10,2 0-21,-1-1-18,2-6-20,4 5-24,2 0-40,3-8-35,5 2-21,-6-7-187,1 1-527,5-2 233</inkml:trace>
  <inkml:trace contextRef="#ctx0" brushRef="#br0" timeOffset="9971.1513">10159 3562 174,'11'-11'200,"2"-1"8,1 2 5,-4-2 6,1 1 3,-5 3 4,0-1-8,-1 3-9,0-1-22,-1 2-9,-4-1-14,0 0-21,0 1-16,-2-1-15,-3 1-12,-5 4-6,-1 1-14,-1 0-12,-3 1-4,-1 3-9,-5 5-5,0 2-5,6-1-5,-2 2-8,1-3 0,-1 6-6,6-4-3,1 2-11,0-2-3,3-1 11,3 2-6,0-5-5,2 5 3,-2-6-7,4 3 3,0-3 0,4 0 7,-2-1 1,2 0-7,3-1 3,3-3-2,0 0-3,-2-1 0,9-4-9,-5 0 4,4-5-2,-2 0 3,5-4-6,-7 4 3,7-8-10,-1-1 12,-5 6-6,-1-1 9,-1 2 16,-1-2-3,-4 6 14,1 1 11,-3 2-12,-1-1-6,0 3-1,0-1-15,-3 3 0,0 0-7,0 0 0,0 0 1,-3 15 2,-1-7-7,-2 3 6,1 6 5,0-7-16,2 6 10,-2-3-2,2-1 0,3 0-4,1 3 6,1-4-1,5 3 4,-4-2 1,4-3 17,-2 0-6,5 1-10,-2-3-7,5-1 10,0-2-1,3 3-7,3-7 8,-2 0-5,4-7-2,3 1 1,2-5-5,-1-1 11,-3-1 0,2-2 0,2-3-5,-4-3 5,1 0-14,-3 0 33,-2 3-5,-5-1-10,-4 3 3,0-1-7,-2 0 14,-3 1-14,0 3-1,-4 1-11,-4 2 1,0 0-5,-2 3-4,1 0 0,-2 2-4,2 3 0,0 4-2,5-2-2,-9 8-5,7 1-2,2 3 11,0 5-3,3 0 7,2 7-7,-1-5-2,3 6 0,-3-7 7,1-1-1,-1 1-2,0-1 0,-3 0-2,-1 1 2,-1-2-1,1 1 3,-3-5 4,0-2 9,1 1-10,-1 0 3,1-4 2,0 2 0,-1-5 1,3-4 4,0 5-6,0-5-5,3 5-1,-3-5-9,16 1-5,0-2-21,7-3-17,-2 3-35,5 1-33,-3-1-33,0 1-44,-1-3-35,2 3-230,-9 0-511,0 0 226</inkml:trace>
  <inkml:trace contextRef="#ctx0" brushRef="#br0" timeOffset="10852.7093">10678 4278 203,'5'-1'268,"-5"1"3,0 0 0,0 0-6,3-2-7,-3 2-7,0 0-8,0 0-15,0 0-26,0 0-8,0 0-15,-13-2-22,3 0-11,-1-1-16,-6 3-4,2-2-2,-9 0-2,1 1-13,-5 1-8,3-1-7,-5 0-2,-8-3-26,-3 3 11,-4-5 9,-3 6-23,-22-8-1,21 4-24,-22-3 10,-1-1 1,3-2-11,-9-1-4,4 4 0,-3-3-11,-4 0 3,1 1-5,-4-1-1,-2 0 11,3-2-17,-3-1 3,0 1 3,1 2-6,5 7 0,-3-10 0,0 1 3,1 3 2,6-6-5,3 10 6,1-4 15,26 1 3,-4 1 2,4 2-6,5 0-1,3 1-9,9 0 4,4 0-4,0 3-7,4-4-5,5 4 1,2 1 4,3 0 1,1-2-15,2 2 9,-2-3-7,0 1 0,3 4-15,-3-5-11,3 2-8,-1-1 4,1 1-3,1-1-1,0 0-27,2 2-5,-3-1-13,7 1-34,-7-1-24,7 1-56,-6-4-11,4 3-35,2 1-20,-5-4-35,5 2-5,0 2 2,0-5 10,0-1-163,3 2-481,-1 0 213,3-2 1882,-2 1-1304,4 0 30,0-3 39,3 1 20,-2 2 30,0-3 19,0 3 23,0-2 23,1 2 22,-1-2 12,2-3 15,-3 7 2,-1-2 8,-1-1 6,0 3 3,-1 2 3,-1-1-7,-1 0-5,1-1-10,-3 3-15,0-4-2,0 4-15,0 0-10,0 0-5,0 0-15,0 0 8,-5 15-4,-1-13-4,-1 6-3,-4 1 6,-2 1-9,0 1-1,-2 1-5,-1-1 6,-2 2-3,1-3-7,2 0-1,1-2 7,1-1 0,-1-1-4,4 2 3,-2-3 1,4 0-3,0-2-1,1 1 4,1 0-4,2-3-5,0 2 0,-1-1-1,4 1-4,-3 0-4,3-1 0,1-2-3,-2 7 6,2-1 5,4 5 10,-1 1 9,4 2 15,4 4-4,-1 4 3,3 0-5,0-1-6,1 0 11,3 3-9,-2-2-3,3 2-12,-1-1-5,3-1 11,-1-1-3,-2 0-8,3-4 7,-1 0-12,-2 0-9,-6-7-8,1 0-13,0-1-22,-4-1-10,2-2-18,-3 0-18,4-4-22,-4 0-26,3-1-52,3-3-81,1 0-290,1-7-598,7-1 265</inkml:trace>
  <inkml:trace contextRef="#ctx0" brushRef="#br0" timeOffset="11948.9165">8377 2954 57,'0'0'224,"-4"-1"-6,4 1-6,0 0-8,-7 0-15,7 0-12,0 0-14,-4-3-12,4 3-7,0 0-8,0 0-4,0 0-8,0 0-4,-7 0-9,7 0 4,0 0-10,0 0-2,0 0-12,0 0-2,0 0-25,0 0 5,0 0-7,0 0-4,0 0-9,0 0-1,14 5-6,-8-2 0,5-2 6,2 0 9,8 3-7,1-1 0,2 1-3,2 0 2,0 1 1,4-3-14,9 1 11,2 0-2,-1-2-2,5 6-8,-2-7-6,2 3 7,-1 0-2,-1 1-2,2-1-9,4 1-4,-3-2 3,23 2-3,-21-2 18,0 5-25,2-3-1,20-1-1,-20 2-1,-1-1-7,21 0 16,-21-3-6,0 5-1,1-6-2,20 6 4,-25-4-10,2-2 13,-4 6-1,1-6-14,-2 3-5,-2-3 4,-1 7 1,-1-6-10,-10 3 12,2-1-5,-2-3 4,0 1 4,2-1-9,-3 1 3,-1 2 2,1-2-5,6 2-1,4 2 5,-8-5 0,-2 4-4,1-3-1,-3 2 5,0 1 6,1-3-5,-1 2 0,-2-2-7,-1 3 9,1-1-13,-2-3 6,-2 5 3,-2-5-3,0 2 1,3 0 1,1 1-5,0-1-6,2 3 0,-4-3 11,4 1-7,1 2 13,-3-4-12,0 0 2,0 2-4,-1-2-1,3 3 1,-2-2-2,-5 0-9,-1 1 12,0-1 3,1 1 6,-6-2-5,-1 0-8,2 2 4,-2-2 3,1 1-1,-2-1 3,0 1-2,1-1 1,-2-1 2,0 3-1,3-2-1,-3-2 15,2 2-12,-1-1-1,-4 0 12,4 0-18,-3 0 3,2 1 4,-4-1 0,-3 0 1,8 0-3,-2 0 6,-6 0 0,4 1 6,-4-1-8,3 1 1,-3-1-3,0 0-10,0 0 8,6 2 0,-6-2-7,0 0-14,0 0-6,0 0-9,0 0-5,0 0-10,0 0-5,0 0 29,0 0-28,0 0-38,0 0-34,-9-9-24,2 8-37,0-4-15,0 3-20,-3-3-4,-3-2 1,2 2-146,-1-2-404,-1 2 179</inkml:trace>
  <inkml:trace contextRef="#ctx0" brushRef="#br0" timeOffset="12652.09">10997 3104 369,'-11'-5'36,"1"-3"10,0 4 12,0-3 21,1-4 14,-1 5 13,4-2 4,-5 3 2,4-2-1,0 1 10,-6-5 3,5 4-6,2 1 7,0 3 3,-1-4 4,3 3-7,-3-1-11,3 3 5,0-3-1,1 2-2,1 0-9,-2 2-2,4 1-16,-3-5 1,3 5-12,-3-2-9,3 2-1,-2-3-15,2 3-5,0 0-1,0 0-6,0 0-8,0 0 0,0 0-7,0 0-10,-5-2 3,5 2-3,0 0 3,0 0-8,0 0 0,0 0 4,0 0-7,10 12-1,-5-10-2,-1 3 8,1 0-7,2 1 13,3 5 0,4-4 5,1 4 1,3 0-1,4 4-4,-1-4-3,1 0 4,1 2 5,3-1-9,-1-3 7,2 4-12,-3-1 4,1-2 0,-1 0-1,-3-2-5,-4-2-10,-1-1 8,-1 3-2,-2-2 2,-5-5-2,1 6 19,-4-5-19,3 1 2,-4-3-5,-1 2 0,2 1 2,-3-3-1,0 5 2,-2-5 4,6 0-1,-6 0 5,6 2-13,-6-2 15,0 0-2,2 0-2,-2 0 9,0 0-11,0 0-1,0 0-2,0 0 1,5 1 9,-5-1-5,0 0 0,0 0 7,0 0-5,0 0-4,0 0 2,0 0-1,0 0-5,0 0 11,0 0-3,0 0-6,0 0 5,0 0-11,0 0-2,0 0 6,0 0-6,0 0 9,0 0-3,0 0 0,0 0-4,-19-1-12,19 1 15,-9-1-6,-1 1 6,3 0-3,-2 2-2,-1 1 0,-2 1-2,0 1-6,-2 0 10,2 2-5,0-3 1,-2 3 2,2 1-6,2-1 0,3 0-2,-6 0 12,3 3-4,0 0 4,-1-1-1,4-1 0,-1-2-6,-1 1 12,1-1 4,2 2-10,-2-2-7,3-3 0,1 2-18,1-1 5,-1-1 18,1-2 3,-1 3-3,1-1 2,2-1-10,1-2 15,0 0-2,-3 3-5,3-3 7,0 0-16,-4 3 18,4-3-4,0 0-3,0 0-17,0 0 17,0 0-2,0 0 1,-2 2-18,2-2 23,0 0-2,0 0-2,0 0-22,0 0-14,0 0-18,0 0-14,0 0-19,0 0-21,0 0-19,0 0-9,-7 1-37,2 0-35,-5-1-61,-6 0-225,-9-1-531,0-1 235</inkml:trace>
  <inkml:trace contextRef="#ctx0" brushRef="#br0" timeOffset="18762.493">1421 4199 16,'5'-3'30,"-5"3"-22,0 0-6,0 0-12,0 0-10,0 0 5</inkml:trace>
  <inkml:trace contextRef="#ctx0" brushRef="#br0" timeOffset="19874.1276">1163 4301 75,'-6'-1'123,"6"1"2,-8 0-1,2 0-12,6 0 6,-7 0-10,7 0-8,-7 3-6,7-3-9,0 0-7,0 3 2,0-3-16,0 0-7,0 0-13,0 0 16,0 0-3,14 7 12,-5 0 2,6-3 5,8 2-8,5 2-7,1-4-2,15 1 2,-6 3-3,7-2 0,0-4 1,-3 3-16,-2-2 7,-12 2-7,-2-1-8,0-1-4,-3-3 2,-9 2-8,-4-1-3,0-1-16,-2 2-3,-1-2-9,-3 1 1,1-1-3,-5 0 5,0 0-11,0 0-5,0 0-1,-22 4 2,11-5 0,-3 2 0,3-2 2,-12 1 1,9-3-8,-3 3 8,2 2 5,-6-1 3,7-2-3,5-1 4,-5 2-4,7-1 13,-2-1-9,5 2 7,-1 0 6,5 0-8,-9 0-2,8-2 0,1 2 0,0 0-1,0 0-5,-9 2 0,9 3 1,-1-1 1,1 1 5,-3 12-3,0-2 13,-2 10 3,3 1-3,-5 2 10,2-1-7,0-1 6,-2 0 2,0 1-12,2 1 21,-2-5 6,1 5-8,-1-7 5,2-3 0,2 0 1,-2-5-6,2-1 7,2-4-8,1 1-14,-3-2 14,0 2-2,2-4-2,0 0 0,-1-1 1,2 0 2,0-4 6,-1 4 0,1-4 6,-2 5-8,2-5 19,0 0-11,0 1 0,0-1-3,-4 3-7,4-3 5,0 0-11,0 0-12,0 0-26,0 0-28,0 0-38,0 0-57,7-8-71,-4 2-22,0 2-147,2-6-412,1 3 182</inkml:trace>
  <inkml:trace contextRef="#ctx0" brushRef="#br0" timeOffset="22259.1208">14241 3207 21,'0'-16'228,"0"1"-10,-2 3-15,2 3-1,0-2-4,-1 5-4,-1-5-15,0 7-19,-1-2 13,-1 3-16,-4-1-28,-1 4-6,-4 0-10,-1 3-11,-8 6-12,2 0-4,-1 2-9,1 3-5,-4 0-3,5 4-2,-6-1-6,5 4-3,-3 3-5,-7 7-9,2 5 10,8-12-3,1 2-2,1 3-9,-4 10-12,8-15 12,0 4-5,3-5-8,3 4-5,5-8-4,1 0 3,2-2-1,3 9-3,4-10 3,4 7-3,2-4-1,0-7 4,8 6 0,3-2 2,3-4-1,-1 3-8,3-8 0,-3-4-3,0 1-4,-5-4-1,1 4-7,-5-8 2,-3 3 6,0-2-2,-4 0-11,4-4 17,-8 1 0,1 0-5,-3-1 4,-1 2 0,0-4 4,-1-1-8,-2 0 4,-1 1-7,0 3 4,-2-5-6,0 2 4,-4-4 7,2 3-12,-4-4-1,1 5 4,2 0-9,-1-1 30,-3 1-24,0-3 2,0 3 1,3 3 4,-1 0 3,0-2 5,0 4-2,1-1-6,0-2 5,-4 3-3,4-1-8,-1 1 4,1 0-1,-1 1-2,4 2 2,0-1 1,0 1-3,4 1 2,-6-3-3,6 3-1,-1-3 6,1 3-13,-4-2 1,4 2-7,0 0 10,0 0-2,0 0 2,0 0-10,18 5 4,-10-3 4,-1 0-3,3 0-2,7 0 13,7 1 18,1-1 5,2-1-15,10 2 10,-9-1-2,0 2 2,-3-3-2,2-1-20,-6 2 17,0-3 4,-5 1-8,-6-1 4,-2 2 3,1-2-7,-4 1 9,0 1 16,0-1 11,0-2 12,-5 2 6,0 0-10,6 0-5,-6 0 14,0 0-4,3-2 4,-3 2-5,0 0-25,0 0 12,0 0-2,6 3-12,-6-3-16,0 0 9,1 3-12,-1-3-11,-4 11 8,-2-2-10,0 7 7,-4 10 2,-4-2 2,2 5-5,-5 0 9,5 1 6,-4 13-11,5-14-3,-2 1 5,2-2-12,-2-2 6,6-1 1,2-5-2,0-4 12,-2 1-17,2-3 3,2-4 4,1-1-9,0-1 14,-1 0-10,1-4-5,0 1-7,0-1-16,2-4 20,-3 8-16,3-6-19,0-2 20,-2 3-12,2-3-4,0 0-26,0 5-17,0-5-19,0 0-24,0 0-27,0 0-58,0 0-43,7-15-45,-3 7-33,1 0-200,1-2-571,5-5 253</inkml:trace>
  <inkml:trace contextRef="#ctx0" brushRef="#br0" timeOffset="22574.0869">14565 3566 181,'-8'-4'275,"-1"-2"3,3 5-2,3-3-12,-3 2-4,1 2-18,3-3-22,2 3-26,-5 0-23,5 0-18,0 0-9,0 0-4,18 0-5,-6 4-1,9 2 4,6 0 1,0-1-32,2 3 20,-2-1-3,-2-4-20,2 4-21,-6-4 5,0 3-11,-4-2-4,-3-4-7,-4 4-8,0-3-3,-3-1-8,-1 2-3,-1-1-4,-2 1-20,1-2-20,-4 0-3,5 1-27,-5-1-21,0 0-27,5 2-16,-5-2-20,0 0-42,0 0-39,0 0-49,0 0-30,0 0-38,0 0-173,-12-5-524,12 5 232</inkml:trace>
  <inkml:trace contextRef="#ctx0" brushRef="#br0" timeOffset="22884.4867">14548 3739 1,'-6'0'203,"1"3"7,5-3-4,-6 3-1,2-2-11,4-1-8,-4 5 1,4-5 2,0 0 1,6 5 10,4-1-5,-2 0 1,7 0-11,2 4-1,4-4-7,-1 1-7,4-1-5,-5 0-11,1-2-13,-3 1-21,0 1 2,-3-1-10,0-2-15,0 0 0,-4 2-6,0-1-20,-1-2-8,-1 1-11,-4 3-19,2-4 33,-2 0-18,-4 0-10,7 0 3,-7 0 1,4 3-19,-4-3 14,0 0-19,0 0 20,8 0-12,-8 0-1,0 0 1,0 0-7,0 0 6,0 0-12,7 2-3,-7-2-18,0 0-18,0 3-28,0-3-27,0 0-29,0 0-31,0 0-44,0 0-53,0 0-37,0 0-46,6 4-255,-3-2-623,2 1 276</inkml:trace>
  <inkml:trace contextRef="#ctx0" brushRef="#br0" timeOffset="23524.8243">15619 3199 13,'2'-6'196,"1"0"0,-1-1-14,1 2-4,-1-1-6,1 0 0,-1-1 5,0 5-10,-1-1-3,1-2-2,-2 5-1,0-7-9,2 6-6,-2 1-6,0 0-12,-2-7-7,2 7-8,0 0-12,0 0-5,0 0-14,0 0-10,-3-1-4,3 1-9,0 0-6,0 0-5,-14 8-7,8-4-10,-5 5 44,-3-1-33,-3 6 9,1-2 2,-1 3-6,-2 2-7,0 4 1,1 1-4,1 3-2,-3 0 1,3 4-4,-6 9-2,6-9-2,-4 8-5,7-7 3,0 13 11,1-13-5,3 4 2,-1 0-4,1 11 7,3-13-12,3-1 4,1-1-8,0 0-1,1-1-4,0-3 16,4 0-9,-2 3 5,2-11-7,1-3-4,-1-2-2,-1-2-2,1-1 1,0-2-8,1 2 12,-3-5-7,2 2 9,-1-1-2,0-2-4,2 1-3,-1-1-8,-2-4 1,2 5-7,-1-2-5,-1-3-33,2 5-31,0-1-38,-2-4-27,0 0-33,8 3-84,1-3-76,-2-3-239,2-1-616,6-1 273</inkml:trace>
  <inkml:trace contextRef="#ctx0" brushRef="#br0" timeOffset="24431.4272">16109 3326 73,'0'0'194,"0"0"-11,0 0-20,0 0 1,0 0-20,0 0-3,0 0-14,0 0-2,0 0-12,0 0-9,0 0-6,0 0 16,0 0-5,0 0-9,0 0-10,0 0-8,0 0-5,0 0-3,0 0-12,-4 2-9,4-2-5,0 0-5,0 0-7,0 0-2,0 0-3,0 0-3,0 0-5,0 0 3,0 0-6,0 0-3,0 0-3,0 0 1,0 0-1,0 0 0,0 0-5,0 0 5,0 0-5,-2 3 2,2-3-4,0 0 2,0 0-2,0 0 1,0 0 0,0 0 1,0 0-2,0 0 4,0 0 0,0 0-1,0 0 4,0 0-1,0 0-9,0 0 7,0 0 0,0 0 2,0 0-6,0 0 1,0 0-2,0 0 2,0 0-2,0 0 2,0 0-6,0 0 5,0 0-4,0 0 3,0 0-2,0 0 0,0 0 4,0 0-1,0 0 2,0 0 3,0 0 0,0 0 0,0 0 1,0 0 6,0 0-7,0 0-1,0 0 4,0 0-3,0 0-2,0 0 3,0 0-1,0 0-3,0 0 0,0 0 0,0 0-5,0 0 2,0 0-6,0 0 4,0 0 0,0 0 2,0 0-3,0 0 4,0 0-3,0 0 1,0 0-1,0 0-5,0 0 2,0 0 1,0 0 4,0 0-3,0 0-1,0 0-5,0 0 7,0 0-4,0 0 2,0 0-1,0 0 0,0 0 0,0 0-3,0 0 0,0 0-5,0 0-6,0 0-11,0 0-23,0 0-28,0 0-45,0 0-51,0 0-60,0 0-202,0 0-469,0 0 208</inkml:trace>
  <inkml:trace contextRef="#ctx0" brushRef="#br0" timeOffset="25583.3063">16122 3333 69,'1'-2'142,"-1"2"6,3-4 0,-2 0-11,-1 4 10,2-3-6,-2 3 4,0 0-6,0 0-3,0 0 24,0 0-4,0 0-8,2-3-9,-2 3-5,0 0-10,0 0-9,0 0-10,0 0-3,0 0-9,0 0-6,0 0-6,0 0-6,0 0-11,0 0-9,0 0-4,0 0-10,0 0-1,0 0-9,0 0 2,0 0-6,0 0-3,0 0-9,0 0 0,0 0 1,0 0-4,0 0-2,0 0 1,0 0-5,-3 11-9,3-11 5,1 9-3,0 1 1,-1 3 4,-1 2 18,2 10 3,0 5 0,-2 0 14,1 1-3,-2-1-2,3 0-2,-1-1 4,-1 1 0,1-9-7,-1 4-2,0-5-12,1 4 11,2-11-4,-3 6 0,0-8-2,2 2-9,-1-2 8,0-1-5,0-4 3,-3 0 16,5 0 1,-2-1-10,0-5 6,-2 6 4,2-6 9,0 6-2,0-6 1,0 0 8,0 0-3,2 8 10,-2-8-3,0 0 1,0 0-1,0 0 2,0 0 7,0 0 1,2 2 14,-2-2 10,0 0-7,0 0 13,0 0-2,6-12-10,-4 2-11,7-5-7,3-7-8,0-4-2,5-1-12,0 1-3,7-10-2,-4 11-5,-2-5-2,-2 8-2,3-3-3,-4 1-4,1 2-3,-6 6-3,-1 3 13,-1-2-11,2 2 6,-3 4-4,0 0 3,-3 2 9,-1-1-9,1 4 0,-2 1-8,-1-2 0,2 2 7,1 0-6,-4 3-1,2-3-11,-2 3 9,2-2-4,0-1-6,-2 3 2,3-3-2,-3 3-13,0 0-6,0 0-10,0 0-17,0 0-12,0 0-15,0 0-16,0 0-14,0 0-43,0 0-35,1-3-46,-1 3-42,0 0-54,0 0-19,0 0 6,4 10-16,1-2-213,0 1-611,2-1 271</inkml:trace>
  <inkml:trace contextRef="#ctx0" brushRef="#br0" timeOffset="25830.2328">16557 3837 136,'0'0'320,"0"0"-25,5 0-25,0 3-25,-5-3-25,0 0-22,2 2-25,1 1-19,-3 1-14,0-4-8,0 10-11,0-1-13,0 3-11,0 0 3,-3-4-18,2 4-4,1-1-11,-3 0 0,3 0-12,-3 0-1,-1-1-10,1-2-2,-1 2-6,1-2-20,-4-1-23,3 1-46,-3-2-54,-3-2-74,2-3-71,1 2-190,-2-4-478,6-1 211</inkml:trace>
  <inkml:trace contextRef="#ctx0" brushRef="#br0" timeOffset="26365.2449">16907 3558 245,'-2'-3'354,"2"-2"2,0 5-25,-3-4-20,3 4-33,0 0-11,3-7-38,-1 6-16,4 0-25,8 1-4,9 0-2,6 0-6,12 1-10,-1 6-15,-11-3-4,11-2-11,-1 2-7,-8-3-8,0 3 3,7-1-14,-11 0-6,-2 2-6,-1-4-13,-7 0 4,-3-2-3,-1 2-5,-3-2-5,-2 2-11,1-2 2,-2 4-8,-2-6-2,1 2-7,-6 1-14,6-1-15,-2-2-34,-4 3-27,4-1-39,-4 1-40,0 0-52,-3-7-29,-2 4-17,-1 1-10,-4-2 2,0 0-10,-4 4-1,0-3 16,0 2 11,-2-2 17,-1 3 22,3 0 13,-2 2 18,1-1-4,0 3 32,4-2 12,1-2 4,3 2 13,-2-1 15,9-1-1,-10 3 18,6-3 7,0 2 19,-2 0 19,2 3 31,0 3 14,-3 1 7,1 4 10,-1 3 9,0 0 14,-3 1 0,3 5 3,-3 3-1,-1-1-3,3 2-5,-4-2-3,4-2 5,1 5 1,1-10-3,-1-3-3,0 2-7,2 0-4,0-7-6,1 0-8,1 3-2,0-5 5,1-1-15,0 1-3,-1-2-1,-1 0-4,4-1-6,-1 1-19,1-1-15,-2 0-26,1-1-34,1-3-40,0 0-38,-3 5-32,3-5-38,6 7-18,-3-1-133,1-1-405,0-3 179</inkml:trace>
  <inkml:trace contextRef="#ctx0" brushRef="#br0" timeOffset="26668.6463">17618 3838 149,'2'-4'270,"1"0"-5,-2 1-8,3-1-22,-4 4-13,0-6-15,2 3-17,-2 3-22,0-3-22,0 3-12,0 0-21,0 0-9,0 0-8,0 0-5,-1 16-4,-2-6 5,0 2 2,-2 5 10,-1 6-12,2-6-1,-1 0-8,0 1-6,0 0-5,1-2-9,-1 2-1,2 1-7,-3-3-6,3 1-14,-4-2-30,6-4-38,-2-1-41,2 1-46,-1-1-64,2-3-64,0-2-261,2 2-550,2-4 244</inkml:trace>
  <inkml:trace contextRef="#ctx0" brushRef="#br0" timeOffset="27261.9505">18206 3592 117,'2'-7'310,"-1"-1"-16,0 4-17,-1 2-28,3-3-27,-3 5-31,0-4-28,0 4-22,0 0-14,0 0-9,-7 10-21,7-2-10,-7 5 0,-1 3-8,-1 9 4,-2-2-8,-2 2-5,3 3 0,-7-1 6,8-2 4,-1 1 1,1-1-6,-2-7 5,4-3-10,1 1-7,1 0-10,-1-2 1,2-6-17,0 1 4,-1-1-5,2-1 3,1-3 1,-2 2 1,2-2 5,2-3 8,-1 3 14,1-4 11,-2 3 28,2-3-12,0 0 15,0 0 17,0 4 0,0-4 12,0 0 9,0 0 10,0 0 2,0 0-14,3-11-10,-1 6-17,0-6-12,2-3-16,1-6-11,6-7-11,-4-3-7,3 3-7,0-4-10,2 0-3,-4 4-3,3 0-6,4 2-3,-5 0-1,0 1-9,1 1 1,0 1-3,-3 3-2,0 2-3,1 4-4,-1-2-4,2 1-5,1 2-5,6-4 15,1 3-20,3 1 1,1 6-9,0 0-6,-1 6-21,2-2 3,-8 2-3,-5 2-12,6 5 2,-4 1-5,-5-2-34,2 2-3,-1 4 1,-1 3 14,-4 1 1,-3-4-6,0 4-11,-6-1 17,-2 1 6,-7 1 10,-5 0-10,-4 0 0,-3-1-8,-11-3-11,12-7-7,-4 0-11,3 1 4,0-4 6,-1 0 3,4-3 5,2 0-7,1-1 2,4-1 1,1 2-2,9-3-7,-4 1-16,2-3-18,1 5-17,2-5-24,4 2-16,-1 0-33,3 3-208,0 0-474,6-7 210</inkml:trace>
  <inkml:trace contextRef="#ctx0" brushRef="#br0" timeOffset="27514.9906">18458 3814 142,'0'0'334,"4"0"-16,-4 0-40,3 3-15,-1 0-36,-2-3-20,3 5-25,-1 2-21,-2 2-7,0-4-11,-2 8-11,0 3-7,-1 1-15,3-3-5,-4 4-8,1-3-4,-1 3-11,1-1-3,-1 0-6,0-1-6,0-2-12,-1-2 14,1 1-9,0 0-24,0-4-32,2 0-34,-2 2-34,3-6-38,-1 2-48,-1-1-45,1-2-65,-1-2-207,1 0-503,2-2 222</inkml:trace>
  <inkml:trace contextRef="#ctx0" brushRef="#br0" timeOffset="28080.861">19054 3545 223,'2'-7'240,"-1"1"-8,0 2-3,-1-2-14,3 1-13,-3 2-15,0 3-20,0-9-20,-4 4-10,-3-2-18,-2 1-12,-4-1-1,1 0 8,-9-1-19,6 5-4,-7 1-9,7 1-7,-1 1-10,-5 0-13,6 1-6,-1 2 0,2-2-8,0 1 0,0-1-3,4 3-12,0-2-4,3 3-4,0 0 1,1 0-1,2-1-6,-1 0-1,2-1 3,0 1-7,-2 0 2,4 2 2,1-2 1,0 3 4,1-1 3,3 2-2,-2-1 4,2-2 3,-2 1-3,2 1 3,3 1 4,-2-4-1,3 5 4,-4-4 6,6 1-3,-3 1-1,3 0-6,-3-2 1,7 2-3,-5-1 4,6 2-8,-1 1 11,0-3-6,2 3-9,-4-5 1,1 4-2,1 1-2,-2 0-2,-4-2-1,0-2-6,-1 3-4,-1-1 5,1 0-13,-3 0-3,-1 5 3,0-8-3,-1 6 0,0-3-4,0-2 2,-1 2 3,-1 0-5,1-1-9,-2 1 8,1-7 11,-5 10 5,3-5 3,-4 2-18,-2 0 28,-5 1 2,-1-2 3,-3 1-5,1-6 3,0 2-8,0-3 2,-1 2 0,-4 0-6,6-4 1,-3 0-7,6-1-11,-5-1-10,3 0-20,1-4-18,3 2-31,-3-1-40,1 0-36,5-3-55,0 2-49,2 1-163,2-3-472,3 3 209</inkml:trace>
  <inkml:trace contextRef="#ctx0" brushRef="#br0" timeOffset="28578.5886">19027 3135 216,'0'-4'236,"0"0"-18,1 2-18,-1 2-9,0 0-15,0-7-14,0 7-17,0-4-13,0 4-3,5-1-9,-5 1-2,8 4-7,-3-1-2,5 2-5,2 1-14,-2 1-7,1-1-10,-1 1-6,4 2-5,4 6 5,5 5 1,8 7-3,1 6-6,-2-4-2,3 4-4,3 0-7,-6 1-4,-11-8-5,7 11-1,-8-9-12,-4-1 1,0 3-3,-4 4 1,1-3 3,-4 5-11,-4-2-6,-3 12 8,-3 0-1,-1-13 2,-6 2-8,0-3 3,3 2-5,-4-1 3,0 0 2,-2-3-2,2 1 0,-2-2-7,-1-3 5,4-2 1,-3-2 1,2-6 1,3-2-10,-2 1 11,-3-1-1,6 1 0,-2-5-1,4 1 0,-5-2 1,3-3-1,0 2 2,0-1-6,0 0-10,2-3 3,-2 2 5,2-2-20,2 0-5,-1-1 1,4-3-18,-6 4-7,4-2-1,2-2-5,-4 4-3,4-4-13,0 0-6,-7 2-11,7-2-12,-5 2-9,5-2-14,0 0-20,0 0-29,-7 1-16,7-1-16,0 0-19,0 0-111,0 0-355,-10-5 157</inkml:trace>
  <inkml:trace contextRef="#ctx0" brushRef="#br0" timeOffset="31472.8058">1874 4671 25,'-4'0'290,"-2"0"-2,-1 0 2,3 2-11,4-2-15,0 0-1,0 0-23,-6 0-18,6 0-17,0 0-19,0 0-9,0 0-29,0 0-15,15-5 7,-1 4-11,8-2-15,2 1-11,0 3-1,1-1-8,-1-1-14,-1 0-8,-2-1-27,-8 2-20,2-2-31,-5 2-39,0 0-30,-2 0-45,-2 0-46,-6 0-52,11 0-29,-9 0-11,-2 0-206,0 0-502,-12 10 223</inkml:trace>
  <inkml:trace contextRef="#ctx0" brushRef="#br0" timeOffset="31617.8067">1788 4838 63,'-7'3'173,"3"2"-10,1-3 14,3 0 4,0-2 2,3 5 11,7-3-11,4 1-8,6-1-20,2 0-6,5-3-17,-2 1-16,5-1-36,9-4-42,-12 3-59,-3-5-56,13-3-57,-12 6-188,2-2-348,1-3 153</inkml:trace>
  <inkml:trace contextRef="#ctx0" brushRef="#br0" timeOffset="32135.1231">2589 4422 171,'5'-17'251,"-1"0"-5,-2 4-6,-1 0-8,-1 1-2,3 0-15,-6 2-5,3-2-23,-3 3-17,-4-2-23,0 3-4,-3-5-26,-1 5-13,-2 2-13,-1 0-12,-7 1-3,0 5-12,7 3-9,-1-1-6,-5 3-6,7-1-3,6 2-11,-3-3-5,0 6 3,2-5-7,2 5-3,4 2-3,2-1 11,2 2-1,-1 1-5,5 5-2,6 3 3,0 4 3,2-5 4,2 1-7,-2 0-8,0 0 4,0-2-5,-4-5-5,-2 3 1,-2-2-2,1 0 4,-4 3-9,-2-1 5,-4 0-3,1 1 3,-7-2 4,-2 4-16,-2-8 6,-4 2-7,3-4 1,-7 1 6,8-5-6,2-1 3,1-3 0,0-2-5,3 0 1,0-2 1,0-2-2,0 1 1,3-1-2,0 0-2,2-2-8,1 5 1,1 1 8,0 0-9,7-10 8,-3 8 2,-4 2-10,4 0-1,-4 0 2,8 5 3,-4 0 2,-1 1 5,0 0 9,-1 3 2,1 2 16,0 2-4,-2-3 6,2 7 1,-3-1 0,0 1-1,1-1 3,-2 2-4,1-2 14,0-1-10,0 1-13,-3-3 5,0-1-1,3-3-1,0 3-5,-1-2-16,2-1-7,-1-1-15,2 3-13,2-1-11,0-3-13,-1 0-10,7-2-28,4 3-40,-1-5-41,7-1-47,-4 1 4,10-2-5,-2 2-118,2-7-380,1 1 168</inkml:trace>
  <inkml:trace contextRef="#ctx0" brushRef="#br0" timeOffset="32589.1591">3259 4640 91,'4'-15'227,"0"-2"5,-1 1-5,1 2-13,-1 3-6,0-6 0,0 5-13,-2-5 1,1 7-9,-1-2-18,-1 1 3,0 1-10,0 2-1,-1-1-8,-1 0-7,-2-1-35,0 4 2,-2-2-18,-2 5-10,-8 0-7,4 2-21,-4 5 6,-7 0-10,1 8-15,-1 0 4,4 2 1,1 4-4,-1-1-3,6-1-9,5 1-2,-2 0-10,3-2 8,1 2-7,5-5 26,1 3-19,1-1-9,2-1 8,1-4-1,5 3-10,2-3 13,3-3-3,2-1-7,0-4 6,4-3-2,0-3-15,1-5-12,0-1 5,-1 1-8,1-4 10,-4-1-3,-3-2-1,-4 3-3,4-7 8,-1 1 8,-6 2 4,0 1 18,-3 6 21,3 0 2,-3 2 6,-1 1-5,1 4-13,-5 2-10,1 2-4,0 0-17,0 0 2,0 0 1,0 0-5,-6 14 5,2-2 2,0 5-17,0 0 12,-1 3-4,4-3 1,-4-1-11,4 0-8,-1 1-20,4-5-27,-1-1-31,1 5-42,1-3-50,4 1-52,4-1-64,-1-1-281,2-5-628,1-1 278</inkml:trace>
  <inkml:trace contextRef="#ctx0" brushRef="#br0" timeOffset="32766.563">3638 4654 140,'5'-2'299,"-5"2"-20,0 0-12,0 0-19,0 0-12,0 0-9,3 9-1,-6-3-14,1 2-17,-1 2-14,-3 5-19,2 0-10,-2-1-17,2 3-11,-4-2-12,3 2-14,1 0-29,1-7-41,-1 6-51,0-6-32,4 7-36,-3-5-36,0-5-44,3 1-52,0 1-34,0-7-151,3 3-441,-3-5 196</inkml:trace>
  <inkml:trace contextRef="#ctx0" brushRef="#br0" timeOffset="33222.3316">4011 4429 180,'7'-18'309,"-2"4"18,-2 1 1,0 4-5,-1 0-19,-1 2-26,2 2-35,-3 1-33,0 4-32,0 0-12,0 0-16,0 0-21,-13 21-8,4-3-5,-1 10-18,-2-3-7,0 4-9,0 1-4,-2 2-10,4-3 2,-5 1-19,7-3-1,-2-1 15,-2-3 7,5-3-35,0-3 3,3-1-4,-3-2-5,1-3-3,2-1-1,4 0-2,-3-5 1,2 2-5,-1-5 17,2 4-16,0-6 6,-2 5 10,2-5 18,-3 4 4,3-4 16,0 0 4,0 0-3,0 0 0,0 0-1,0 0-12,8-15-9,-5 6-17,1-1 2,6-2-6,3-2-5,1-4-9,3 1 4,-2 0-8,1 2 0,-1 6 0,-1 0-10,-1 1 2,1 3-3,-1 2-16,-3 2-4,-2 1 4,2 2-2,0 4-1,-3-2 4,0 5 3,-3-2-10,-1 3 3,0 0-3,-2 2 0,-2-2 8,-1 2-5,-2-2 2,-3 4 2,-1-2 2,-2 0-18,-3-1-3,-1-1-7,-4 1-10,2-4-7,4 0-13,-4 0-20,2-4-6,0 2-3,0-4-11,3 2-11,2-5-20,2 2-32,-3-2-51,3-1-54,4-2-43,-1-4-232,4-1-593,3 1 262</inkml:trace>
  <inkml:trace contextRef="#ctx0" brushRef="#br0" timeOffset="33681.0146">4411 4345 148,'3'-12'364,"1"0"-4,0 2-28,2-2 10,1-1-24,1 1-30,1-1-30,2 2-10,6 2-40,1-6-19,-5 7-23,9 3-17,-6 4-13,0-2-19,-4 3-11,-3 0-26,-1 3-13,2-1-8,-4 2-2,-2 4-6,-3 0-7,1 4-1,-5 5-2,-1 2-5,-5 5-3,-6 0-8,3-2 1,1-7-7,-3 6 0,7-7-4,-7 1-12,7-2-3,0-3 6,1 0-20,3 1-11,1-2 2,0 1 4,-1-1-2,3 2 13,0-2-7,3 0 5,-2 3-2,2-1 1,0-2 11,0 2-14,4 3 8,-4-4-5,-2 0 3,2 2 5,0 0-6,-3-1-1,0 0 11,1-1 7,-2 1 7,1 1-1,0 0-5,0 0-1,-3-3 4,3 1 8,0 0-4,0-3-1,0-2-3,0 1 0,0 0-1,0 1 8,-3-2-1,2 0 21,0-2-21,-1 1-4,2 1 3,0-2 3,-3 1 19,-1 0-15,0 0-1,-5 0-1,-6 2-24,-8 1-19,-1 0-26,-1-1-50,1 2-58,0-3-49,7-2-93,-7 4-323,0-2-671,-1-2 297</inkml:trace>
  <inkml:trace contextRef="#ctx0" brushRef="#br0" timeOffset="43937.2585">1433 6269 11,'0'0'153,"0"-6"-3,0 6 4,0-5-7,0 0-10,0 1-1,0 4-1,0 0-1,0-6-12,0 6-11,0 0 5,0-5-12,0 5-4,0 0-3,0-4-2,0 4-8,0 0-2,0 0 5,0 0-11,3-3-1,-3 3-4,0 0 0,0 0 7,0 0-15,0 0-2,0 0-1,0 0-7,-4-4-6,4 4-7,0 0 1,0 0-3,0 0-11,0 0-2,0 0-5,0 0-1,-3 14 4,3-9-10,0 2 0,0 0-4,0-1 1,0 6-3,0-1-2,0-3 0,3 2-5,-3 3 5,1-6 4,2 4-6,-3-1 0,3-5-7,1 2 7,-4 0 3,3-2-4,1 0 1,-1 0 12,0-1-14,0-2 2,1 2 2,3-3 2,-1 0 8,1-2-11,1 3 4,2-4-2,1-2-1,-2-1 0,3 0-2,1-4-1,-2 2-2,2-2-2,-2-1 7,2-1 8,1-1-13,0 1 0,3-4 2,-4 3 5,1-5-9,1-3-2,-2 8 6,0 0-5,-1 0-1,0 0 2,3-11 1,-5 10-2,7-4-2,-6 5 3,2-1-5,-1 1 4,-2-2 7,3-1-6,4 1 1,0-2-8,-6 3 5,0 1 12,3-3-10,2 5-2,-5-1-7,3 1 5,-1 3 3,-3 4-3,0-5 4,-2 4-9,2 1 6,-6 1 1,5 0 0,-1 5 0,-8-3-6,11 6 5,-1-3 1,-3 5-3,-1-2 4,-3 4-5,2-3 2,2 3 8,-1-1-6,1 4-2,-5-1 7,3 2-7,-1-6 1,-1 4-6,1-3 5,-2 3 1,-2-2 3,0 2-1,0-2 4,0-2-2,0 3-7,-2-5 7,1 0-8,1-1 12,-3 0-8,3-5-1,0 7 3,0-7 4,0 6 2,0-6-3,0 0 1,0 5-2,0-5 4,0 0-1,0 0-1,0 0 3,0 0 0,0 0-7,-7-18 3,7 11-3,-3 2 5,3-6 3,-3-2 1,2 7 2,-2-5 0,3-1-4,-4 1 9,1-1 1,3 0-6,-3 1 11,2-1-10,-2-3-6,-1 8 10,0-5 4,2 0 3,1 7-4,-4-5-4,1 5 0,2-4 2,-2 3 0,1 2-6,-2-3 3,1 4-11,-2 0-1,2 2-6,-4-3 11,-5 3-8,2 3-4,1-2 2,-4 7-9,1-2 7,2 3 4,-3 3-6,1-3 4,-1 5 11,3 3-14,-2-3 10,1 5-14,-1 3 5,-1-3 10,7-1-8,1-1 9,-1 1-9,4-2-1,-1 2 3,3 1-4,-2-3 0,1-3 5,4 0-1,-2-1 1,0 0-3,4-2 4,-4 2-7,6-3 9,-1 1-4,-2-3 11,3 2-8,1-6-8,-3 0 8,4-3 2,2 2-7,-1-3 11,2 0 1,0-6-12,1 2 2,3-3-4,-5 1 14,4-3-12,0-2 2,2-4-3,-4 3-8,1-3 20,-2 2-15,-1 3 9,-3 3 1,0 1-12,0-1 4,0 4 7,-4 0-2,1 0 6,-3 3-13,1-3 19,-2 5-9,4-5-3,-4 5 3,0 0 5,0 0-10,0 0-10,0 0-1,0 0 7,0 0 0,-5 14 4,2-4-1,-3 3 5,-1 3-7,7 2 5,-7 0-3,1-1 0,2 2 0,-1-1 0,0 1 2,3-2-4,-1-2 5,-1 0-2,2-3 8,2-1-3,0-5-3,3 3 2,-3-3 3,1 1-5,4-3 3,0 1 13,-2 2-11,5-5 2,2 0 1,0-1 1,3 0 0,2-1-8,-2-2 4,4-2-3,-3-1-2,0 0 1,0 0 0,-1-3 1,-2 2-8,-1 2-2,0-1-9,-2-1 3,-1-3-6,0 4-17,1 0-21,-3-2-31,-2 2-40,1 1-38,0-6-51,-1 7-38,-3-5-193,0 8-487,2-10 216</inkml:trace>
  <inkml:trace contextRef="#ctx0" brushRef="#br0" timeOffset="44748.3101">2798 6128 101,'0'0'183,"3"-3"-6,-3 3 3,0 0-19,0 0-10,6-2 2,-6 2-6,4-5-1,-2 3 13,3 0-1,-5 2 8,5-4 7,-3 0-6,-2 4 15,1-7-2,1 2-19,-1 0-3,-1 0 5,2 0-10,-2 5-5,0-9-23,0 1 12,0-1-2,0-1-14,-2-1-6,1 0-29,-2-1 0,3 5-4,-3-5-3,-1 2-6,-3 0-19,3 1-6,-2-1-12,-4-3-3,3 6-7,-4 0-23,1 0 17,-4 2-12,4 2 3,-4 2 0,-7 3-4,5 3 2,-5 6-4,0 0 4,3 1 0,-5 5 10,6-3-7,2 1-7,-1 6-11,5-5 13,1 0-1,0 6 0,-1-3 3,-3 3-19,4-8 12,3 3-4,3 0 12,0-2 0,-2-1-5,6-2-5,0 0 6,0 0 3,3 3-6,-2-3 0,2-2 3,1-2-6,3 1-12,-4 2 18,4-5-3,2-1 15,-1-1-5,2-1-1,4-3 7,0-4-11,3-1 4,4-1-7,0-4-5,-1 0 6,0-1-7,-2-3 3,0-2-1,-1-2 2,0-4-3,-3 1 1,2 3-15,-5-4 13,-1 8 0,1-3 2,-2 4 6,-1-3 18,-1 1-18,-3 5 2,1 1 6,-3 4 10,-3-2 8,5 2 2,-2 2-5,-1-2-2,-1 5-12,1-4-10,-1 4 3,0 0-9,0 0-13,0 0 13,0 0 5,-8 22-13,2-5 13,-2 1-2,2 6 3,-2 2 0,2-8-1,-1 9-2,3-11-19,1 0 13,-1 1 7,1-4 5,3 0-7,0-3 10,3 1-6,-2-3-2,3 2 17,1-1-14,2 0 3,-2-2-4,4-1 2,-2-1 3,7 0-5,-4-4-4,8-2 6,2-3-5,1-2 6,0-1-6,0-5 10,-1 5-12,-5 0-5,4-4 3,-7 6 3,1-1 3,-3 1-4,-2-2-1,-2 4 0,1-4 0,0 2 4,-3 3-11,1-1-3,-5 3-2,5-5-23,-5 5-16,3-4-50,-3 4-22,4-4-37,-4 4-45,0 0-46,0 0-48,0 0-50,0 0-262,0 0-661,0 0 293</inkml:trace>
  <inkml:trace contextRef="#ctx0" brushRef="#br0" timeOffset="46110.4902">1774 6761 11,'3'-12'215,"-1"1"1,0 1-6,1 3-7,-3 1-24,3 1-8,-3 1-25,1 1-18,-1 3-12,0 0-16,0 0-3,0 0-17,-5 15-4,-1 2-8,-4 8 6,0 6-5,0 3 3,-4 8-1,0 1-6,6-9 3,-8 9 2,5-12 1,1 1-4,-1-4-2,3 4-18,-1-5-4,1-1 5,-1 0-3,2-3 6,0 0-12,0-8 1,4 0-4,-4 2-7,0-3 2,2-3-8,0 0-3,1-1 1,1 0-4,-1-1 1,1-2-3,3-1-3,0 1-1,-2-3 3,2-4-4,-2 6 3,2-6-2,-3 4 0,3-4-2,0 4 3,0-4-10,0 0 14,0 0-1,0 4 5,0-4 1,0 0 0,0 0 2,0 0-1,0 0-2,0 0 2,5-12-5,-3 5 5,1-2 1,1 1-6,-2-2 7,3 0-13,-2-1 0,-1 2 6,4-4-6,0-1-3,-4 3 6,3-2 5,2-4-7,-1 1-15,4 4 12,-5-4 1,2 3 5,3-1-8,-3 1-5,3 2 11,-1 0-4,-1 4-2,2-8 5,4 8-14,-3-3 10,-2 5 0,-1-2 8,2 2-9,-3 3 2,3-2-2,-2 1-5,0 3 0,1-2 1,-3 2-3,1 0-3,1 5 6,-2-4-1,1 2 0,2 2-3,-4 2 0,4-2-2,-2 0 23,-2 0-22,3 0 1,-3 2-4,1 2 5,-5-4-4,6 3 2,-3 0 0,2 3 4,-2-4-2,-2 2 1,3-1-5,-2-1 17,-1 2-8,0 0-8,1-4-6,-3 1 6,3 0 0,-3-1-12,0-1 12,0 1-6,0 2 0,0-2 2,0 4 4,-3-1-4,0 4-2,1-3-5,-3 0 12,-2 7 1,2-7-4,-2 5 1,-2 0 3,3-5-2,1 6 5,-2-3 1,-2-1 0,-1 1 0,2 0-5,1-4 2,-1 1 0,-1-1 2,-5-1-13,7 1 16,-3-1 1,0 0 3,0-4-8,3-1 2,-3 1-1,3-1 4,-2-1-1,1-1-1,0 1 2,1-2-8,-3-2 1,2 1-4,-1-3-4,3 0-14,-2-1-10,3 5-15,-3-3-26,4-3-32,1 1-37,-1 2-35,3-6-58,-1 3-258,5-2-535,3 0 236</inkml:trace>
  <inkml:trace contextRef="#ctx0" brushRef="#br0" timeOffset="47421.6495">2501 6994 78,'4'-20'147,"1"3"-7,0-8-4,-2 8 6,1-1-20,0 1 19,1 0-3,0 6-1,-2 0 6,0 2 1,1-2 2,-4 3-3,0 5 9,3-7 0,-2 8-3,2-2-20,-3 1-5,2 0-8,-2 3-14,0 0-11,1-6-16,-1 6-7,0 0-7,0 0-5,0 0-6,-10 8-11,5-2 2,2 2-7,-4 5 1,0 2-6,-2 8-1,-4 2 0,2 1 2,0 1-1,-2 3-5,-1 2-1,4 0 6,-4-2-5,0 1 3,1 4-7,8-5-4,-4-1 6,-2-4 2,3 3 10,-1-2-6,4-8-3,-1-1 1,1 2-5,0-3-14,2-5 16,0 1-4,2 0-4,-3-4 1,1 1-2,0-3-1,3-2-1,0-1-4,-3 3 3,2-2 6,1-4-10,0 5 6,0-5-9,0 4 15,-3-2 0,3-2 6,0 0-7,0 0-9,0 0 8,0 0 12,3 3-5,-3-3 11,0 0 14,0 0-16,0 0 0,0 0-12,0 0 6,0 0 3,6-9-7,-5 4-4,0 2 4,2-4-4,-3 1-2,3-1 0,1 1-7,-1-4-11,0 0 15,1 3-2,0-3 2,-2 1 4,2-1-20,0 0 25,3-1 4,-3 3 5,1-2-7,2 0 2,-2 1-12,-2-1 4,3 1-11,2 0 13,-1 1-1,0-2-3,0 0-3,-1 3 0,1-1 1,0 3 4,0-3-5,0 3 8,-2 2-19,0-1 6,2-2 3,-3 4 6,3-1-12,-1 2 1,1 0-5,0 2-3,3 0 2,-5 2 7,3 1-2,2-1-7,-2 1 10,-1-1-4,0 2-22,0 0 25,-1 1-11,2-2 5,-1 3-3,2 0 7,-2-2-3,-2 2-15,1-2 14,-2-1 0,-1 1 0,1-2-3,-1 2-3,-1-1 7,-2 1-4,5-2-1,-4 0 5,3 3-16,-2-3 11,-2 2-1,3 0-1,-3-1 3,0-1-3,0 2 13,1 3-27,1-4 10,-2-1 12,0 3-7,0-1 5,0 0-1,-2-2-1,4 1 17,-2 3-14,0-4-6,0-3 0,-3 8-15,3-4 12,0 1 6,0-5-6,0 5 4,0-2-3,0-3 4,0 8-8,0-6-4,-3 2 8,2-1 3,0 1 1,-1 0-4,2 0 4,-3-2 10,3 3-17,-3-1 10,1-1-7,1 2-2,0 0 4,-2 2-7,2-3-4,-2 1 14,0-1 10,0 0-13,0 1-12,2-1 15,-2 0 2,1-1-2,0 2 2,-1 0 1,2-3 18,-2 1-23,0 0 6,2 0 3,-2 1-3,0-1 6,1-1 1,-3 0-2,1 2 8,0-3-4,-2 1 8,3 1 1,-4-1-1,2 2-2,-1-2 0,0 2 3,-1-1 2,2-3 2,-2 1 4,-2 1-3,1 0 6,-1-2-4,1 2 2,-2-2 6,3 0 8,1 0-4,-1 0 11,0-2-4,3 2-3,-2-1-1,0 0-6,-2-2-7,4 3 3,-2-3-1,2 2-3,-1-1 0,5 2-1,-5-2-4,1 2 0,4 0-3,-6-1 1,6 1-2,-4-1 0,4 1 2,-3-3-5,3 3-18,0 0-15,0 0-20,0 0-29,0 0-24,-4-2-65,4 2-53,-1-5-46,-1 1-50,-2 1-44,4 3-52,-3-5-271,0 0-724,-1 0 320</inkml:trace>
  <inkml:trace contextRef="#ctx0" brushRef="#br0" timeOffset="50140.4735">1618 8257 19,'0'0'119,"0"0"4,0 0-13,-3-4-14,3 4 11,0 0-26,0 0-3,0 0-5,0 0-6,0 0 5,0 0-10,0 0-5,0 0-15,0 0 12,0 0-3,0 0 5,0 0 0,0 0 6,0 0 0,0 0 1,0 0-2,0 0 5,0 0-8,0 0 4,0 0 7,0 0-4,0 0 0,0 0 2,0 0-3,0 0-1,0 0-14,0 0 10,0 0-2,0 0-4,0 0 1,0 0 7,0 0-13,0 0 3,0 0-2,0 0 2,0 0 7,0 0-5,0 0-2,0 0 5,0 0 6,0 0 5,0 0-8,0 0 3,0 0 0,0 0 12,7 0-6,-7 0 6,0 0-8,0 0 8,3-3-7,-3 3-10,0-7-7,0 4 2,0 3 2,1-9-21,-1 4 3,0-1-6,0 2 2,-1-4 2,1 2-4,0 0-5,0-1 3,0 0-2,-3 0 10,3 2-12,0-2 9,0 1-26,-4 0 22,4 2 4,0 0 1,-3 0-13,1 0-5,-3 0 1,2 1-5,0 0 5,-1 0-17,1-1 34,-1 1-46,-3 1 20,0 1-8,1 0-11,-2 0 11,2-2-7,-4 3-5,2 0-22,0 3 2,-1-1 2,-1 0 7,2 1 4,-2 0 4,0 2-4,0 3 3,-1-2 1,1-1 1,-7 2-3,6 3 1,-1 2 7,-1-3-3,4 3-1,-6 0 4,7 1 1,-2 1-2,2 1 0,1 0 0,0 1 3,0-1 4,0 4-8,3-3 13,1 1 1,-4 10-2,6-13-4,-1-1-4,-1-2 5,3 5 1,2 1-1,-1-5 0,1-3 1,-1 1 15,2 0-22,-2-5 5,5 4-3,-2-1 4,3-1-5,0-2 8,3-3-1,-1 2 6,0-1-7,1-3-4,4-2 5,3-3-6,-3 2 6,3-2-1,4-6-1,-2 0-5,-1-3 5,-7 1 5,10-2-6,-5-3-1,1 2-8,-6 2 7,0-1 1,0 0 0,1 1 0,-4-1 2,1 1-1,-1 1 1,1 1 3,-4 1-2,-1 0-10,1 2 5,-2-1 6,-1 0-1,3 0-2,-3 2 14,2-1-12,-2 2 1,-2 0 1,0 3-3,0-1-3,0 0 7,4 2 1,-4-2-14,0 5 24,-3-7-17,3 7 4,2-3 2,-2 3 9,0 0-16,0 0-4,0 0 0,0 0 3,0 0-7,0 0-1,0 0 11,-9 12-6,5-4 2,-1 0-7,-3 1 5,3 0 9,-2 6-6,-3 2 1,3 0 0,-3 5-1,0-7 7,3 2-2,-3 4 0,3-2 3,3-2-4,-3 2-2,1-1 12,2-4-9,4 6 2,-4-6-9,4-2 6,-2 1-1,4-1 6,-1 0 7,4-2-9,-1 1 2,1 1 12,5-2-7,-3-1-9,0-3 12,5 3-8,-4-4 1,6 0-5,0-2 5,3-1-2,-1-2 1,6 2-2,-6-4 7,-1-1-1,2-3-10,-3 3 5,0-1-3,2 0 8,-5-2 2,0 5 4,-2-4-12,2 3 6,-4-1 1,0-3-8,-3 5 6,0-1-6,2 0-3,-4-4 17,3 4-13,-5 2 2,6-2-9,-5-1 8,-1 3-16,3-2 17,0 1 1,-3 1-1,0 0-9,1-2 4,-1 2-38,0 0-35,0 0-37,0 0-40,0 0-42,3-7-46,-3 7-47,4-2-191,-4 2-517,0 0 228</inkml:trace>
  <inkml:trace contextRef="#ctx0" brushRef="#br0" timeOffset="50921.5908">2449 8064 146,'4'-18'183,"-2"8"6,0-3 3,1 5-6,-3-1-7,3 3 6,-3 0-6,2 1 0,-1 1-18,0 0-17,-1 1-13,0 3-20,0 0-19,0 0-7,0 0-10,-10 8-7,6 9-4,-10 3-10,4 3 4,-1 2-5,-2 2-3,3-1 1,-4 1 3,2-1-11,-1 4-1,3-4-9,2-1 1,-4 3 5,4-4-11,-1 3 3,4-8-2,-1-1-2,2-2-3,-3-1 2,4-5-5,-1 2 4,0-3-9,2 4-3,1-6 1,-2-2-1,2 2 7,-1-5-11,1 2 3,-2 0-7,3 0 8,0-4 7,-3 5-10,3-2 6,0-3 7,0 0 5,0 0 5,0 0 4,0 0 0,0 0 22,0 0-9,0 0 9,0 0 9,0 0 8,0 0 0,0 0 6,0 0-12,0 0 1,0 0-2,0 0-9,9-17-1,-8 8-17,3 1 6,-2-1-8,3 1-11,1-4 1,1-4-5,-3 7-9,6-6 2,-2 2-1,2-3 1,0 5 5,-1-1-5,-2 2 19,1 3-13,-1 2-3,0-2 4,0 0-22,3 2 15,4 1 6,-1 0-1,-2 4-15,3 3 12,-5-3-16,-1 1 1,2 3 5,0 3-8,0-2-6,-2 3 1,-1 0 0,-1 2-4,0-1-4,1 6 10,-3-3-2,-1-2-4,-1 2-5,1 3 5,-3-5 2,0 4 11,0-2-12,-1 0-9,-5 3-6,3-2 12,-2 1-11,-4-1 16,-8 3 4,6-3 0,0 0-3,0-3 4,-2-1-4,-4-3 2,6 3 2,-5-3-7,2 0-2,0-1-12,0-5-2,3 2 2,-2 1-7,-1-1 4,4-4-3,0-1-4,3 1 27,0 0-23,-1-1 0,1-2-2,1-1-4,-1 2-11,4-1 8,-1-3 8,4 4-9,-3 0-2,0-1-17,3 3-11,0-5-28,0 3-27,0 4-40,0-7-41,6 0-64,-2 4-63,-1 1-176,7 0-548,-10 2 243</inkml:trace>
  <inkml:trace contextRef="#ctx0" brushRef="#br0" timeOffset="51898.8035">3170 8439 64,'0'0'214,"0"0"-3,4-3-4,-4 3-8,2-1-9,-2 1-11,4-3-7,-1 0-3,-3 3-6,4-5-13,-3 3-2,2-3-8,0-1-4,1 0-2,-1 6-3,1-8-1,-2 3 2,3-2-9,-2-3-4,0 0 10,1 1-14,-1 2-6,1-5-17,-1 2-1,3-2-5,-2 3 1,-3-4-1,1 1 0,-1 1-17,2-2 1,-3 3-13,0-2 21,0 2-11,0 1-3,0-1 3,-3 0-9,0 3-8,2 3-7,-2-7-3,-2 5-1,0-2 1,-2 1-14,0 3-3,-1-4-28,-1 6 20,-1-2-3,2 1-8,-2 2-6,0 1 1,0 0 1,1 4 3,-1 0-3,-6 4 1,-5 1-8,0 0 7,3 4 1,6-2 6,-3-1-7,-1 9 0,1-3-6,4-4 0,2 3 5,-1-2-2,2 2 2,-1-1-1,5-4-1,-1 6-14,2-6 12,-1-2-3,4 3 17,0 1-10,2 1-11,0-3 9,1 2 0,2 0 18,1-4-18,5 6 2,-1-4-6,4-2 6,-6-1-3,2-3 6,2-2-4,0 2 3,-2-3-6,1-1 4,5-3 0,-2-1-4,0-1 16,-3-5-17,3 3 11,-2-6-8,-1-1 8,-3 0-6,5-5 0,-2-4-8,-2 9 7,-3 5 1,0-6 11,1 3-8,-1 0 3,-2 1 19,2 2-27,-2 2-1,-1-3 2,0 3 4,-2 1-13,2 1 24,-3 1-4,2 2-2,-2 2-4,4-5-14,-4 5 10,0 0-9,0 0 3,0 0 4,0 0-1,-9 15 3,6-3-9,-1 2 0,-3 3 9,4 0-1,-4 5-6,2 3-1,-1-7-6,1 0 14,3 0 3,-1 0 6,2-1-8,-1-6 3,2 2 10,0-1-13,2-2 15,-1 1-20,2 1 2,1-2 8,3 0-2,0-2-7,0 1 8,7-3 1,-1 1 4,4-1-1,4-3-4,0-2 15,1-2-15,1-1 2,-3-3 1,1-5-1,2 0-3,-2 1 4,-3-1-6,-2 1 8,2-3 6,-4 4-2,-3-2 10,-2 3 5,-1 0 5,-1-3-3,3 6-11,-5-1 21,1-2 2,-3 4 0,3-2 0,-5 3 5,2-1-8,1-3-7,-4 3-6,2 0-4,-2 3 0,1-4-2,-1 1-1,0 3-1,0 0-2,0 0 1,3-3-14,-3 3-13,0 0-21,0 0-38,0 0-35,0 0-40,0 0-37,0 0-49,0 0-59,0 0-49,0 0-43,0 0-229,-6 11-661,2-5 294</inkml:trace>
  <inkml:trace contextRef="#ctx0" brushRef="#br0" timeOffset="53712.8393">1257 9341 67,'3'-7'125,"0"-1"5,1 1 10,3-7-6,0 3 9,0-2-4,-3-2-8,4 0 4,0 0-7,-1-3-13,3-4 5,0 0-3,-2 5 1,-4 0 1,2 1 1,3-1-9,-3-1-4,0 2-5,0 1 4,1-1 7,-3 5-7,-1 2-8,1-3-6,-1 7-3,-2 0-3,-1-1-8,3 2-11,-3 2-10,0 2-7,0 0-8,0 0-4,0 0-2,3 12-11,-6 1 4,-1 5 0,-3 7-3,1 1-5,-5 6 9,4-3-4,-3 3-3,2-1-8,-1-2 12,-1 1 8,3-1-5,-1 1 3,0-3-11,2 0 12,0-2-1,2-5-7,-2 0 4,2-3-15,0-1 11,1-3-4,-3 4 1,5-5-1,-2-2-10,0 1 4,2-3 0,-2-3 3,3 2-3,0-2 1,0-1-8,-3 1-1,3-2 23,0-3-19,-3 5-3,3-5 6,-1 4 5,1-4 15,0 2-11,0-2 10,0 0 1,0 0 12,0 0-25,0 0 22,0 0-6,0 0 4,0 0 7,0 0 4,0 0 5,0 0-7,0 0 6,0 0-1,7-11-10,-7 8-8,3-4-5,-3 1-4,4-5 2,-1 1-3,1-4 2,3-1-6,-7 3 16,9-3-21,-4-1-6,4 2 2,-1-1 2,-5-2-11,8 3 4,-1-1-6,0 3-4,0-3 4,-3 8 3,6-4-4,2-7-4,-5 6 10,4 3-7,-3 1-2,-1 1-3,3 2 5,-6 2 0,4 0-2,-2 2 0,-1-2-14,2 1 17,0 2 1,-2 5-14,1-1 2,-1 1 11,2-2-6,1 6-1,-4-4-6,0 3 3,-1-1 8,0 2-7,2 1 5,-4-1-5,2 0 2,-5 0-7,4 3 6,0-2-7,-5 1 4,3-1 2,1 3 20,-4-1-21,1-1 3,1 0-14,-4 2 13,1 2-3,0-5-10,-2 0 13,3 1-9,-3 0 6,-2-2 1,3 1 0,-1-1 4,0-1-14,-1 0 11,0 1-2,1-2 13,-2 0-6,0-2-3,1 2-2,-3 0-2,2-2 22,0-2-21,-2 2 1,0-1 0,-3-2 2,2 1-4,-6 0 2,-1-3-9,0 2 15,1-1-7,-3-2-33,3-1 32,0 2 0,-1-3-2,1 1 2,1-1 0,3-1 5,0 2 4,3-2-5,-3-2-4,3 2 17,0 0-13,3 0 2,1 0 13,0-1-18,-1 1 12,3 1-12,-1-1-8,-3 2-1,5-3-46,2-2-45,1 2-46,-1 2-51,1 1-91,5-6-49,0 1-264,2 2-658,4-2 292</inkml:trace>
  <inkml:trace contextRef="#ctx0" brushRef="#br0" timeOffset="54653.6182">2309 9535 84,'0'0'190,"-1"-12"-8,2 7-6,-1 5-9,3-8-10,0 2-1,-2 1 0,1-2 0,-1 1 1,-1-3-12,3 1-7,1-4-4,-1 3-4,-1-2-3,3 0-13,-3 0 0,2-3 3,-2 3-3,0-4 8,1 1-5,-2 6-11,1-4 16,-2-2-7,0 4-15,3 0-4,-5 0-3,2 0 10,0 1 3,-1 1 13,-1 2-19,1-1-12,-2 1-11,1 2-5,-2-3-17,3 2 0,-6-2-12,3 4-9,-5 0 2,1-1-8,-2 1-4,0 3 11,-1 3-23,-3 0 7,-3 2 0,1 1-3,-5 1 3,7-2 1,0 5-11,0 0 8,-1 2-16,-1 2 6,2 3-3,3-3 3,-6 4-11,4 2 11,6-4 0,-6 6-1,5-5-5,-2 4 2,3-4 0,1 0 33,1 2-2,1-3-5,-2 1-2,3-6-2,0 4 1,3-1-23,0-2 14,2-2 0,-1 0 12,-1-1-9,1-1-15,4 1 8,-4-4-7,3 2 5,2-2 1,-2 0-2,5-2 2,-1 1 0,3-3 11,2 0-18,1-1 0,0-4-2,-1-3 4,1 1 3,3-3-3,4 0-2,-5-7-3,-1 0 7,1-1-16,-2-2 5,1 0 3,-3 2 4,0-2 0,2-1 1,-7 5-23,3-2 6,-3 3-2,0-1 20,-7 5-1,4 1 5,-1 2 3,1 0 2,-2 2-1,-1 0-4,2 1 4,-3-1-8,0 2-6,0 3-6,0 0-3,0 0 1,0 0-3,0 0 4,-10 19 1,-1-7-1,4 4-6,-3 1 4,2 7-2,-2-7-3,4-2 6,2 2-15,-2-1 12,4-3 6,0 2 0,-1-3-1,-4 3-2,4-5 1,3-1-2,0 1-13,3-1 16,-3-1-9,3-3 11,1 1 3,1 2-6,4-1 6,4-4 2,1 2-2,1-1 15,2-4-6,6 1-12,-1-2-2,-2-4 7,1 1-9,-4 1 2,3-5-6,-2-4-3,-2 6-2,-1-1-1,-1-1-6,-5 3 2,1 0 2,-2-2-11,-1 1-23,2 3-19,-4-5-23,2 3-24,-6-2-41,1 2-41,2 0-52,-2-2-58,3 3-290,-2-2-651,0 1 288</inkml:trace>
  <inkml:trace contextRef="#ctx0" brushRef="#br0" timeOffset="56089.3393">3093 9090 60,'1'-12'198,"3"-1"-5,-1 4-9,0 0 0,0 1-13,-2-2 13,-1 5-7,3-2-7,-3 2-2,1 1-13,-1 4-17,3-6-10,-3 4-17,0 2-16,0 0-12,0 0-2,0 0-11,0 0-5,0 0-6,-7 13-6,4-5-7,-1-2-6,1 8 2,-1-2-6,3 4-2,-4 2 2,1 1-6,-10 6 5,7-1-10,1 0-4,4-5 0,-6 6 1,4 1-6,-3 1 6,-1 0 7,2-3-4,1-4-2,-2 5 2,2-5-9,2-1 4,-1-2 3,0 2-7,1-2-3,0-4 0,1 1-1,0 3-4,-1-4 6,2-2 0,-2 1-5,3-1 2,-1-2 6,-2 0-9,3-1-3,-2-2 9,1 0-8,1 0-2,0-1-1,-1 1-2,-1-2 2,2-1 0,0 1 0,0-4-1,-3 6 3,2-4-1,1-2 2,0 0-1,4 4 4,-4-4 1,0 0 0,0 0 1,0 0 4,0 0 9,0 3-3,0-3 6,0 0 10,0 0 8,0 0 8,0 0-8,0 0-8,3-11-1,-3 8-3,3-3-4,0 0 0,1-2-5,0-1 11,-1-2-15,1 5-6,2-6-2,-1 3-5,0-2 12,2-3-9,-2 2-4,1 3 5,1 0-4,0-2 21,0 3-10,-3-1 4,1 1 7,0 1-9,1-2 16,-2 1-11,3 4 4,-4-4 13,3 0-17,-1 2 1,1-1-7,1 1 0,-1-1 16,-3 3-19,3 3 2,-1-3-3,-1 0-1,-1 1 6,2 1-10,1-1 4,-2 2 4,2 0-15,-6 1 4,11 1 1,-1-1-3,0 3 5,-2-1-6,3-1 6,-1 2-20,0 1 14,-3-1 18,0 1-22,3 1 0,-4-5-9,1 5 13,-2-1 0,1 0-7,0 0 4,-2 0-5,2-1 0,-1 4 1,-1-4 0,-1 3-1,3 0-11,-3-1 12,-2 1 12,1 1-7,3-1 1,-2-1-3,-1 2-4,0 0 8,1 0-5,-2 3 1,1-4 15,-1 0-21,1 1 7,-1-1 3,-1 3 6,0-2-13,0-2 3,0 2-3,0-2 3,0 2-6,0-1-2,0 1 4,0-2-4,0-1 1,-1 1 6,-2 2 1,1-2-29,1-1 28,1 2-11,-3-1 9,1 0-3,0 0 9,-1 0 3,0 0-21,1 1 16,0-1-7,-2 1 2,2-2 0,-2 1 14,0-2-6,1 3-12,-1-3 1,1 2 1,-1-1 8,1 0 2,-1 0-8,0-4-3,-1 4 8,0 2-2,-2-2 7,1-1-3,-1-2-3,2 3 0,-1-1 0,0-1 0,2 0-2,-2-2 5,-1 2 8,2 1-4,-2 1 2,1-3-12,2 0-8,-3 1-6,1-1 24,-1-2 0,3 1 4,-2 1-8,1-1 9,5 0-4,-12 0-12,5 3-10,3-3 16,-2-3 0,-2 6 0,1-3-1,0 0-15,1-3 14,-1 3 3,0 0 5,0 0-21,4-1 9,-4 1 8,2-2-3,-1 1-3,0-2 5,-2 3 11,1-1-11,4 0-2,3 1 0,-11 0 7,5 0-2,2 0 2,0-3-4,4 3-5,-9-2 16,5 2-7,1-2 9,3 2 5,-7-2-5,1 1-4,6 1 0,-4-6 7,0 5 8,0 1-8,1-3 7,3 3 0,-4-2 8,4 2-1,-6-2 1,6 2 1,-3-3-6,3 3-10,0 0 18,-4-5 3,4 5-24,-1-2 17,1 2 1,-4-3-4,4 3 1,-2-2 4,2 2-10,-1-4-3,1 4 0,-3-3 3,3 3-5,0 0 1,0 0-1,-3-3-4,3 3-1,-3-4 1,3 4-6,0 0 1,-4-2-15,4 2 5,0 0-25,-3-3-40,3 3-45,-3-5-56,3 5-53,-4-3-48,1 1-57,3 2-51,-4-7-301,4 4-729,-3-1 323</inkml:trace>
  <inkml:trace contextRef="#ctx0" brushRef="#br0" timeOffset="60718.0522">6591 6014 78,'0'0'96,"-1"2"-9,1-2 3,0 0-5,0 0 15,0 0 1,0 5 2,0-5 3,0 0 12,0 0 2,0 0 12,0 0 3,0 0 2,0 0-11,0 0 0,0 0-9,0 0-9,3-12-8,-2 7-1,1 0-14,-2-2-8,2 2-4,1-5-3,0 1-10,-1-4-7,0 4-2,-2-5 13,3 4 0,-1-2-4,-1 1 0,2 0 1,-2-1 6,1 2-10,0-2-1,-3 1-4,1 3-7,0-3 1,-3 1-3,3 4 8,-4-3-12,1 1-3,-1 1-3,-2 0-7,1 1 0,-2 2-6,-4-3-5,3 4 0,-6 0-4,0 2-5,2-2 6,-3 6-4,0-1 0,-5 5-3,0-2-4,4 2 8,-3 1-4,4 1 0,-2 2 1,3-2-2,0 1-7,1 4 11,-5 0 1,6-1 2,1 1-4,-6 6 2,6-4-1,-2 4 1,1-1-7,0 3 7,4 0-2,1-3 4,1-2-5,1 1-9,-1-3 11,2 0 2,2 0-4,-4-3 9,6 0-2,0-2-9,-1 2 2,0-5-11,1 3 9,0-1 0,0-4 4,2 1-2,1 1 4,0 0-1,0-6 2,3 5 2,4-1-2,-2-3-9,3 1 8,2-2-1,3-1-5,5 0 3,-6-4-7,6-2 3,0-2 2,-1 0 2,0-4-5,-5 3 2,4-5-1,-2-3-1,-1 2-5,1-5 3,0 5 0,-7-1-2,4-1 4,-4 0 14,-2 0-20,1 0 1,-1 1 0,-2 1 0,1-2 12,-1 4-9,-3 2 0,-1 0-3,1 0 6,-5 0-3,6 2-2,-3 1-1,-1 2 6,3-1-3,-2 2-4,-1 1-9,0 4 0,-1-4 5,1 4-6,0 0 0,0 0 3,-16 16-3,8-5 8,-1 6 1,-2 4-3,0 2 3,0-1 3,2 4-6,2-2 4,3-4 2,-2 4 2,2-7-2,-1 0 2,3 1 0,2 2-3,0-3 3,1 0 3,1-1 4,-1 0-9,2-4 8,1-2-1,2 1-2,2-3 3,-1 4 4,6-3-3,0-1 4,2 0-9,6-2 0,2-1 0,-8-2 8,6 3-2,-1-8-8,3-3 2,-6 3 3,4-3-5,0-2 1,-6 3-5,-1 1 3,-1-2 5,-3 3-15,-4-3-9,2 2-9,-1-2-32,0 0-31,0 1-39,0 1-48,2 0-53,3-1-52,-3 2-192,5-1-513,1 3 227</inkml:trace>
  <inkml:trace contextRef="#ctx0" brushRef="#br0" timeOffset="61593.358">7342 6344 44,'0'0'172,"-5"-2"-6,5 2-14,0 0-10,0 0 1,0 0-13,0 0 3,0 0-5,0 0-7,0 0-5,0 0-5,0 0-8,0 0-3,0 0 0,0 0-7,0 0 5,0 0 2,20-1 3,-7 2-5,3 2-2,1-4 3,5 2-9,4-1 0,1 3 0,2-2-11,0 0 4,10 2-2,0-2-9,-11 4-6,16-1 9,-5 3-11,2-6 5,-3 7-6,3-1-2,-4 1-2,3-5-12,-10 1-2,0 1 18,9 2-16,1 1-2,-11-4 0,13-1-1,-4 1 3,-8 2 5,9-5 1,-10 1-10,10 0 10,-13 0-1,4 0 12,0 0-5,8-1 1,-11 1 8,2 0 2,-4-2 0,5 2-2,-2-4-1,-1 2 0,1 2-12,1-4 6,-1 4-7,-2-2 3,1-4 1,2 6-4,-1-4 2,0 2-9,0 0-6,-3 2 1,3-2-11,-4 0 8,0 2-2,2-4 0,-4 4 4,1-1-4,-1-1 5,0 0-5,-3 2 2,4-2 6,-6 0-8,5-2-3,-1 2 0,0 0-3,-1 0 8,-4 2-11,0-4 0,8 2-2,-2 0-2,2 0-5,-6 2-2,-1-2-1,-2 1-5,2-1 7,-1 1-2,-1-1-3,-4 1 2,-1-1 7,3 2-2,-3-2 0,-2 0 1,1-2 0,-1 2 2,1-1-6,-2 1 2,0-1-2,0 1 0,-2 0 0,-5 0-7,10-3 1,-8 5-1,-2-2-2,5 1 3,-5-1-1,0 0-3,7 0-1,-7 0 1,0 0-3,4 0 0,-4 0 1,0 0-9,0 0 4,5 2-7,-5-2-20,0 0-28,0 0-34,0 0-73,0 0-71,0 0-67,0 0-90,0 0-60,0 0-338,-2 5-853,2-5 378</inkml:trace>
  <inkml:trace contextRef="#ctx0" brushRef="#br0" timeOffset="62619.0871">10066 6269 102,'0'0'160,"7"-1"1,-1-1 9,-6 2 5,11 0 4,-8 0 5,3-2 2,-1-1-5,0 2-2,-1-4-5,4-1 5,-2-1-20,-1-1 2,1-1-12,1-6-12,0 5-3,-3-6-7,2 1-9,-2 3-10,-1 0 1,-2-6-7,4 1-10,-4 4 9,-1-3-15,3 0-4,-3 1 6,0 3-3,-3 3-10,3-1-6,-2 0-9,-3 0-7,2 3-4,-1 0-6,-2 0-11,-1 2 0,-3 1-2,-2 1-9,-2 1-9,-3 4 8,-6 3-3,6 2-3,-4 5-6,0-2 5,-1 5-3,0 1-2,3-1 1,2 2 2,1 1 0,-1-2-4,6 0 3,1-2-10,-1 1 14,4 2-18,-1-2 5,0-1 2,1 1 2,5-2-7,-1-3 11,0 1 2,2-2-11,-1 1-9,2 0 12,0-3 3,2 0 2,3 3-2,-1-3 22,2 0-17,1 0-1,5 3-7,4-4-5,-3-2 2,3-2 9,2 1-3,-1-5 8,-2 1-15,1-4-2,6 1 6,-3-6 3,0 0-4,0-2 13,-5 2-11,0 0-8,0-2 4,-4-1 5,0 0-1,1 1-3,-4-1-2,1 2 16,-1-1-16,-2 1 1,0 3 0,-2-2 20,3 1-12,-5 3 6,3 1 0,-2-2 9,-1 2-15,2 0 12,-3 3-1,0 2-3,1-5-7,-1 5-2,2-4 1,-2 4-8,0 0-6,0 0 8,0 0-4,0 0-3,0 11 17,-2-4-22,1 4 5,-2-1-12,2 1 12,-4 1 3,4-1 0,-2 0-2,3 1 6,-4 5-2,3-2-3,1 1 3,0 0-4,0-7 1,1 3 3,0-3-8,2 1 1,-3 1 6,4-4 9,2 2-4,0 0-2,2 0 3,2-1 0,3 0 8,1-2-12,-1 0 0,5-2 5,-3-3 0,1 0-12,1-2 12,-2-2-9,1 1 20,-1-4-11,-1 1-3,-2 0-1,-3 2 1,0-2-6,-2 0 3,3 1-2,-6 0-17,0 1-15,0-1-43,1 2-22,-3-3-33,1 2-42,-3 3-60,2-2-51,-2 2-44,0-5-246,0 5-622,0 0 275</inkml:trace>
  <inkml:trace contextRef="#ctx0" brushRef="#br0" timeOffset="63666.8276">6383 6954 74,'4'-14'224,"-2"1"1,-1 3-10,0 2-3,1 1-11,-2 2-14,0 1-24,0 1-29,0 3-11,0 0-9,0 0-10,-3 12-15,0-2-12,-3 10 0,-3 6-6,-1 3-8,0 1 1,0 3 2,-4 8-7,4-12 1,-2 5-1,2-5 2,-2 0 7,4-1 1,-3-1 0,-1 2 0,4-7-1,-1 2 0,3-5-8,1-2-2,0 1-5,-1-3 4,2-4-15,2-1 7,-4 3-14,5-4-3,-3-2-4,4-1 3,-1 0 2,-2 0 5,3-2-13,-2-1 9,2-3-2,0 4 12,0-4 1,0 0 8,0 0-2,-1 5 25,1-5 4,0 0-10,0 0 1,4-12-10,-1 7-8,0-5 0,1 3 3,2-5-16,-2-4-14,2 3 12,4-1-9,-2-3-6,2 2 2,0 1-2,-1-3-9,1 2 4,3 0 6,-2 2 3,3 0-14,-4 3-5,3-2 4,-3 3 1,1 3-4,0-3-7,-1 6 1,3-2 0,2 3-1,-1 0-3,-1 6 3,0-1 0,-1 1-7,1 2-5,-1 4 11,0-1-1,-1 4 4,-4 0-7,2-4-9,-1 7-3,-2-4 5,1 0 10,-1 2-9,-2-2 0,0-4-4,-3 4 17,1-5-14,-2 0-12,-2 4 8,1-2 15,-3 0-15,0 1 2,-2 0 2,-4 2-3,2-5 18,-4 4-20,1-2 11,-3 0 13,-1 1-15,-4 2 5,2-2-1,2-3 5,0 1-15,0-3 5,1 2-6,-1-5-12,1 1-6,-2-2 1,4 0-27,3-2-9,-2 0-11,2 2-25,-1-2-15,3-4-21,-1 2-25,2-1-31,2 0-40,1 0-41,0 2-240,3-4-557,0 1 247</inkml:trace>
  <inkml:trace contextRef="#ctx0" brushRef="#br0" timeOffset="64524.4876">7433 7653 163,'-9'-2'177,"2"-2"1,1 4-4,1 0-11,0-2-10,5 2-10,-7 0-7,7 0-13,0 0-1,-4-2-7,4 2-6,0 0-9,0 0-1,0 0-2,0 0 1,0 0 1,0 0-6,16 2 3,-7-1 2,-2 0-4,3-1 3,4 3-7,2-3-3,5 2 1,-4 0-5,4 1-10,4 0 2,-1-3-2,0 0 2,2 2-14,0-2 4,0 2 2,3 2-2,0-3 13,9 4-22,-10-1-3,3 0-6,-2-3 0,12 6-2,-3-1-3,-8-6 1,-2 4-4,10 2-3,-10-2 1,2-2-1,-2 4 1,13-4 4,-12 2-4,1-3-2,-2 3 3,0-1-8,3-2 15,-3 3-12,1-2-1,-3 0-3,1 3 1,1-2-2,-4-3 13,3 1-14,-2 2 3,2 0 7,-3-3 2,0 1-2,4-1-5,-1 1-3,0-1 1,-3 5-6,-2-5 2,3 1 3,1 0-3,-5-1 1,-2 0-2,3 0-5,-5 1 5,-2-2-6,1 1 4,0-1 0,-1 2 3,0-2-22,2-2 3,-1 3-21,2 0 22,-3 3-2,0-3 2,1 1 4,1 0 1,-3 0-13,-1-3 6,1 3 1,-3 0-5,2-1 2,-2 1-3,-1-1 2,-1 1 0,2 1-1,-3-2 4,1 2 0,-5-2-3,3 0 3,-7 0-5,7 0 7,-3 2-9,-4-2 4,5 0-2,-5 0-2,0 0-6,6 0 13,-6 0-5,2 3 5,-2-3-6,0 0 0,0 0 5,0 0-9,0 0-4,0 0-11,0 0-22,0 0-31,0 0-37,0 0-39,0 0-47,4 0-54,-4 0-65,0 0-40,0 0-280,0 0-686,6 1 304</inkml:trace>
  <inkml:trace contextRef="#ctx0" brushRef="#br0" timeOffset="65725.4703">9661 7623 41,'-2'5'113,"2"-5"0,0 4 2,0-4 0,0 0-9,-1 4 0,1-4 0,0 0 0,1 4 5,-1-4 3,0 0 2,0 0 8,0 0-1,0 0 6,0 0-2,6 0 7,-6 0-15,0 0 0,8-4-10,-4 1 1,-1 1 1,0-1 3,1-2-2,2 0-7,-2 0-8,2-5-6,-2 3 0,0-3-12,3-1-6,-3-1-3,-1-2-7,2 4-4,-1-7 0,-1 5 1,-2-1-13,2 1-2,-2-5-10,-1 5 7,0 1-2,-1-2 0,1 5-5,-3-1-8,2 2 2,-1 2-7,-1 0-5,1 1 8,-3-1-14,1 2-3,-3 0 9,-3 2-23,1 4 10,-1-2 6,-2-1-9,-5 4 2,3 0 8,-1 5 1,-1 0-9,2-1-6,-6 4 8,2 2 7,1 1-12,-2-1 2,0 0-8,3 1 12,4 5 0,1-5 0,0-1-1,0 1 5,5-1-7,-3-1-4,4 0-3,0 2 5,1-4 9,1 0-5,3 1-8,-4-2-4,3-3 10,-1 4-4,2-5 8,2-1-5,-1 2 7,3 2-9,1-1 9,0-4-4,2 4 1,2-3 2,1 0 6,-1-1-5,1-1-6,3-2 2,-4-1 7,7 2-7,-2-4-2,-1 1 5,2-6-1,0 1-3,-2-1-9,0-2 8,-1 1 11,0-2-17,1-3 6,0 1-1,-2-2 2,-1 0-2,-1 0 0,-1-3-2,0 2-5,-1-1 6,-1 2-1,-1-1 2,0 5-6,-1-2 10,-1 0-3,0 3 9,-1 0-4,1-1-2,-3 3 6,2 0 10,-1 3-12,-1-2 1,1 2-5,1 0-5,-2 1 8,1-2-2,-1 5-12,0-6 3,0 6-4,0 0 0,0 0 2,0 0 3,0 0 1,-6 11-3,2-5-2,4 0 5,-4 4-2,-3-1 3,3 6-1,-2-1-1,3 1 2,-4 2-6,3 0 7,-1-2 1,0 0-8,1 2 6,1-1 2,-1-4-4,3 0 18,-1 1-7,1 3-14,-1-4 8,2-2-14,0 2 15,0-3-4,0 2 4,2-2 0,-2-4 2,0 2-2,1-3 3,1 2-9,-1 1 6,4-2 16,1 2-15,1-1 8,0 0-8,3-2-3,-3 1 5,7-2-4,-2-2 1,3 3 3,1-2-3,-1-1 1,-1-1-2,-1 0 0,-3-1-3,5 0 16,-1 0-16,-1 0 1,0 0 0,-5-2 9,2 1 2,-3 0 6,0-2 22,-1 1-7,1 2 9,-3-1-12,0-2 6,2 3 6,-1-2-15,0-1 0,0 2-4,0-1-4,-1 1 8,0-1-11,0 0 0,-1-1 0,2 1-3,-2 1 3,0 1-9,-3 1 10,5-4-10,-3 0-6,-2 4 7,3-3-2,-3 3 4,4-4-4,-4 4 5,0 0 3,2-1-18,-2 1 6,0 0 1,0 0 5,0 0-1,0 0 0,0 0-6,0 0 2,0 0 1,4 0-3,-4 0-14,0 0 10,0 0-2,0 0 0,0 0-18,0 0-5,0 0-16,0 0-20,0 0-1,3-4-32,-3 4-26,0 0-25,0 0-44,0 0-33,0 0-52,0 0-22,-11 4-31,11-4-196,-12 1-569,1 1 252</inkml:trace>
  <inkml:trace contextRef="#ctx0" brushRef="#br0" timeOffset="68660.3527">7176 8061 112,'4'-17'203,"2"-3"-4,-5 2 4,1 1-3,-1 2-9,-1 3-19,-1 2-8,-2 1-10,1 2-18,-5 4-13,-1 3-12,-3 3-4,-8 11-12,2 1-6,-1 6-2,1 7-9,-7 9-2,2 2-1,2 1-9,2 4-7,-2 0 4,1 1-12,1-1 1,4 3-5,-4-1-1,0-3-4,6-11-5,1 0-4,0 1-4,2-2 4,-3-4-8,2-2-2,-1-1-13,5-10-31,2-1-42,-2 1-37,-1-7-33,4 1-36,0-7-46,2-1-200,1 0-451,0 0 200</inkml:trace>
  <inkml:trace contextRef="#ctx0" brushRef="#br0" timeOffset="69110.523">6817 8315 118,'-3'-5'211,"1"1"-5,0 1-16,2 3-12,-2-2-15,2 2-15,0-5-6,0 5-20,0 0-9,0 0-13,12 1-1,-1 0-3,3-1-8,7-2-3,3 0-16,3 1 2,1 0-2,-1-2-8,12 0-2,-12-1-9,0 1 3,-1 0-2,-2 1-11,-4-2 5,-3 2 0,-3 1 5,-4-2 3,-2 3 8,-2-1 4,0 0 4,-2 1 2,0-1 0,-4 1-2,7 0-10,-7 0-7,3 4 6,-3-4-15,-3 11-2,-1-4 8,1 2-2,-1 2-8,0 0 0,-2 2 0,2-3-4,2 2 0,-4 0-8,4 0 3,1 1-6,-2-4-2,3 3-2,-2 0 0,4-2-9,-1 0-5,4 2-4,1-6-5,1 1-11,5 1-25,-1-3-20,2 0 2,2-2-30,-1-1-34,0-4-27,-1-1-28,1 1-2,-4-5-17,0-2 6,-2-2-3,-1 0 1,0-4 5,-1-1 28,0 0 15,-2-1 15,-3 0 16,0-3 26,-1 2 20,0-2 13,0 2 29,-1 0 2,0-1 18,-2 6 5,2 1 14,-2 0 16,1 3-5,1 3-4,1-3-5,0 4 4,-3 0-6,6 0-4,-3 1-11,0 4-9,0 0-37,0 0-35,0 0-132,10 6-229,-2-1 103</inkml:trace>
  <inkml:trace contextRef="#ctx0" brushRef="#br0" timeOffset="69510.7347">7469 8191 16,'3'-6'234,"1"-2"5,-3-1 13,0 2 0,1 2-7,0-2 3,-1-1-7,2 6-12,-3-4-16,0 3-20,0 3-30,0 0-16,0 0-23,0 0-1,-4 14-13,2-5-9,-2 6-7,1 3-20,-4 2 1,3-6-8,-2 11-5,1-7 3,-1 0-24,2-1 3,0 0-5,0-5 0,3 0-8,-1-2-8,0-2 4,2-1 1,0-1-7,2 0-1,0-1 3,3-1-3,1-2-6,0-1 17,3-1-16,2-3-6,2-4-2,1-2 5,3-7-20,1 0 14,-1-3-2,4-1 2,-3-2-2,-1-1-1,0-2-1,-3 0 0,2 1-2,-4 1 2,0 3 3,-5 4 9,1 3-2,-2 4 7,-2-1 14,-1 5 5,-2 0-7,3 2-3,-4 1-8,0 2-6,0 0 0,-11 17-9,4-3 7,-6 10 5,1-1-6,-1 3-1,-1-1 9,1 1-14,0-1 2,2-1-6,3 2 1,-2-4 14,6-5-11,1 2-4,0-5 3,3-2 10,-1 1-17,2-6 1,3 5-10,2-6-20,1 2-18,2-5-24,1 0-33,1-3-44,-1 0-54,5-3-56,-1 0-57,2 0-211,-1-2-574,-1 2 254</inkml:trace>
  <inkml:trace contextRef="#ctx0" brushRef="#br0" timeOffset="70938.3967">7948 8470 45,'-2'3'155,"2"-3"-8,-1 4-13,1-4-12,0 0-10,0 0-8,0 0-2,0 0-12,-4 1-9,4-1-11,0 0-4,0 0-4,0 0-4,0 0-1,0 0-10,0 0 4,0 0-3,0 0 4,0 0 5,0 0 2,0 0-2,0 0 5,0 0 11,0 0-6,0 0 3,0 0-7,7-8 2,-7 8-3,3-2-10,-3 2-3,5-5-4,-4-1 0,5 0-11,-2-3 5,2 2 1,1-3-4,0 2-5,2-7 0,1 0-5,1 2 5,-1-3-4,4-2-2,-3-2 10,0 7 2,-1 0 8,-1 1 1,-2 2 12,-2 2 5,1 1 4,-2 0-5,-1 3 1,-2 0-9,2 4-11,-3 0-6,0 0-3,0 0-1,0 0-5,-3 12 1,-2 1-7,-2 0-3,1 4 7,0-3-3,-1 2-8,3 1 9,0-3-13,1 3 7,-1-2-4,3-5 2,3 0 0,1 2 3,-3-2 1,3-1 1,3-2 5,1-2-6,1 1 8,5-1-6,1-1-12,3-7 7,3-2 0,2-2-5,-2-2 0,2 4-1,-1-5-3,-1-1 1,0-5-9,-2 0 8,-5 4 1,4-4-4,-5 4 0,-2 1 0,-1 1 2,-4 5 10,0 0 5,-3-2 1,1 2 2,0 3-12,-3-2 4,0 4 1,0 0-11,-8 9 7,2 0-2,-1 1 0,-4 2-8,2 2 10,1 0-6,2-3 3,-2 3 0,5-3-5,-1 1 9,-1-1-1,3-4-4,1 1 5,-1 0 6,2-4-3,0 1 8,2-2-2,1 1 1,2-3-1,2-1 1,4-1-7,2-5 8,1 2-14,3-2-1,2-5 2,1-1-7,0-2 3,-1 1-3,0-1-5,0-1 6,-3 5 1,-4 1-3,-2 4 0,-2 0 2,-1 1 11,-2 0-16,-2 1-4,0 2 4,-3 1-6,0 0 2,8 5-3,-6-1 4,-1 4-11,-1 1 10,0 6-2,4-5 6,-4 2-1,0 3-17,0-3 16,0-2-2,0 2 14,2 0-17,1 0 10,-2-3 9,3 0-17,-2-3-4,2 1 16,-1-2 3,1 0-10,0-1 8,0-1-8,2-1-1,0-1-8,-2 0-5,-4-1-10,11-1-14,-8-2-19,0 0-23,1-1-26,-2-1-29,2-2-34,0 0-33,-1 2-46,-3-7-42,2 0-34,-3 2-165,0-3-527,-2-3 232</inkml:trace>
  <inkml:trace contextRef="#ctx0" brushRef="#br0" timeOffset="71152.2208">8245 8073 155,'-8'-4'201,"3"1"-13,3 2-31,2 1-14,0 0-37,0 0-61,15 5-78,-1 3-128,2-1-173,5-2 76</inkml:trace>
  <inkml:trace contextRef="#ctx0" brushRef="#br0" timeOffset="71414.4084">8956 8265 41,'5'-4'329,"-2"-4"2,1 2 1,-2 1-8,1 1-15,-1 1-22,-2 3-28,2-2-25,-2 2-22,0 0-21,0 0-28,-8 14 3,0 0-25,-2-1-15,-6 9 1,-1-3-8,3 3-1,0 2-19,0 1-6,1-3-11,1 1-7,2-1 0,-1-2-7,4-2-13,-1-2-12,3-3 4,1-2-5,1 1-12,1-1 10,1-3-13,1-1-6,0 1-4,4-1 3,4-2-37,1-3-34,5-1-33,2-1-32,5-2-25,-6-2-42,-1-2-45,6-5-40,-3-1-40,-4 0-234,-1 3-586,-3 1 260</inkml:trace>
  <inkml:trace contextRef="#ctx0" brushRef="#br0" timeOffset="71818.4987">8900 8378 32,'-7'-4'177,"4"1"0,-2 1-17,3-2-13,2 4-9,0 0-6,11-7-15,5 1-5,7 3-9,2-1-8,2-1-10,3 1-9,11 0 0,-12 3-7,0-7-4,2 5 1,-4-3 3,-1-5 9,-1 2 1,-4 1 7,-6 2 15,-1-2 12,-5 1 8,-1 0 19,-1 2-12,-1-2 1,-2 1-2,0 3-9,-2 1-12,-2-1-5,0 3-12,0 0-13,-13 1-3,4 3-4,-2 4-12,-3 1 3,-3 7-13,0 3 1,1-1-9,-1 2 4,0 2-6,1 0-7,2 0 4,2-1-4,-1 1-11,4-7 6,1-1-4,1 1 5,1-5-11,1-1 11,0 0-7,3-6 3,0 4-3,2-2 12,-1-3 14,1-2 17,0 0 1,0 0 8,0 0-21,25-17-2,-5 1 3,1-1-14,3-1-8,0 3 1,1-2 0,-3 0-13,-1 4 17,0 3-17,-2-1 0,-3 2-3,-5 2-2,0 3-9,-1 4 11,-4-1-3,-3-1-9,2 2 2,-5 0-5,6 5 1,-2 0 1,-1 2-5,1 0-1,-2 4 5,0 0 3,1 3-12,-1-1 16,0-2-1,-1 0 0,1 0-7,1 0-1,-3 1 8,3-2-2,1-1 2,-1 0-2,1 2 0,0-2 7,2-1-23,0-2-27,2-1-45,1 2-38,-1-6-38,6 2-37,-1-3-45,1 0-25,1-1-31,-3-3-16,3-4-226,-5-1-585,3 1 258</inkml:trace>
  <inkml:trace contextRef="#ctx0" brushRef="#br0" timeOffset="72146.0919">9604 8464 953,'5'-13'37,"0"-3"25,-2 1-8,0 2 28,-1 4 23,0-1 16,-1 0 17,-1 5 10,0 0 1,-1-2-9,1 7-11,0-5-12,-2 2-11,2 3-11,0 0-9,0 0-3,0 0-8,0 0-7,0 0-6,0 0-1,0 0-7,9 11-3,-5-7 2,0-1-8,1 1 1,2-1-1,0-2 5,2 3 1,-1-1 5,-3-4 9,2 2 11,-1-1 8,1-1 10,-3-1-5,-1 0 11,4-1-5,-3-1 3,-4 0-2,3 2-9,-2-5-11,-2 4-22,1 3 3,-7-6 1,0 3-13,0 3-3,-6 2-4,3 0-13,-5 3 2,1 5-4,1-2 0,0 4 5,0 2-11,7-5-7,-4 4-17,3 2 17,0-1-2,3-2-7,4 0 2,-1-2-2,3 2 4,2-3-5,-1 2-13,4-2 3,0 0-11,2-1 18,2 1-10,2-5-1,1 3-22,0-1-33,1-3-9,-1-3-20,2-2-20,-1-1-32,1-1-37,1 0-35,1-4-46,-2 1-2,5 1-260,-6-3-575,6 3 255</inkml:trace>
  <inkml:trace contextRef="#ctx0" brushRef="#br0" timeOffset="72587.1865">10189 8208 8,'3'-13'302,"-2"3"18,0-3-7,2 4 3,-3 2-1,0 0-10,2 4-32,-2-3-29,1 5-15,-1 1-41,0 0-11,0 0-25,-11 17-17,4-3-13,-5 8-13,3 4-3,-3 2-10,0 0-12,-2-3-3,0 3-1,2-2-15,1-1-4,1-3-11,-1 2-5,1-2 0,-2 0-7,6-8 9,-1-2-12,2 2-6,0-6 2,-1-1-5,3-2-7,1 2 10,0-6 9,2 1 13,-3 2 16,3-4 17,0 0 6,0 0 6,0 0-5,0 0-7,0 0-8,12-14 0,-7 7-4,2 1-1,-1-2-9,2 2-8,4-8-10,0 4 2,4 1 0,-5 1-10,5-1-5,-4 1-10,-3 6 3,5-3-24,5 1 0,4 5-4,-9 2-4,0 0-2,-4 1-3,-3 1-8,0 0 0,-3-1-4,1 4 3,-1 2 0,-3 0 1,-1-1 0,-1 1-2,-5 0-5,1-1 7,-5 3 2,-2-4-23,-2 2-6,-5-2-6,0 0-8,2-3-22,0-2 17,2 1-9,-1-1-6,0-1-2,0-2-9,3-1-6,4 0-11,0-1-24,2 1-19,0-4-28,1 4-52,6 0-43,-2-4-67,2 5-197,5-8-584,-1 2 259</inkml:trace>
  <inkml:trace contextRef="#ctx0" brushRef="#br0" timeOffset="72851.9056">10540 8173 146,'8'-13'285,"-1"4"5,-4-1-5,0 5-2,1-1-11,-2 1-34,0 2-30,0 3-18,-2 0-21,0 0-21,-5 11-9,1-1-13,-3 5-12,-4 8-1,-1 2 1,1 2-37,0-3 0,-5 5-5,5-1-11,-1-1 3,2 0-12,1 0-7,-1-4 13,3-5-26,-1 5 1,4-7 0,-3-6-4,4 6-3,0-6-3,2 2-8,-2-4-14,3 1-14,1 1-16,5-3-14,0 1-45,3-1-52,4-3-16,2 2-62,2-3-72,3-6-184,3 3-513,-1 2 228</inkml:trace>
  <inkml:trace contextRef="#ctx0" brushRef="#br0" timeOffset="73634.0346">10754 8501 188,'8'-16'214,"1"-1"11,-3 2 3,0-2-13,1 1 12,0 1 2,-2-2-12,-3 7-12,4-3-24,-5 1 3,1 0-12,-2 3-8,0 2-11,-2 2-21,2 0-13,-1 4-11,-7-2-11,0 5-11,-4 3-9,-1 0 1,-7 4-17,-1 0-11,2 3 1,0 3-4,1 3-5,5-7-5,2 2 13,1 1-21,-1 3 0,4-7-8,3-1 5,-3 4-2,4-4-3,0 1 0,3 0-5,3-4 1,1 2 3,2-3-9,5 2 8,-1-4-7,2 2 1,1-1-3,1-7-2,0 2 4,0-6-8,3 1-2,-4-4-7,-1-1 2,3-1 3,-5 2-2,-1-6 1,1 3-4,-1-3 19,-2 0-15,-2 7 2,-2 0-3,0-2 4,4 4 3,-6-1 6,1 6-11,1-2-5,-3 0 6,0 4-10,0 0 3,0 0-4,-13 9 3,10 0 4,-1 0-2,-4 4 0,3-1 9,0 0-15,-1 3 17,3-3-8,-3 5 1,4-1-4,1-2 5,-1-2-9,2 1-12,3-3 6,1-2-5,2 1-10,-1-2 1,4 0 1,-2-2-1,3-5 2,-2 1 3,0-2-1,2 1 8,3-6 3,-3 0-2,2-3 8,0-2-10,-1-2 10,2 2 6,-1-8 16,1 1 11,-4 2 5,-1 2 30,0-1 5,0 3 17,-1 1 1,-2 2 5,-1 0 0,-1 2 11,0 4-4,-2-3-15,2 5-17,-1-3-8,-2 4-11,0 0 3,0 0-11,0 0-1,-2 14-10,-1-4-3,1-1 7,-4 2-10,3 3 1,-4 1-3,4-3 0,-4 1-4,3 0-3,-2-3-1,3 1 2,-3-1-3,2 0-3,2 0 4,1-6-1,-2 1 2,3 3-3,-2-4-3,2-3 3,0-1 3,-1 6 3,1-6 1,0 0 2,6 1 1,-6-1-6,16-8-1,-3-2-1,4-1-2,4-2-7,1-3 6,-3-1-2,1 4 6,-1 1-5,-4 3-7,-1-1 15,0 0 4,-2 3 5,1 0 10,-6 4 1,0-1-1,-3 2-7,2 0-22,-3 1 16,-3 1-7,0 0 6,4 4-9,-3 1 0,-2 1 0,0 4-6,-1 2-3,-1 1 7,1 2-1,-1 1 2,-1 0-7,-1 1 11,1-1-9,3-3 0,-1-2-1,-1-1 0,2 2 4,-2-2-2,1 0-23,-1-5-20,3 2-20,0-1-26,0 0-24,0-1-25,-2-3-12,4 2-15,-1-1-26,3 0-40,-1-1-40,4-2-41,4 0-47,-2-2-221,-1-1-623,2-2 277</inkml:trace>
  <inkml:trace contextRef="#ctx0" brushRef="#br0" timeOffset="74156.7399">11366 8448 17,'8'-24'175,"-3"5"7,3-5 11,-3 6 19,-2 1 2,4 2 10,-3-1-3,0 4 1,-1 2-1,1 0-10,-1 1-12,-1 4-13,-2-1-10,3 1-29,-3 4-17,0 1-16,0 0-16,0 0-6,-4 17-14,-1-2-9,-1 2 5,0 1-18,-5 9 20,-2-2-5,2 4-1,1-2-6,-1 0 7,0-1-7,1-3-4,0 0-15,0 1-2,3-10 7,1 2-10,-1-2-2,3-4-3,1-1-10,-1-5-1,1 4-4,1-3 3,-1-3-2,1 1-5,1-1-1,1-2-5,0 5 10,0-5-16,0 0 14,0 0-4,0 0-4,0 0 2,13-11-8,-8 7 21,2-4-20,2-1-11,1 0 2,-1-5 3,3 4 1,-1-3-1,6-6 12,-2 0-12,2 3-5,3-5-2,-2-1-5,1 6 2,2-4-2,-3 6-7,3-3 18,-8 5-12,-2 2 2,-1 2 1,-3 2 3,0 0 7,-1 1-2,-2 5-8,-1-4 6,0 2-8,-3 2 1,0 0-13,0 0 12,0 0-10,-23 6 12,8 0-4,0 3 4,-5-1-4,1 3-7,-2 1-10,3-1-8,3-2-1,1-4-12,2 5 2,2-3 7,1-4-5,3 1 5,0 0 4,2 2 3,-1-1 3,2-1 3,2 1 11,0 3 3,1-3-3,2 6 1,3-1 0,0 0 3,0 0 3,0 2 7,1 0-2,1 4-2,-2-2-1,3 0 4,-3 1 3,1-1-1,-2-2-1,1 2 2,1-3-3,-1 0-6,-1-2-7,-1-1-33,1-3-48,0 5-62,3-6-67,-6 5-260,4-6-530,2-2 235</inkml:trace>
  <inkml:trace contextRef="#ctx0" brushRef="#br0" timeOffset="74546.3487">11800 8453 250,'4'-10'304,"2"-1"-6,-2 3-10,0-3-14,1 3-11,-2-2-9,-1 2-5,1 4-28,-3-4-5,0 6-12,0-3-28,-3-2-9,-1 4-13,-3-2-16,-1 1-16,-6 4-15,-1 0-6,3 2-17,-3-2 1,2 3-16,1 1-7,-2 1-4,0 3-5,3-1 4,-2 1-12,6-2-14,0 3 9,0-2-12,1 2 2,2-2-7,1 5-1,1-2 4,2 0 5,2 2 2,5 5 2,3-1 0,4 2 5,-1-6-3,3 4-7,-1-1 6,3 0 4,-3-3-1,-1-2-4,-2 1-4,-1-1-2,-1-4-5,-4 0-7,1 1 4,-1-4-7,-2 2 8,-1 0-8,0 0-1,-1-1-9,1 0 5,-3 1-9,0 0 8,-4-2-6,0 2 10,-5 0 2,-3 2 3,-3 1-6,-6-4-2,-5-1-5,3 1-32,-1 1-41,-3-3-73,1-3-58,-1 2-81,1-5-82,0 1-318,0 2-737,0-2 326</inkml:trace>
  <inkml:trace contextRef="#ctx0" brushRef="#br0" timeOffset="75918.9417">8380 5946 17,'3'-2'182,"-2"-1"-9,2-1 9,0 1 3,-2 1-17,-1 2-12,0 0-9,2-3-19,-2 3-14,0 0-12,0 0-9,-9 10-14,5-2-6,-6 4-3,1 0-4,-7 8-12,1-2-3,-1 6 0,0-4-2,-2-2-2,1 3 7,0-2 5,1-2 1,-2-2 4,9-1 2,-2-4 9,3 0 6,0-4-4,2-1-7,1-1 2,2 2 3,-1-5 4,0 3 2,2-3 23,2-1-10,-1 3-2,1-3-4,0 0-8,0 0-8,7-15-5,0 9-12,0-3-6,5-6 2,0 3-9,3-7-8,2-1-1,0 3 1,-1 0 0,-1-2-14,2 2 14,-4 1-13,2 0 10,-4 0 4,1 3-1,2-4 16,-2 5-7,-2 2 0,1-2 12,-5 3-1,1 1 7,0-1-2,1-1-11,-2 3-2,0-1-6,-1 1 10,1 2-13,-3-2-1,1 1 3,-1 2 0,-1-2-5,2 3-7,-3 1 0,2-1 4,-3 3-5,3-3-4,-3 3-8,1-4 14,-1 4-20,0 0-5,0 0-1,0 0-3,0 0 5,0 0-14,0 0 1,0 0 2,1 14 5,-1-3 3,3 0-4,-3 3 0,2 3-11,1-2 10,-1 2 13,3 2-12,0-2 5,2 7-1,-1-7-5,1 5 3,-2-3 2,1-4-1,1 0 0,-4-4 3,3-1-7,-3 2 10,1-7-9,0 5-9,-1-3-2,0 0-5,-2-3-31,3 0-14,-1 1-27,-1-1-19,0 1-26,0-4-19,-1 1-14,2 5-27,-2-2-39,2-2-59,-3 3-296,2 2-640,0-3 284</inkml:trace>
  <inkml:trace contextRef="#ctx0" brushRef="#br0" timeOffset="77792.7159">8119 7299 168,'0'-4'186,"1"0"1,-1 4 0,1-8-6,2 7-15,-3 1-15,0-4-12,0 4-16,0 0-7,0 0-10,0 0-3,-10 14-9,3-6-1,-1 5-1,-3 2-9,-4 2 1,3-5-6,0 3-5,-4 2 1,5-3-2,0-2-1,1 2-7,0-4 3,1 1-3,-1 0-9,3-4-1,1-1-1,2 1-8,-2-3-5,2 0 2,1-3 9,2 4-3,-1-4-4,1 3 10,1-4 1,-3 1 8,3-1 0,0 0 2,0 0-4,0 0 0,7-11 1,-1 5-18,1 0-11,1-4 1,1-2-12,1 1 7,1-2 9,2-4-15,2 0-5,-1-3-6,0 2 3,-2 5 5,2-6-11,-2 4 2,-2 1-5,1-2 9,1 0 9,-4 5-16,0 0 9,2-1 10,-4 6 0,0-3 4,1 1 8,-5 4 0,3-1-2,-2-1-3,-2 1 6,2 2-3,0-1-16,-1 2 7,1-1 7,-3 3-15,2-5-7,1 4-4,-3 1-4,2-4-1,-2 4-7,0 0-1,0 0-1,0 0 4,7 11 12,-5-5-6,1 4-11,-1 2 11,1-1-6,-2 6-9,1-2 12,1 2 0,2 3-12,-3-1 14,2 0-6,-2-1 6,0-1-6,1 0 6,-1 2 3,1-7-8,-1 4-1,1 1 5,-3-8-4,3 4 6,-3-4 1,3 1-9,-2-3 4,-1-1 1,4 0-2,-4-1 0,0-1 2,1 0 0,1 0 4,-2-4-4,0 6 8,0-6-8,0 3 13,0-3-9,4 4-3,-4-4 11,0 0-4,0 0 1,-2 5-4,2-5 6,0 0-10,0 0 2,2 3-8,-2-3 9,0 0-1,0 0-4,0 0 3,0 0-2,0 0 2,0 0 5,0 0-7,0 0-4,0 0 4,0 0-10,2 4 5,-2-4 0,0 0 6,0 0-1,0 0 4,0 0-7,0 0 2,0 0 1,0 0-9,0 0 27,0 0-20,0 0-9,0 0 12,0 0 0,0 0-1,0 0-5,0 0-2,0 0 9,0 0 2,0 0-5,0 0 1,0 0-7,0 0 5,0 0 1,0 0 10,0 0-11,0 0 0,0 0-7,0 0 8,0 0 10,0 0-10,0 0 5,0 0-10,0 0 6,0 0 1,0 0-10,0 0 6,0 0 7,0 0-2,0 0-6,0 0 1,0 0 2,0 0 8,0 0-12,0 0-6,0 0 1,0 0-1,0 0 13,0 0-4,0 0-6,0 0 9,0 0-5,0 0 1,0 0 6,0 0-6,0 0 4,0 0-2,0 0-3,0 0-1,0 0 6,0 0-5,0 0 7,0 0-5,0 0-6,0 0 6,0 0 1,0 0-3,0 0-4,0 0 11,0 0-6,0 0 4,0 0-9,0 0 9,0 0-3,0 0-8,0 0 8,0 0 0,0 0 13,0 0-8,0 0-6,0 0 3,0 0-10,0 0 11,0 0 6,0 0-6,0 0-4,0 0 1,0 0-3,0 0 3,0 0-3,0 0 2,0 0 6,0 0-5,0 0 1,0 0 0,0 0-7,0 0-2,0 0 0,0 0-2,0 0 3,0 0 3,0 0-1,0 0-7,0 0 10,0 0-4,0 0-8,0 0 6,0 0-3,0 0 5,0 0-8,0 0 2,0 0 3,0 0 7,0 0 2,0 0 0,0 0-8,0 0 6,0 0-20,0 0 14,0 0 5,0 0-5,0 0 9,0 0-1,0 0-10,0 0 15,0 0-20,0 0 12,0 0-1,0 0 3,0 0 12,0 0-20,0 0 9,0 0 3,0 0-3,0 0-1,0 0-5,0 0 5,0 0-4,0 0 27,0 0-22,0 0-7,0 0 2,0 0 8,0 0 2,0 0-3,0 0-4,0 0 4,0 0 9,0 0-28,0 0 13,0 0 2,0 0-7,0 0 9,0 0 0,0 0 0,0 0-3,0 0-2,0 0 2,0 0 1,0 0 2,0 0 4,0 0-2,0 0-3,0 0-2,0 0 5,0 0 2,0 0-4,0 0-3,0 0 2,0 0 7,0 0-6,0 0 0,0 0 4,0 0-6,0 0 3,0 0-1,0 0-7,0 0 5,0 0 13,0 0-16,0 0 8,0 0-6,0 0 4,0 0 4,0 0-12,0 0 8,0 0-4,0 0 20,0 0-27,0 0 6,0 0-1,0 0-1,0 0-3,0 0 12,0 0-5,0 0 4,0 0-4,0 0 5,0 0-2,0 0-1,0 0 6,0 0 1,0 0-7,0 0 0,0 0-5,0 0-9,0 0 13,0 0 1,0 0-3,0 0-2,0 0-8,0 0 4,0 0 0,0 0 1,0 0-18,0 0-5,0 0 0,0 0-10,0 0-8,0 0 3,0 0-17,0 0-3,0 0-4,0 0-1,0 0 0,0 0-10,0 0 2,0 0 0,0 0-5,0 0-4,0 0 0,0 0-8,0 0-15,0 0-9,0 0-15,0 0-7,0 0-25,0 0-4,0 0 3,0 0-6,0 0-5,0 0-140,-13-7-347,13 7 154</inkml:trace>
  <inkml:trace contextRef="#ctx0" brushRef="#br0" timeOffset="83020.5664">1495 10708 106,'0'0'188,"3"-3"-5,-3 3-12,3-4-6,-3 2-11,0 2-7,4-3-10,-4 3-7,0-6 5,2 5 0,-1-2 4,0-1-5,2 0-5,-3-2 0,3 3-5,0-2-12,-2-4 4,2 5-2,0-7-7,0 5-4,-2-2-7,3-1-4,-2-2-7,0-1-4,0 0-8,1-3-17,0-2-11,-1 6 1,-2-2 8,2 2 8,-4-2-1,2 1-7,0 5-8,0-4 4,0 3-11,-2 0-2,-1 1-10,0 2-6,0-1 5,0 1-13,-4 2-7,0 2 3,0 0-2,-10 1-18,3 2 15,0 5 3,-7 3-2,-1 3 0,0 1-10,1 2 6,3 4 16,-2-1-28,3 1 11,-2 1 7,3 3-8,2-4 3,4 2 1,0-6-1,6-4 0,-3 5 4,1-2-3,2 2 9,4 0-14,-1-1 4,1-5 1,1 3 1,2-4 7,0 2-6,1-4-2,0 1-1,-1-4 4,1 2 2,2-1 2,2-3-3,2 1 7,0-3-11,4-1 7,-1-2-5,2-5 1,-2-1 8,1 3-9,7-6-3,-8 1 2,5-4-5,-1-1 5,0-2 4,-2-1-2,1-3-6,-2 2-1,-5 2-7,-1 2 8,2 1 1,-2-3-7,0 3 20,0 1 0,-1-1-15,-4 4 7,2 0-15,-2 2 11,1 2 3,-1 1-1,-3 1-2,3-2 3,-3 3 3,1-1-6,-1 4-1,3-5-7,-3 5 9,0 0-21,0 0 10,0 0-8,0 0 1,0 0 7,-10 15 5,6-5-9,1 1 8,1-3-3,0 3-4,-2 4 7,0 1-2,-1 0 17,1 2-17,0 0 1,0 1 0,1-2 6,-3-1-14,2 0 13,1 1-4,0 0 6,3-2 2,0-1 10,0-2-20,0 5 2,3-3 3,-3-5-1,0 1-2,4-2 1,-1-3 0,3 5 1,-2-3 2,0-1 1,3 0 3,2-3-1,-1-1 7,5 1-6,1-2-1,0-1-4,1-4 7,-2 2-16,3-2 6,-1-1 18,6-1-1,-1-4-8,-4 3 8,3-5-15,-2-2 2,3 0 8,-7 3-7,1-5-2,4-4-1,-1 3 7,-2-1 1,2-4-9,0-1 4,0 3-2,-3 0 4,3-1-2,0 4 0,-6 4 0,5-7-4,-1 4 0,-3 4-1,0 0 5,1 1-1,0-2-7,1 1 1,-2 1 10,2 2 0,-1-1-2,3 2 0,-4 1-7,1 2 6,-2-2-4,1 2 8,-4 3-5,0-1 0,2 3 0,-3 0-3,2 2 1,-1-1 8,-3 1-8,3 5-15,-1-2 6,-1 2 5,-1 2 6,-1-1-4,2 2-7,1-3 12,-2 4-5,-3 1 4,5-4-6,-4 2 4,-3 0 7,4-1-13,-2 1-1,-2 0 4,0-1-4,0 3 12,0-1-9,-2 2 2,2-4-1,0 0 2,0-4 2,-4-1-3,4 6-2,0-8-10,0 5 16,-1-1 1,1-6-2,-2 7-3,2-7 2,-1 4-1,1-4 4,0 0 2,-3 5-3,3-5 2,0 0 4,0 0-3,0 0 9,0 0 0,0 3-14,0-3 12,0 0-4,0 0-3,0 0 1,0 0-1,0-23 1,0 14 2,3-3-5,-2 5 4,-1-5 1,0 0-6,0 0 0,0 0 1,2 0 4,-4 1-3,2 0-2,0 0-2,-4 2-3,4 0 3,-3-1-6,0 0-12,2 5 8,-2-2 5,0 1-4,-4-2-7,0 1 2,0 4-7,-4 0 1,5 1-3,-6 0 5,0 4 11,-3 0-16,-5 6 11,6-1-4,-7 5-1,0 3-6,1 2 7,3 1 3,2 2 4,-1-1-2,2-1 3,3 3 1,1 6 1,2-3-9,2-7 14,0 0-3,2-2 2,3 2-2,1-1 1,1-1 3,0-1 6,2-4-8,-1 2 3,2-2 11,0-3-14,3-4 2,0 4 1,-1-2-3,2-3 16,1 0-14,2-2 9,0 0-9,-2-4-2,6-1 4,-5-2-3,4-1-1,-1-1 2,0-6 2,-1 6-4,4-8-4,-1-3 6,-2 1 8,-3 4-7,2-5-10,0-1 8,-2-3-5,-3 6-5,0 0 11,-2 3-5,2 1 1,-1 5 3,-5 0 6,2 0-4,1 1 3,-1 3-6,-3 1 0,0-1 3,0 2-7,0 3-1,3-3-5,-3 3 6,0 0 2,-6 13-2,2-5-1,-3 7 8,0 1-8,-6 4-1,6-1-1,-4 3 1,3 4 0,1-8 7,2-2-2,-2 1-7,2 0 10,-1-2-3,3 0 4,3-4 1,0 2-2,0 2 1,6-4-1,1 3 11,-3-4-12,7 1 8,-1 0-3,3-1-3,5-4 5,-4-1-2,9-2 6,-2 0-10,-4 0 6,4-4-8,2-4 2,-4 2 8,4-6-9,-1-3 2,2-1 0,0-4 3,-1 0-1,-1 0-5,-2-4 7,4 0-5,-3-1 0,6 4 1,-6-4-3,0 1 7,0-1 2,1 1-2,-3 4-4,-2-2 0,1 6 3,-4-1 3,0 4 3,1 2-10,-3-1-6,1 2 8,-3 3 2,0 1-2,0 0 1,-1 2 3,1 2-5,0 2-1,0 2 2,-2-1 1,-2 3-2,4 1 0,-6 1-1,3 2 4,-4 0-4,1 4 1,-1-5 3,-3 6-2,1-3-9,-1-1 11,-1-3 1,0 8-2,1 2 2,-2-9-7,-1-1 4,-1-1 0,4 2-1,-1-5-1,-2 3 5,0-2-1,3 0-2,0-1-3,-3-1 5,3-4-12,0 7 23,0-7 2,-1 5-11,1-5 1,0 0 5,-3 6 9,3-6 0,0 0-6,0 0 2,0 0 6,0 0-6,-2-21-3,4 9-7,-2 2 6,0 3 0,0-7-2,0-1-1,0 1-16,0-2 18,0 3-3,0-2 2,0 5-8,0-6-1,-2 3 4,1 2 1,0 1 6,-2 0-6,3 2-2,-6-1-5,2 2 2,-1 1-6,-1-1-2,1 3 5,-5 1-2,1 3 1,-5 1-1,0 4-3,-6 1 1,-1 2 6,1 6-5,-4-2-8,5 4 7,-1 5 2,2-2 0,2 3 5,-1 0 5,3-4-7,1 3-4,5-6-9,1 2 16,1-1-1,-1 1-1,5 1 1,0-2-7,-1-4 4,3 0 1,3-1 1,-1 0-4,0-1 2,4-2 5,-2-2-1,5 1 3,-1-3-1,0-1 1,5-2-3,1-1 6,0-1-11,2-4 4,3 0 4,-4-3-8,0-3 8,2-4-9,0-1 10,-4 4-7,2-8 4,-1 2-5,2-2 1,-4 0 4,-2 0 10,0 6-14,-2 1-2,-1-1 2,-1 4 10,-2 1 6,1-3 6,-3 7 5,1-2-3,0 2 7,-2 1-3,1 0-12,-2 4-3,0 0-6,0 0-2,0 0 2,0 0 9,0 0-8,-3 16-3,0-7-3,-1 7 1,1-1-4,-4 2 8,4-1-4,-1 2-3,0-1 3,0-1 4,0 2 1,3-5-1,1 3-12,-1-4 12,1 0 0,0-2-3,1 0-1,-1-2 2,1 1 5,4-1-5,0-2 5,1 0 6,0-1-5,2-3 3,3 1 3,4-4-2,-3 2-3,3-5 11,0 0-12,-1 0 4,7-6 5,-2 0-5,0-1 8,1-1 0,-2-2 9,-2 6 5,-5-1-4,5 0 6,-4 1 2,-1-6 6,-2 9-4,1-9 1,0 2-12,-2 5 12,-2 0-15,-3 2 8,4 0 10,-2-2-17,-2 1 9,2 2-14,-2 1 3,0-2-4,0 3-8,0-3-18,-3 5 0,4-6-31,-1 4-35,-3 2-42,0 0-43,0 0-61,0 0-72,0 0-69,0 0-211,0 0-616,0 0 273</inkml:trace>
  <inkml:trace contextRef="#ctx0" brushRef="#br0" timeOffset="84196.9099">1153 11472 27,'4'-19'161,"0"2"17,2-2-20,-6 7 5,4 0-17,1 2-5,-3 0-5,1 1-4,-1 3-4,-1 1-17,0-1-1,1 3-17,-1 0-8,0-1-6,-1 4-11,0 0-8,1-2-4,-1 2-7,0 0-9,-6 8 0,5 2-5,-4 4-1,1 11 3,-3 0 4,-1 1-2,-1 3-5,-2 1 3,1-1-2,3 4-7,-2-1-1,-2 1-2,4 0-4,-5 1 4,5-5-7,-2 2 7,4 0 2,-4-6-9,1 0 7,3-7-9,0 2 4,-1-3 0,1 1-1,0-5-5,1 1 1,1-4-8,3 2 7,-4-2-4,1-6 3,3 2 2,0-1-3,-1-1 3,-3-1 4,4 2 2,0-5 5,2 4 5,-2-4 6,2 5 1,-2-5 8,0 0-1,0 0 3,0 0-7,0 0 3,4-9-6,-1 4-6,-2-2 7,2-1-11,0 0-5,1-3-6,-1-2 8,5-1-7,-3 0 0,2 1 0,-3 1 2,3-3-6,0 1-1,0-1-4,0 2-1,1 0 5,2 1-7,-4 3-2,4-6 5,0 3-5,1-2 0,0 3 4,5-1-6,-8 2 5,1 3-3,-2 1 5,5-2-9,1 1 5,-2 2-4,2 0 11,1 1-12,-3 1 2,2 1-2,-2 2-10,0 0 10,-3 4-1,7 0-4,-5 1 2,0-1-12,-2 3 21,-1 2-11,6 1 2,-3 0-2,0 1 10,-2 1-8,-1-2-2,0-1 1,0 6 4,-3-4-4,-1 1 3,2-1 1,0 2-2,-5-3 1,3 2 5,-3-1-6,1 1 4,-1-1-1,0 0-1,-1 1 0,-2-3-4,0 5 3,-2-5 4,3 4-2,-4-3-2,0 0-5,-1 1 12,-5 1-7,5-5-4,-3 5 3,-3-4 1,1-1 1,-1 0 3,-2 0-4,2-5 4,-1 3-5,0-3-1,-9 1 4,9 0-3,2-3-4,-1 0-2,2 2 4,-4-2 5,5-2-3,-2-1-3,2 1 4,-1 0-4,1-1-4,2 1 3,-1 1-2,2-4 3,3 4-3,1-2 3,-4 2 3,4-1-5,-1-2-10,1 2 11,3 2 2,-3-5-5,3 1-15,0 4-12,0-5-34,3 1-27,2 0-66,0 1-16,2-2-43,3 4-231,4-5-491,3 1 217</inkml:trace>
  <inkml:trace contextRef="#ctx0" brushRef="#br0" timeOffset="85946.6349">1919 11410 112,'4'-8'128,"-2"-1"-7,-1 2-2,2 0 1,0 1-5,-3 0-16,3 1 4,-2 2-12,-1-2-3,3 1-6,-3 0 1,0 0-6,3 2-6,-2-3-8,-1 5 5,3-6-6,-3 2-6,3 2-1,-3 2-7,3-5 9,-2 0-3,1 2 5,0 0-2,-1 1 10,1-2-9,2 1-2,-4-2-3,0 5 3,3-4-1,-1 1-9,-2 3-3,2-1 4,-2 1-15,0 0-2,3-4-6,-3 4-6,0 0-6,0 0 1,0 0-2,-7 20-1,4-10 3,-1 7-1,-1-1-4,-1 4-1,0 9-3,-5 0 9,4 2-4,-3 1 0,3 0-4,-3 1-1,2-1 1,-1 0 7,1-3-5,2 1 2,-2 0 5,2 1 1,-4-2 4,6-5-2,-2-4 2,-2 2 7,4-5-13,1-3 1,0 2-2,-3-1 5,5-5-14,-2 0 8,2 2-1,-2-5-5,3-1 0,0 0 1,-1-4-2,-2 2 5,3 1 4,0-5 3,0 6 4,-3-5 5,3-1 5,0 4 6,0-4-5,0 0 4,0 0-1,0 0 6,3 4 0,-3-4-5,0 0 0,0 0-1,0 0-3,0 0 4,0 0 3,0 0-4,0 0-4,0 0 1,0 0 3,0-10-14,0 10 5,4-6-10,-4 1 5,4 0-7,-4-1-1,3 0 0,-2-1 1,4-2-8,-1 0 1,0-2-3,-1 1 1,4-5 20,-2 1-17,0 2-4,3-2-2,-3 4 2,4-5-3,-3 3 0,1-2 5,0 7-7,-1-6 3,4 3 0,-2 1 5,2 0 0,-3-2-13,0 5 5,3 1 8,-3-2 2,1 2-6,1-1-13,-5 3 11,0-3 5,2 5-9,-2 0 8,-1-2-3,1 2 0,-4 1-3,10 4-14,-6-4 18,3 4-3,-3 1 1,2 0-7,-2 3-5,3 1 13,2-2-2,-1 5 0,-2-2 1,-1-1-8,1 2 12,4 4-5,-6-4 3,2-4-4,1 4 2,-4-2 0,2 0 9,0-1 10,0 0-19,-2 1-1,-1-4-2,-1 2 1,3 2 8,-1-4-12,-3-1 0,1 4 5,-1-3-1,-1 3 0,2-2-4,-2 2 14,1-1-14,0-1 1,0 5 6,-3-6-7,2-1 4,-2 4 4,0-2-3,0-2 2,-1 3-7,1-1 3,0-1-1,-2 2 8,-1-3 1,-1 2-3,0 0 5,-3-1 3,-2 1-1,-1 2 0,-1-5-6,0 1 2,-2-1 9,2 1-12,0-1 3,-1-3 4,2 0-6,-3 2 4,2-4-6,2 2 4,2 0-8,1-3 6,1 3 5,1-2 3,1-1-5,1 3 3,0-4-7,1 2 1,0-1-7,1-1-6,0 1 4,0 1-17,3 2-17,-2-5-23,2 0-34,-2-1-36,4 0-54,-1 1-61,3-2-267,2-1-558,2 1 248</inkml:trace>
  <inkml:trace contextRef="#ctx0" brushRef="#br0" timeOffset="86865.4917">2594 11536 65,'4'-15'173,"-1"3"3,0-5-6,1-1-3,-2 6-4,0 3-1,0-2 3,-1 5-7,2 0-8,-3-2-16,1 5-6,2 1-10,-3-2-23,0 4-2,0 0-11,0 0-9,-7 13-3,3 1-4,0 3-7,-5 11-5,2-2-2,-4 6-6,1 0-2,0-1-1,0 4 15,1-4-4,-3 0 5,4-3-7,-1 5 5,-2-5 0,3-1 8,-1 0-3,2-4-2,0 2-3,2-6-2,0-2-7,-2 0 1,3-2-2,0-1-7,-2 1-1,4-5 1,0 1-5,-1-1-3,0-5-2,3 3-4,-3-4 12,2 1-9,1-1 5,0 1-3,0-5 12,-3 5 9,3-5 2,0 0 6,0 3-2,0-3 13,0 0 0,0 0-2,0 0 11,0 0 7,0 0-8,0 0-9,0 0-7,0 0-8,7-10 7,-4 7-8,-3-3-8,5 1 1,-3-1-11,2 2-1,-1-6-3,3 1-6,-3-2 8,5 2-12,-1 1-6,0-3 2,2 1-18,-2 2 20,4-3-11,-2 1 4,2 2-9,0-4 9,0 5-6,-2 0-2,3 0-12,1-1 2,-5 3 12,2 1 0,-1 0-6,-1 0 5,-4 2-11,2 0 4,1 0 1,-5-1-1,3 3 7,-2-1-1,-3 1-7,7 0-4,-3 1 6,0 2-2,1-1-3,0 2 8,-1 1-16,4 1 5,-4-1 6,2 2 1,-1 0-3,2 0 6,-1 1 0,-1 1 0,3-1 4,-3 1-9,2-2 5,-3 2 1,3-1-3,-3-3 0,2 3-18,-4-4 18,2 3-14,-1-2 7,-2 0 2,2-1 1,1 0 1,-4 3 1,0-3-3,3-1-1,-5 3 19,2-1-11,0 1-22,-1-1 11,1 1 9,0-1 3,-4 1-12,4 1-3,-3 0 0,-1 1 11,-2-1-7,2 0 4,-2 0 0,-5 1-6,1 1 7,-5-3-4,-1 3 7,-5-2 0,0-2 6,-3-3-9,3 3 7,-2-2 5,2 1-6,7-4-1,-3 0-4,0 0 11,3 0-6,4 0-2,2-2-1,-2-1-22,3-1-47,-1-1-69,5-2-63,0 2-82,3-7-85,0 3-310,1-2-734,8-3 325</inkml:trace>
  <inkml:trace contextRef="#ctx0" brushRef="#br0" timeOffset="88656.3443">9608 7071 120,'6'-17'169,"1"-9"-2,-1 9 0,4-6-1,-2 0 1,-2 8 3,-1 1-1,-2 5 3,0 2-1,0 1-16,-3-1-14,2 2-20,-2 2-10,0 3-10,0 0-14,0 0-6,-2 16-13,-2 1-3,-6 14-6,1 2-3,-6 10 1,1 2-1,-2 3-6,5-17 3,-2 16 0,2-12-2,-2 10 1,2-13 5,3 2 2,-1-4 1,-4-1-7,6 5-5,-2-9 15,-1 1-14,1-4 4,4-4-8,-2-2 0,1 1-3,2-1-5,0-3-10,0-1 6,2-1 0,-1-2-5,0 0-1,-2-1-6,5-3 1,-2-1-2,1 0-5,-1 0 4,2-4 9,-2 4 13,2-2 11,0-2 32,0 0-7,-1 4-2,1-4 14,0 0 9,0 0 3,0 0 8,0 0-4,0 0-7,0 0-5,0 0-12,3-14-9,-1 7-6,-1-3-12,1 1-3,5-6-3,-3 0-6,0 1-3,2-2-2,-2 0-5,2 0-3,1 3-6,1-1 0,-4 2-5,2 4 0,2-6 1,-1 7 3,3-6-9,-3 4 0,3-1-2,0 3-3,3 0-12,-1 2 9,2-2-1,6 4 1,-1-2-2,2 5-3,1 0 6,-1 3-5,0 2-5,2 3-1,0-4 7,-4 8-2,-3-6-2,-2 7-2,-2-4 4,3 2-4,-3 1 5,-2-1-7,0 1-4,-6-2 5,3 3-2,-3 3-1,-1-3-1,-2-1 3,-2 2-1,1 1-2,-4-1 5,1 1-1,-1 5-6,-4-3 6,-1-3 4,-4 7-2,2-6-5,-3 4 8,3-7-5,-3-1 5,1 2-1,2-3 0,-4-2-5,0-1 2,1-2 2,0 1-15,-3-3-6,0-3-8,-2-1-4,3-2 0,5-2-5,-3-1 1,-2-3 0,2 0 0,1 2 16,1-6-7,0 3 3,1 1 15,-1 0-14,4 1 4,1 1 4,0 2 9,0-2-3,2 0 7,0 3 4,1-2 6,0 3-8,3-1 5,-2 1-2,3 3 12,-4-3-16,4 3 4,0 0-2,-3-2-1,3 2-5,0 0 9,0 0-1,-4-1 0,4 1-7,0 0-7,0 0 14,0 0 5,0 0 4,0 0-7,0 0-4,1 9 3,-1-9 8,0 0 0,3 7-3,0-4 3,-1 1 3,0-1-2,2 1 9,3 1-6,2 0 0,5 2-2,8-1 1,-1 1 0,-1 2-1,3-5-4,-2 0 0,0 0 3,-4-7-1,6 6-5,-3-3 3,-3 0-7,0-4 14,-1 0-8,-2 0 3,0-4-1,-1 2 3,1-4-3,-3 3 3,-1-5-3,0 0 4,-3-1 1,0 0-6,1-3 6,-2-1-3,-1 0 1,-2 1 5,0-1-10,-2 2 0,0-2-1,-1 0 1,-1 0-3,0 1 5,-2 3-11,-4-2-2,1 3 0,-1-1-1,-1 5-10,-2-2 8,-3 0-4,3 5 4,-6 0-4,2 0 1,-7 6-1,-1 3 14,0-3-16,-1 3 1,-1 3-1,-1 1 9,2 6-1,4-4 0,-1 1-1,7-3-3,-5 6 7,5-6 9,-1 1-15,7-5-4,-3 5-14,3-1-27,0-3-31,3-1-27,0 0-33,-2 1-31,3 3-48,1-4-55,-1 1-51,1-2-309,2-3-691,0 0 305</inkml:trace>
  <inkml:trace contextRef="#ctx0" brushRef="#br0" timeOffset="92169.2659">4089 6232 57,'-8'-1'182,"0"-1"5,2 0 3,2 2 2,-3-1-7,3 0-10,4 1-20,-8-3 0,6 2-11,2 1-11,0 0-14,0 0-8,-6 0-7,6 0-6,0 0-4,0 0-13,0 0 2,0 0-3,16 1-6,-2-1-12,7 3 1,6-2-14,3-1-1,13 1-1,5 1-4,1-2-1,23 2-4,1 3-8,-1-3 2,-6-2-1,-18 3-12,2-3 8,23 3-4,-25 0-7,-2-1 2,1 4 0,-7-3-3,1 0 3,-14-3 0,0 2-9,-3-1 0,-2 1 5,-9-2-5,1 2 1,-3-4-2,-4 4-1,-1-2-1,1 0 2,-3 1 3,1-1-1,-5 0 4,6-1 0,-6 1 8,6 0 0,-6 0-1,3-2 0,-3 2 5,0 0-5,0 0-1,0 0-5,0 0-1,0 0-3,0 0-2,6 0-16,-6 0-31,0 0-29,0 0-27,-10-10-18,6 8-23,-2-3-27,-1 0-11,1 2-8,-1-2-9,-1-2-6,1 0 1,-5-2 10,6 1 12,-7-2 14,0-2 21,-7 0 19,6 0 26,0 5 27,-3-7 15,0 1 28,-1-1 25,5 2 30,1 4 10,-1-2 28,3 0 4,0 3 10,2 1 18,1 1 11,1 1 9,2 1-19,0-1-6,1 3-6,0-2-11,3 3-11,-3-2-5,3 2-4,0 0-8,0 0-5,13 5 1,-3-3-9,3 4-2,-1 0-8,4 3 1,-1 1 0,5 4-7,-2 2 0,-1-2-4,1 0 1,-1 4-3,2-4-4,-4 3 1,-2-6-3,-2 0-1,0 1-2,1-2 2,-4-3 0,-1 2-5,-2-4 7,0 4-6,-1-4-4,-1-4 4,0 4 1,-2-3-7,1 1 4,-2-1-3,0-2-2,5 4 0,-5-4-1,0 3 1,0-3-3,0 0 0,0 0-1,-4 5 11,0 0-7,-6-2-1,0 3 3,-4 4 1,0 0 2,1-2-5,-5 6-8,1-1-13,-5 3-4,3-2-6,2 2-9,0 0-2,-2-2-7,0-1-9,5 1-1,0 0-10,-1 1-6,-1-1-2,6-2-16,2-3-7,-2-1-25,4 2-19,1-4-144,-3-1-311,3 1 138</inkml:trace>
  <inkml:trace contextRef="#ctx0" brushRef="#br0" timeOffset="92731.9625">3943 7336 2,'-4'2'202,"4"-2"-10,-7 0-8,7 0-13,0 0-2,0 0-20,-7 1-10,7-1-7,0 0-4,0 0 3,0 0-13,18 4 5,2-2-8,5 0 2,5 0-4,15-2-4,6 1-5,-2 0-11,22-1-1,-22 0-12,20 0-1,-19 1-13,0 0-3,23-1-3,-24 0-10,-2 3-2,21 1 0,-26-4-9,0 2 4,5 0-5,-4-2-2,-1 2-1,-1-1-2,-10 0-5,-3-2-2,-1 0 1,0-1-1,-3 2 0,-4 0 0,-3-2 4,-3 1-3,-2 0 10,-5 1 4,2 0 4,-4-3 10,-2 3 0,-3 0 0,7 0-7,-7 0 0,6-1-11,-6 1-12,3-3-26,-3 3-40,0 0-31,-3-7-44,-3 3-22,2 0-31,-3-2-28,-1-1-28,-1 2-20,-1-2-24,-1-2-146,-2-1-451,-6-2 200</inkml:trace>
  <inkml:trace contextRef="#ctx0" brushRef="#br0" timeOffset="93438.1243">4932 7177 88,'-14'-7'131,"0"-2"7,3 1 16,4 4 10,-2-3 18,2 4 13,3 1 0,0-3-4,1 5-3,0-3-20,3 3-14,-4-2-14,4 2-15,0 0-16,0 0-10,0 0-12,18 5-8,-5 2-5,0 0-6,6 2-7,1 2-4,-1 1-8,0 0-3,1-3-6,-2 3-1,0 1-6,-1 2 3,2-1-4,-7 0-4,1-2-3,1 0 1,-4-3-6,-2-1 2,-1-1-1,0 0-11,0-1 7,-1 0 2,-3-2-5,1 0-4,-2 1-3,0-1 2,0 1 2,-4 1 13,2 4 19,-4 1 17,-3 0-12,1 2 3,-1 4 1,-2-2 3,-1 0-5,-6 5-5,1-4-5,-1 4 0,5-6-7,-3 3-1,4-2-1,0-3-1,0 2 10,0-1-11,5-5 1,-2 2-5,1-5 0,-1 2 3,4 0 4,-2-5 1,0 4-2,3-1 2,-3-1-4,1-2-9,2 0 12,0 2-16,-1-1 10,2 1-16,1-4 4,0 0 17,-2 4-14,2-4 23,-3 3-5,3-3-1,0 0 4,0 0 8,0 0-8,-4 1-20,4-1 18,0 0-3,0 0 4,0 0-12,0 0-4,0 0-8,0 0 12,0 0-8,0 0-5,0 0 10,0 0-12,0 0-1,0 0-1,0 0 5,0 0-7,0 0-1,0 0 1,0 0 4,0 0 3,0 0-10,0 0 2,0 0 3,0 0-16,0 0 17,0 0-9,0 0 4,-1 2 0,1-2-7,0 0 10,0 0-2,0 0-1,0 0 4,0 0-7,0 0-12,0 0 14,0 0 0,0 0-20,0 0 17,0 0-1,0 0 8,0 0-2,0 0-17,0 0 16,0 0 9,0 0-18,0 0 3,0 0 5,0 0-4,0 0 4,0 0 13,0 0-17,0 0 2,0 0-3,0 0 2,0 0-10,0 0 8,0 0-1,0 0 0,0 0-5,0 0 2,0 0-5,0 0-6,0 0 0,0 0 8,0 0-13,0 0 6,0 0-1,0 0-11,0 0 21,0 0-8,0 0 3,0 0-6,0 0 9,0 0-30,0 0-2,0 0-16,0 0-12,0 0-22,0 0 0,0 0-20,0-10-28,0 10-38,0 0-36,1-8-22,2 3-17,-2 0-8,2-1-12,0 1-202,0-1-513,0 0 227</inkml:trace>
  <inkml:trace contextRef="#ctx0" brushRef="#br0" timeOffset="95475.9457">4518 8748 95,'-3'-4'168,"-2"2"-2,3 1 0,-3 0-4,3-1-10,2 2-4,-5-3-11,5 3-13,0 0-11,0 0-11,-6 0-2,6 0-17,0 0-5,0 0-8,0 0-3,0 0-3,0 0 0,11 6 1,2-4 12,2 4-6,9 1 5,4-2-1,10 2-3,5 0 0,3-1-1,4 0-1,-3 0 5,21 0-5,-16-1-11,17 2-5,2-2-6,-22 4 1,21-2-11,0 1 1,-23-2-4,21 2-4,-20-4 3,1 0-12,-1 8 1,0-11 9,-3 5-12,-1-1 4,-2 0-7,-4 3-1,1-8-6,-12 2 1,1 0-5,-1-1 3,-2-1 1,-2 2 1,-3 1 0,-4-2-5,1-1-1,-4 0 2,1 0-7,-4 0 4,-3 4 3,0-4-4,0-3 0,-3 2 10,1 1-8,-5 0 2,8 0-1,-8 0 1,4 0 3,-4 0-5,0 0-5,6 0 0,-6 0-13,0 0-19,0 0-14,0 0-18,-7-9-8,4 6 2,-3-2 4,-1 1 6,-1-5 3,-6 3 5,3 1 8,-4-6 1,1 3 9,2 1-1,-2-1 5,-1 1 7,0-1 10,0 2 10,2-2 14,-3 3 9,2-2 11,4 3 10,3-1 5,-1 1 6,3 0 6,-1 0-8,1 3 4,3-1-4,2 2 1,-5-2-5,5 2 3,-5 0-13,5 0 2,0 0-4,0 0-4,0 0 0,21 2-4,-10 6 3,3-4-10,2 3-4,-2 1 3,6 3-4,-2-1 1,-3 0-2,1 5-5,-5-3 6,3 2-9,-4-3 0,1 3-2,-1 2 3,-3 0-6,0-3 8,-1-3-7,-2 1 4,-4-1-6,3-4 2,-3 4 0,0 1 0,-3-1-5,-1-1 1,-3 4 1,-3-1 5,-3 1-4,1-3-24,-7 4-33,-3-3-45,0-1-40,-1 1-56,0-2-54,-1 3-237,-3-1-530,2 0 234</inkml:trace>
  <inkml:trace contextRef="#ctx0" brushRef="#br0" timeOffset="96412.1304">4605 9818 20,'-7'-3'204,"3"3"-1,4 0-13,-10 0-11,6 0-7,4 0-16,-6-2-9,6 2-8,-6 2-19,6-2-12,0 0-1,-5-2-11,5 2-9,0 0-5,0 0 1,0 0 1,0 0 5,0 0 1,17 7 3,-7-2 3,4 0-8,7-3 1,3 9 1,1-7-8,5 0 0,11 1-12,1 0 10,4-2-5,1 1-10,2 2 7,21 2-9,-24-4-1,-1 0-5,3 3-11,-2-5 3,2 5-10,-3-3-5,-4-2-3,1 2 0,-12-1 6,11-3-5,-12 3 0,1-1-3,-2 1 4,0-2-10,-1 0-6,-3 1-9,-9-1 18,8 3-6,-11-4 10,0 0-15,-5 0 7,3 0-5,-6 0 2,2-2 21,-6 2-18,7 0 3,-2-1-9,-5 1 25,5 0-34,-5 0 5,0 0-8,0 0-13,0 0-22,5-1-34,-5 1-40,-1-8-42,1 8-49,-7-7-40,0 0-9,0-1-47,-3-4-201,-3 0-532,3-2 236</inkml:trace>
  <inkml:trace contextRef="#ctx0" brushRef="#br0" timeOffset="96699.8885">5428 9685 50,'-14'-8'186,"5"4"-6,2-2 5,2 2-8,1 1-18,1 2 1,0-2-13,3 3-14,0 0-10,0 0 4,0 0-3,11 4-6,-1 1-2,3 0-5,8 5 1,-1-1-4,0 3-4,0 2-3,0 3-8,1 0-2,-1 3 1,-2-2-8,-4 3-2,0-1 6,1 2-14,-3 0-6,-3 0 0,3 1 7,-6-4-4,-2-2 7,-1 7-5,-3-7 1,0 3 5,-3-1 0,0 8-1,-4-11 4,-5 6-2,3-5-12,-5 3 1,3-5-18,-6 3 6,-3-1-7,4 0-8,-6 0 2,-1-2-5,1 0-4,1 1-4,0-6-18,-1 0-52,10-3-47,-3 0-48,0 0-68,3-2-69,3-2-77,4-1-228,-1-1-622,2-2 276</inkml:trace>
  <inkml:trace contextRef="#ctx0" brushRef="#br0" timeOffset="98295.0119">7101 9406 31,'0'0'158,"0"0"-10,0 0-12,0 0 1,0 0-15,0 0-6,0 0 0,0 0-3,0 0-5,0 0 10,0 0 1,0 0-10,0 0 12,0 0 3,9 1 0,-9-1-2,0 0-5,3-4 1,-1 2-7,1-2-4,0 1 0,1-1-6,-1 2 9,2-6-10,0 1-10,0-1 4,0 1-1,-1-3 1,0 3 5,-1-3-10,1-2-5,1-3-10,-1-1 0,-1 1-14,0-2 1,3 0-6,-6-1 3,3 3-14,0-2 8,-2 2-7,1 1 15,-2 3-12,0 2-2,-2 1-5,4-1 0,-2 1 8,-2 2-13,1-1-6,0 2 15,1 2-7,-2-4-22,1 5 2,-1-5-5,-4 5 0,4-3-5,-2 2-9,-2-4 8,-2 4 1,-1-1 4,-1 3-2,2-1 5,-3 2-16,1-3 3,-3 6-2,-1-1-3,1 3 0,-5-2 1,1 12 1,3-6 11,-4 3-13,2 6 4,-5 3-7,4-2 4,-1 3-2,1 5 3,1-1 9,4 0-7,1 0-4,5-1-2,-1 0 7,3 1-6,2-7 2,1-2 2,2 0 4,2 3-9,1-6 3,2 1 10,3-1-4,3-2-6,-1-2 13,2-3 6,1-1-12,-1-4 9,4-3-1,-2 0-2,8-4 3,-7 1-5,6-4 0,1-1-5,-1-3 7,-4-2-3,-5 4-5,4-6 15,-5-1-16,1-3-4,1-2-1,-8 6 3,6-11 0,-5 0 1,2 1-8,-5 9-1,-1 1 5,1-1 0,-1 4 3,-2 1 17,1 3-14,-2 3-7,1-1 7,1 2-19,-4 3-1,2 2 5,0 0 0,0 0 4,-7 17-2,0 2-3,-1 1 1,1 8 6,-4 1 7,5-4-5,0 4 1,-2-4-8,5 4 3,0-11 3,3 3 1,0-1 10,0-1 4,3-2-13,-2-2-1,2-3 1,4 3 0,-1-1 2,2-2-4,5-4 2,0 2 0,-1-3-10,4-3 1,4 1-23,1-5-16,1 0-21,-2 3-18,4-6-24,0-1-29,-3 0-36,6 0-49,-2-2-48,3 0-288,0 0-611,9-7 270</inkml:trace>
  <inkml:trace contextRef="#ctx0" brushRef="#br0" timeOffset="98797.9089">8218 9570 64,'-10'0'134,"3"-1"-4,-4 2 12,3-1 13,-2 0 11,3 2 14,-2-1 6,4-1 10,-1 0-1,6 0-1,-7 0 4,7 0-4,-7 0 0,7 0-10,0 0 21,0 0-33,0 0-9,0 0 0,0 0-27,0 0-7,22-8-2,1 7-23,5-2-9,10 3 4,3 0-15,6 3 12,2-1-11,20 1 5,-21 4-8,22 0-2,-23 0 2,23 1-11,-1 1 2,-27-4-6,5 4-7,-3-3-6,-1 1 3,4-2 4,-4-1-3,-3 1 0,-13-3-5,0-1 2,-2-1-1,-4 0 9,-7 0 5,1 0 3,-4 0 10,-3 0 6,-3 0-2,2-1 7,-1 2-4,-6-1-6,6-2-9,-6 2-5,5 0-8,-5 0-6,6-1-9,-6 1-5,0 0 5,4-2-25,-4 2-25,0 0-22,0 0-46,0 0-45,0 0-37,0 0-51,0 0-30,0 0-40,0 0-45,4 3-44,-4-3-38,0 0-291,9 0-751,-3 0 331</inkml:trace>
  <inkml:trace contextRef="#ctx0" brushRef="#br0" timeOffset="99742.0321">10204 9433 150,'0'0'187,"3"2"2,1-1-14,-4-1-6,0 0-2,10-1-5,-10 1-6,6 0 6,-6 0-9,8-3-2,-3 2-4,-1-2-7,1-1-7,1-1-7,-3 0-7,0 1-5,2-4 0,2-2-3,-4-2-13,1 2-9,1-6-9,-3 0-2,0 4-4,-1-6-8,-1 0-7,0-7-2,-3 7-7,-2-7-7,-1 9-3,0-1-11,-2 2 0,2-1-6,-5 6-7,0-1-4,-2 5 1,-1 0 11,-6 5-12,-4 5-3,0 4 12,-2 4-10,-1 2-2,-7 15-9,2 3 14,1 1-5,9-7 0,6 2 2,0 0 7,2-3-5,6 1 3,2-1 12,0 1-8,5-1-3,2-6 3,2 0 7,2-4 23,6 2-21,-1-5 1,2 2 2,1-7-1,7 3 12,2-6-13,-6-3-2,6 4 4,-1-6 1,1 0 10,-7-3-12,1-2 5,3-5 0,-2-2 7,0 0-5,0-3-1,-3-4-5,0 1-9,-1 0 8,-1-3-6,0 0-1,-1-2-1,-1 0 3,-5 7-8,3-8 4,-3 8 0,-1 1 3,1 0-5,-1 0 8,-3 7 0,2 3-5,-3 2-9,0 0 0,0 0-11,0 4 8,0 0-16,-7 8 10,3 1-2,-3 6 2,-2 4 0,-2 1-9,4 3 9,-3 3 0,3-7-16,3 0 12,-3 3 7,4-4-5,0 0 3,0-1-7,2 2 12,3-2-5,-1-2 3,0 1-3,5-1 4,-1-4 4,1 0-2,1-2-7,3 3 11,-3-4 7,7-1-7,-1 0-3,-1-4 1,3 0 3,0-3-5,-1 0 6,2-3 0,-1 2 2,1-4 2,-2 0 0,3-1 8,-3 0 0,1 1-2,-5-1-5,-1 1 0,0 0-16,-2 3 18,0-2 2,0 0-1,-1 1-2,-2 2-5,-1-2 6,1 1-1,-4 2-8,3-3 1,0 2-3,-3 1-3,0 0 2,4-3-2,-4 3-1,3-3 2,-3 3-5,0 0-10,0 0 6,0 0 2,0 0-3,0 0-6,0 0-3,0 0-25,0 0-12,4-2-24,-4 2-3,0 0-34,0 0-18,0 0-24,0 0-9,0 0-30,0 0-25,0 0-28,0 0-46,0 0-30,0 0-20,0 0-231,0 0-613,-16 7 272</inkml:trace>
  <inkml:trace contextRef="#ctx0" brushRef="#br0" timeOffset="101575.8087">8782 9027 29,'1'-10'143,"1"0"-11,3-5 6,-1 4-10,2 0-2,-3-3 4,0 2-2,2-2-4,-2 2-6,1 0-2,-1 2-5,1 0 3,-2-2-3,1 1 3,1 2-5,-3 1-4,1 2 5,-1-1-2,1 5-10,-1-5-11,-1 3-14,0 4-11,0 0-8,0 0-2,-4 18-5,-3-1-3,-2 5-7,-1 9-3,-1-3 3,0 2-1,-1 2-1,1-1-8,1 3 4,-2-3-1,3 0 10,1-3-7,-1-1-4,2-1 2,2-7-3,0-2 1,1-2-7,4-6-3,-6 3 1,5-3 1,0-2-11,-1-2 9,2 3 5,-1-5 2,-2-1 21,3-2 20,-1 5 12,1-5 17,0 0 5,0 0 20,0 0-2,0 0-12,0 0-6,5-10-11,-3 3-11,3 0-9,0-4-6,2-2-9,2 1-2,1-1-8,-1-3-8,3-3-4,4 1 2,-5 8-2,1-2-6,0 3 0,-3 2 0,-1 1-5,1 1 7,-2 0-15,4 3 0,-3-2-2,2 4-6,-1 0 7,2 0-13,-3 1-6,-1 0 8,0 6-12,2 0 1,-1 6 17,-3-1-15,0-5-2,0 7 3,-1-1-5,-3 1 3,-1-3-3,3 2 2,-6 0-9,0-2 11,0 2-1,-2-4-1,-1 0 4,-4 2-4,-2 0 8,0-5-9,-2 3 5,0-4-5,6-2-2,-9 0 2,4-2-21,-1-1 3,4 2-31,-4-2-17,3 0-23,2-4-24,0 4-16,1 0-31,4 0-31,-3-2-39,7 2-35,-7-1-47,7 1-180,-4-2-544,-1 2 242</inkml:trace>
  <inkml:trace contextRef="#ctx0" brushRef="#br0" timeOffset="102845.0104">7217 9951 84,'3'-8'135,"-2"-2"-5,3-2 5,-1 1-3,1-1 3,-1-3 6,3-2-6,-1 2 0,0-1 0,0 1-4,-2 3-2,4-4 2,-3 6-5,-1 0-1,1-1-6,-1 3-4,0 3-1,-2-3-2,2 5-11,-1-1-8,-1 2-16,-1 2-14,0 0-6,0 0-9,-3 12-1,-4 5-7,-1 9-3,-5 3-4,-4 20-4,0 1 7,-1 1-1,0-2 10,1 1 2,0-6 4,0-1-2,4 1 4,1-13-1,2-1-1,0-3-4,1-1 1,0-2-1,3 0 3,-1-7-6,1-2-3,2-4-7,3-3-5,-2-1-4,0-1 2,3 1-1,-3-2-1,2 0 8,1-1 14,-3-2 14,3 1 14,0-3 9,-1 4 17,1-4 6,0 0 8,-3 5 5,3-5 12,0 0-6,0 0 1,0 0-9,0 0-12,0 0-14,5-14-3,-2 4-9,1-1-9,2 1-12,-2-5-4,3 1-6,0-4-4,0 3-6,2-1-3,2-3-5,-2 2 0,0 5-6,-2-2-6,3 1 1,0 1-5,0 1 1,4 0-6,-2 1-8,6-2 8,3 0-1,0 4 1,0 2-6,3 1 2,-6 2-5,5 2 1,-6 1-10,-1 1 2,-1 2-8,0 4-2,-1 0-9,-2 3-16,-1 2 11,-2 3-5,-1 0 8,-3 4-2,-2 0-2,1 6 6,-4-4-1,2 3-11,-6-4 10,2-3 6,-4 2-7,0-2 7,-3 0 1,-4 4 1,-1-3 3,-4 1 2,2-2-3,-3-3 5,3-5-11,-6 0-11,1-2-26,1-1 7,3-3 1,1 0-4,1-2-2,1-1-9,0 0 7,-1-5-7,7 5 0,0 0-2,-2-1 5,6 1-10,-1 0-7,0-1-6,5 1-12,-7-4-6,4 4-32,3 0-23,-1-5-37,1 5-40,5-6-38,1 6-282,4-1-602,5 1 267</inkml:trace>
  <inkml:trace contextRef="#ctx0" brushRef="#br0" timeOffset="103325.9871">8230 10694 31,'-9'-2'126,"-4"-1"-5,-1 0-9,3 6 3,1-6 6,-1 3 0,2 0 2,0 0 3,-1 0-1,0 3 9,3-2 3,-4 1 2,4-1 3,2-2 0,0 2-6,0-1 0,5 0-3,-5 2-4,5-2-1,0 0 1,-4 0-6,4 0-9,0 0-7,0 0-11,15 1-12,6-1-6,4 4-6,14-3-7,1 3-8,1 4-4,6-3-6,2 4-7,23-1 3,-24 1-1,0-4-12,19 10-1,-21-3-5,22 0-1,-27-3-2,-1 1-2,1-2 0,1-1-2,-1-2 3,-12 0-11,0-3-9,4-1 11,-9 0-17,1-1 3,-2 3 2,-7-3-1,-1 0 14,-5 0-17,0 0 3,-3 0 1,0 0-1,-3 0 0,0 0 1,0 3 1,-4-3-1,6 1-2,-6-1-9,6 0-12,-6 0-13,3 1-33,-3-1-22,2 2-27,-2-2-20,5 2-16,-1-1-28,4 1-34,-1 2-61,3-3-140,-1 0-452,8 0 199</inkml:trace>
  <inkml:trace contextRef="#ctx0" brushRef="#br0" timeOffset="103921.0537">9689 10336 70,'1'-27'194,"4"0"9,0 10-6,-2-2-15,1 2-9,0 2-6,-1 3-2,1 3-3,-1-2-15,-1 7-8,-1 0-10,0-1-18,-1 2-13,2 1-16,-2 2-9,0 0-6,0 0-5,-9 17-6,2-1 0,-4 9 1,1 1-6,-2 5-5,-5 9-2,1 5-4,5-13 3,-3 11-2,2-11-8,3 0 6,0-2-4,1 2-3,1-1-2,0-4 0,1 0-9,2-5-1,-2-1 2,2 4-4,-2-8 11,2 0-2,1-5-10,2-2-1,-2 0-1,0-1 1,3-1-2,0-4 2,0-2 15,-1 5 14,-1-3 20,2-4 23,0 1 14,0-1 15,0 0 14,0 0-12,0 0-8,0 0-10,6-14 0,-3 9-19,1-9-4,2 0-4,1-3-23,1 1-3,6-5-4,0 3-5,2-1-15,1 2 5,0 1 1,2 3-11,3 4 7,0 0-12,0 4 2,-2 2 8,0 1-12,-2 2-1,-2 4-2,-1-1 1,1 2-5,-4 2-13,3 3 6,-5 2-6,0 0 6,-2 0-4,-3 1-3,1 0 0,0-3-1,-4 0-3,-2 2 4,2 0 5,-2-3-3,-2 2 2,1 0-15,-2-1 17,-1 0 2,-2-2-2,-1 1-3,-5 0-7,0-1 12,-2-1 1,0-2-4,-1 0 5,-2-1 9,-3-1-8,-2-1-1,0 0 2,3 0-9,3-3 6,-1 1 1,-1-1 1,3-1 1,-1 2-9,3 0-11,-1-2-22,4 1-26,-1 0-28,4-2-28,-1 0-33,2-1-40,0 4-44,2-3-45,0 3-73,-1-4-186,0 0-587,2-2 260</inkml:trace>
  <inkml:trace contextRef="#ctx0" brushRef="#br0" timeOffset="104835.9399">8738 10501 168,'0'0'200,"0"0"-10,0 0-14,0 0-3,0 0-5,6-12-10,-4 7 1,1 1-4,2-3-5,-1 0-1,0-2-6,1 1-6,0-2-5,-1 1-10,0-3-5,1-3-12,-1 1 1,-1-3-4,-2 2-12,0-3-6,-1 7 3,0-6-10,-1 0-6,-2 5-5,0 2-10,-1 0-7,1 1-6,-2 4 1,-1-2-8,-2 6-16,-2 0 3,-4 2-3,-2 3-5,1 2 6,-4 7-9,-2 3-1,1-1-6,1 2 7,-4 2 3,6-1-6,5-6-3,-2 6-1,4-5 5,4 3-2,-1-5 2,3 1-9,-2-2 3,5 1 5,-1-1-5,4 0 9,-1 0-6,1-2 6,3 1 3,-2-4-7,4 2 9,0-3-4,0 1 1,0-5-4,2 3-1,-1-3-4,2-3 2,0 2 1,0-3 0,1-5-2,-2 5-7,4-7 10,-1 4-2,-1-7 2,-1 2-6,2-1 6,-2-1-1,-2-1 11,2 0-19,-4-1-1,1 6 7,-1-4 8,-2 3-2,0 5 5,-2-1 1,1 4-3,-2-2-6,1 0-10,0 3 6,-2 2-6,0 0-3,0 0 5,-4 12-6,1-2-2,-4 4 6,2 1 0,0 2-4,0-3-2,2 1 3,-1 0-1,1 1-2,0-1 4,3 4 5,0-8-4,0 5 4,3-4 4,1-1 0,2 2-1,4-1 3,-1-2 1,1 1-3,10 0 4,-7-5 0,2-3 3,6-1-5,-5-2 1,1 3 2,-3-6-11,1-1 8,1 1-2,-2-3 7,-1-2-5,1 3-13,-4-2 13,-2 2 0,2-1 1,-5 0 1,1 1 1,0 1-9,-4-2 10,4 2-18,-4 3-9,0-3-25,-2 4-29,2-5-36,-2 5-40,0 0-29,0 0-33,-6-3-36,6 3-51,-15 5-203,5-2-536,-3 3 237</inkml:trace>
  <inkml:trace contextRef="#ctx0" brushRef="#br0" timeOffset="105709.9884">4832 11050 168,'-14'-6'203,"3"3"-16,0-1-4,1 2-1,0-1-3,-1 1-7,4 0-6,-2 1-14,2-1-7,3 0-10,1 2-21,-3-1-6,6 1-15,0 0-6,-7 0-8,7 0-3,0 0-9,0 0-9,13 11-1,1-4-5,0 0 7,10 4-14,6-1-2,13 3-5,4 2 4,2-6-9,26 11 2,-5-6-6,-1 0 8,2 1-9,-4-3-1,-18-5-4,17 3-2,-19-1 4,1-1-5,0 0-3,-2-1-4,-5-2-2,-1-1 2,-12 0-1,-1-3-5,-3-1-4,-10 0-1,-3 3-6,-1-6 8,-2 3-8,-5-1-26,1-6-8,-4 1 0,-2-5-5,-3 2-1,-5-4 4,1-1 1,-7 0-1,-2-7 8,1 5 2,-3-3 8,2 3-3,2-1 11,2 6 11,3 2 8,4 1 6,-1 3 3,3 0-2,1 1-5,1 2 0,3 2-1,0 0 2,0 0-2,7 15-6,0-5 3,0 5-1,6 6 9,-3 2-7,0-2-4,-3-3 2,1 10-1,-2-10-4,-3 1 6,2 0-1,-4-1-3,-2 2 0,0 1-1,-3-4-5,-2 1-13,0-1-17,-1-2-21,-8 3-20,2 1-32,-4-1-23,-1 1-11,1 1-23,-3 1-18,-1-2-142,0 0-355,0 3 157</inkml:trace>
  <inkml:trace contextRef="#ctx0" brushRef="#br0" timeOffset="106256.5913">4629 12282 39,'-14'5'152,"3"-3"2,1 0-11,2 0 5,-1 1-8,2-2-10,2 3-6,-1-2-4,3 0-16,-1-2-7,0 3-4,4-3-6,-3 2 1,0 1-2,3-3 2,6 4 9,2 0 7,1 0 9,12 0 1,4 4-2,17-2-1,-1-1-8,6 2-8,-1-1 1,6-2-6,16 6-1,-22-7-11,-1 2-10,3-1-5,-1 1-6,-1 0-4,-1-2-6,-3 4-4,-12-6-1,-2 2-6,-1 0-7,-3-5-2,-3 2-10,-7 0-3,-4-1-2,0 0-5,-2-6-10,-3 1-16,-1 1-20,0-7-1,-4-4-4,-3 0-2,0 0-1,-2 1 7,-2-5 0,1 3 5,0 1-3,-2-1 7,4 0 3,-2 5 11,2 4 12,1 2-3,2-1 2,-1 4-3,2 0 1,0 3-1,0 0 1,0 0-1,7 7 1,-2 3 4,3 4-1,-1 4 0,-4-1 6,4 6 0,-4 2-2,-2-5 3,-1 6 3,2-6-2,-5 1 1,0-2-2,-1-1 2,1-4 0,-2 3 0,0-2 15,1-3 0,-2-2-24,0-2-34,2 1-51,-3-2-34,6-2-51,-2-1-57,-1-1-162,1-1-427,3-2 190</inkml:trace>
  <inkml:trace contextRef="#ctx0" brushRef="#br0" timeOffset="106982.3859">6717 11635 139,'4'-6'202,"2"0"-9,1-3-9,1 1-7,3-2-5,1-1 1,3-7-5,-5 6-5,1-3-3,6 0-12,-8 2 0,-1 1-7,2-3-12,-4-1-11,2-6-8,-1 4-5,-4-1-1,0 5-5,-2-3-11,-1 2-5,-3 2-13,0 3-5,-2 1-13,-2 2-4,-3 3-11,-3 2 1,-7 7-7,-2 6-4,-6 4-4,-7 10 1,2 2-6,1 7 3,-1 1-4,5 1-2,4 0-5,9-10 6,1 2 1,4 0 3,2-1-3,3-9 3,4 1 3,1-3-2,0-3-3,4-2 15,3-1-11,2-1-1,3-2-3,4-5 0,0-2 0,7-2-5,0-5 0,-1-4-1,-1-1 4,-1-3-3,3-2 15,-8-5-16,3 2 1,-2-7-5,-2 1 4,-1 0-4,-1-3 3,-5 0-15,2 5 22,-5 8 16,1-1 3,-3 6 28,1 1-11,0 3-7,-3 0-10,1 2-12,1 2 3,-2 3 7,0 0-21,0 0-1,-9 17-4,5 0 15,-6 8-7,6 2-10,-1-2 0,1 2-17,4 2 15,0-2 3,0 0 1,6-2 0,-2 0 2,6 0-4,3-5 5,-1-2-12,4-1 10,1-4-19,1 0-10,3-3-33,-1-2-29,1-3-31,2-1-34,0-2-37,3-1-37,-1-2-20,2-1-17,0-2-31,1 0-189,-1-1-517,1 1 228</inkml:trace>
  <inkml:trace contextRef="#ctx0" brushRef="#br0" timeOffset="107353.6164">7670 11860 4,'-10'0'250,"1"0"-8,-1 2-7,4 0-15,1-2-20,0-1-8,5 1-17,-4 2-10,4-2-7,0 0-6,13 4-4,2-4-6,9 0-7,6 3-1,13-6-2,4 6-8,2 0-7,-1-3 4,1 0-10,-2 4-2,-1-4 6,2-3-13,-3 3-15,-3 3 5,-3-3 4,0 0 2,-14-2 2,3 2-10,-1-2-2,-4 2-4,-3-3-4,-4 3-9,-4 0 0,-1 0-7,-1-3 4,-2 3-7,-2-1-1,-2 1-8,3 0-2,-5-1-4,-2 1 4,5 0-13,-5 0-7,5-2-5,-5 2-18,0 0-35,0 0-25,5 2-39,-5-2-38,0 0-16,6 0-42,-6 0-52,7-2-44,1 1-45,2 1-255,4-2-631,2 0 279</inkml:trace>
  <inkml:trace contextRef="#ctx0" brushRef="#br0" timeOffset="107961.5635">9259 11746 258,'7'-7'255,"6"-3"-6,-3 0-13,1 1-7,-2-1 2,6-2-15,-5 0-10,2 0-11,1-1 14,-3 1-24,1-9-12,-2 4-10,2-5-6,-4-4-2,-3 9-6,-3-2 1,-1 2-7,-1 2-20,0-5-2,-5 6-14,2-5-5,-6 4-18,0 3-10,-3 0-7,-5 3-10,-3 4-8,-1 2-6,-4 3-3,-3 4-5,2 6 6,-12 7-2,13-1-14,1 3-6,2 4 7,2 1-8,3-2 7,5 2-9,2-1-1,2 0-12,4-6 15,1 3-2,2-2 5,1 1 5,6-1-3,0 1-2,3-3 0,5 3 2,-1-7 0,1 0-9,4-2 10,-5 0 1,4-7 4,1 1-6,3-2-4,-5-6 1,1 1-4,-2-5 10,4-3-8,-5 0 1,4-6 1,-9 3 2,2-2 2,4-7 3,-5 9 1,1-10 9,-3 7 7,1-3 13,-5 11 4,1-8 4,-1 8-4,0 1-4,2 5-8,-5-2-11,0 1-13,0 4-2,0 0-5,0 0-4,0 0-2,2 12 1,-4-2-7,-2 2 3,3 5 2,-2 2 0,3 1-5,3 4 2,-2-5-5,3-2 3,3 0-1,-1 0-1,0 0 1,5 4 4,2-1-1,5-3 8,0-7-2,2 4-4,2-4 1,-3-6 0,3 2 3,-5-2-6,-3-3 0,3-4 0,0 1 2,-3 2-1,0-7-4,-2-1 0,1-1-8,-1-1 0,-1 0 1,-1 0-3,-4 3-22,-1-3-28,2 0-22,-3 2-43,-3 2-45,1 1-34,-2-2-34,-2 3-31,-3 1-27,-6 2-20,4 1-33,-11 3-37,-3 0-211,2 7-640,-8-2 283</inkml:trace>
  <inkml:trace contextRef="#ctx0" brushRef="#br0" timeOffset="108747.8369">6904 12264 143,'2'-7'205,"0"0"-9,1-3 6,0 0-2,-2 2-3,4 0 6,-1-3-16,-1 2-8,1 0-7,-2 4-1,0 0-2,2-2-15,-4 3-15,2 0-11,-1 2-27,-1 2-4,0 0-15,3 9-11,-6 0 9,0 8-20,-1 11 1,-2 2 2,-2 0 9,0 6-11,-2-5-2,-2 4 2,-1 8 3,5-14-1,-2 1-4,3-2-2,-1-6-3,1 4-1,2-8 9,-1-1-14,0-5-3,5 0-6,-2-1 10,0 0-14,0-2-6,0-2-1,3-1 7,0-2 10,-6 0 18,5 1 13,0-2 16,1-3 22,-3 2 8,3-2 4,0 0-1,0 0-16,0 0-16,11-19-7,-2 4-12,1 1-10,7-7-7,1-1-1,4-2-9,0 7-3,0 0-7,2 2-4,0 5-5,-3 1-8,3 6 3,-3 1-7,0 5-8,0 5-7,-8 2-1,0 2-3,2 8 0,-5-2-3,0-1-3,-3 1 3,-7 3 3,3-5-9,-3 12 2,-6-10 8,2 1-15,-3-5 1,-6 7 5,-1-3-7,-6-2-7,2-4-15,-3 1-13,3-5 2,-2-3-32,-4 0 17,4-4-21,3-1-6,2-2 3,-1-1 0,2-1-4,4-1-9,2 2-5,0-2-10,2 1-3,2-1-14,2 0-20,4 1-27,1-4-30,2 3-15,6-4-24,5 2-51,-1 2-197,8-5-540,-2 5 240</inkml:trace>
  <inkml:trace contextRef="#ctx0" brushRef="#br0" timeOffset="109206.7452">7627 12825 148,'-3'1'178,"-3"-1"-5,6 0-14,-7 0 4,7 0-11,-3 1-7,3-1 6,0 0 1,0 0 4,0 0 4,13 5 2,1-5-8,7 2-2,5 4-3,13-2-13,1 0-15,3 3 0,1-1-7,2-1 1,-1 1-13,2 3 11,-3-3-18,-1 3 0,1-4-9,-7 5-4,-7-5-15,-3 1-6,1 2-2,-4-4-7,-8-4-1,-2 7-4,-3-9 1,-2 5-7,0-2 21,-3 0-2,1 1 6,-3-4 6,1 4-5,-5-2 0,5 0-6,-5 0-2,0 0-9,7 0-10,-7 0 4,0 0-15,5 3-11,-5-3-32,0 0-36,0 0-32,0 0-35,7 0-30,-6 2-49,-1-2-35,11 0-55,-4 3-59,2-3-187,1 0-575,4 0 255</inkml:trace>
  <inkml:trace contextRef="#ctx0" brushRef="#br0" timeOffset="109740.2726">8938 12448 80,'0'-19'263,"0"4"2,0 4-11,0 0-13,0 4-29,0 0-15,0 4-25,0-1-21,0 4-13,0 0-8,-6 21-18,2 3-15,-1 6 1,-2 3-11,1 13 1,-3-10-8,0 7 3,0-8-5,-1 8 3,0-14-2,1 4 4,0-2-1,4 2 27,-5-2-24,4 0-1,0-5-1,-5 0-6,4-2 3,3-6-18,-2 0-6,1-3 6,2 2-17,0-2-4,-1-5-5,1-3-3,3 0-4,-3 0 7,3-4 9,-3 1 26,3 0 17,-2 0 25,2 0 14,0-4 8,0 0-9,0 0-9,0 0-14,2-18-9,-2 7-6,3 2-7,3-6-8,1 0-11,-4 1-4,6-3-4,0 2-8,2-4-4,0 5-11,5-3 0,-3 2-5,-2 4 0,1 0-4,1 3-3,3 2 0,-1 1-7,2 2 1,0 2-10,0 1 8,-3 2 6,1 2-17,-1 2 3,-2 1-8,0 0 2,0 1-14,-4-1 13,-3 5-1,0-4-1,-1 1-2,0 0 4,-2 0-4,-1 3-2,-1-1-3,-3 1 3,-2 5 4,-1-1 0,-1-1 0,-3-3-9,-2 0 9,-5 5 2,1 0-8,1-10 2,-6 3-3,-2-1-17,3-1-16,-2-4 0,2-3-10,-2 1-20,7-2-14,-1-2-14,4 0-15,-2-3-34,-1 0-19,2 2-28,1-4-36,0 2-43,-1-4-57,1 1-283,0-4-670,1 0 296</inkml:trace>
  <inkml:trace contextRef="#ctx0" brushRef="#br0" timeOffset="113019.1361">8073 11659 28,'0'0'119,"0"2"-5,0-2 7,-1 3 2,1-3-3,0 0 13,0 0-1,0 0 5,0 0-3,0 0-6,0 0-4,0 0-5,0 0 4,7-11 1,-6 2-9,2 5-2,1-7-14,-1 0-6,1 0-6,-2 1-5,1-7-7,-1 2-7,1-2-3,0-1-10,-2 2-3,0-1-7,1 0 0,-2 2 0,2 3-8,-2-2-3,0 1-1,-2 4-2,0 2-8,1-1-7,-3 3-2,0 1 1,-5 4-6,1 0-1,-6 8 1,1-2-3,-8 6-2,1 4 5,1 2-2,-2 4-3,2-1 2,2 0-1,2-2-3,0 3-1,3-1 2,4-6 3,2-4-4,0 5 0,4-4 0,0-2 4,4 2-1,-2-3 1,2-1 3,3 0 1,2 0-3,0-3 0,3 0 1,-1-2 3,6-1 0,0 0-4,-1-4-1,2 1 0,-1-1 1,-1-1-1,0-2-2,5-4 1,-7 2 4,1-1-4,-2-2 0,2-1 2,4-8-3,-7 5-3,4-4 5,1 1-3,-6 1 8,1 0 1,1-5-4,0 2 5,-4 6 8,3-1 14,-7 6 7,2-3 7,-2 6-5,-2 0-10,4 0-6,-4 1-8,1 1-7,-2 3-1,0 0 0,0 0-1,-3 15-3,-3-7 8,1 8-14,2 3 0,-4-2 9,4 2-4,-1 0-3,2-2 1,-2-1-4,3 2-3,2-3 5,0 0 5,2-5 0,-1 1 8,1-3 3,2 0-6,1 1 1,2-4-5,2-1 9,3 1-4,-1-2 1,1-3 2,1 0 0,-1-3 1,0 0 1,-1-2-2,1-1-3,-4 2 1,4-7 4,-1 1-1,-4 3-10,-1-1 9,3-3-8,-3 6 2,-1 0-1,-1-2 6,-2 2-10,0 4-1,1-3-7,-2 0-1,-1 3-30,-1 1-38,3-3-38,-3 3-47,0 0-33,0 0-29,0 0-24,1 12-55,-4-6-160,2 5-495,-2-1 220</inkml:trace>
  <inkml:trace contextRef="#ctx0" brushRef="#br0" timeOffset="113925.2161">7965 12382 184,'7'-23'180,"-4"3"1,4 3 2,-2 0 4,-2 5-7,0-5-8,0 8-7,0 4-15,-2 1-15,0 0-19,2 1-14,-3 3-16,0 0-6,0 0-5,-3 15-5,1-1-4,-6 10-2,2-2-4,-4 3-3,4 0-3,-4-1 1,0 0 13,1 0-10,-1 0 2,1-3-4,2-3 0,-1 6-1,2-9-2,-1-1-2,1 1 2,1-5 15,-2 0-4,4 0-2,0 1 1,-1-5-13,1 2 2,1-5-5,0 2-6,0 1 9,0-3-19,2 1 9,-1 0-1,1-4 7,-2 5 9,2-5 4,0 2 13,0-2 11,0 0 6,0 0 10,0 0-5,0 0 5,0 0-7,0 0-10,0 0-2,0 0-14,7-11 13,-3 5-21,3-1-23,-3-1 13,3-5-5,3 0-7,-3 1-1,3-1-8,1 1-1,-1 1-1,3-2 7,1 1-13,-3 3-1,3-1-1,-1 2-5,-5 1-3,4 0 3,2 4-5,0-1-7,-4 1 3,0 3 0,-1 0 2,1 0-2,0 3-7,-1-1 4,-1 2-3,-1 2-1,3-1-1,-3 4 11,1 1-12,-1-1-1,-1 2-1,-4 0 2,0 0 2,0 3 7,-2-2-10,0 5 5,-4-3-6,1 1 6,-3-1-16,3-2 14,-5-3-1,-2 4 4,-1-1 2,-1-4-5,-1 1 3,0-2-8,-3 1 13,1-5 0,-1 1-7,2 1 6,0-3 2,2-1-6,-1-4 3,3 3-7,0 0-18,0 0-16,3-4-15,-3 3-25,4-2-28,1 1-27,0 0-31,1 1-33,0-1-40,1-4-28,2 3-54,-3 1-277,2-1-645,-2 0 287</inkml:trace>
  <inkml:trace contextRef="#ctx0" brushRef="#br0" timeOffset="123519.0437">7017 13266 77,'0'0'108,"0"0"-15,0 0-3,0 0 5,0 0 12,10-2-3,-10 2-1,5-3 9,-2 1 7,-3 2 3,3-1 2,0-3 3,1 1-12,-3-1-7,5-4-8,-1-2-10,0-3-1,0-2-17,0 0-2,-2-2-7,1 0-3,-1 4 3,-3 2-2,1-4 2,-2 6-5,-1 5-6,1 0-4,-3 1-3,4 3-7,-12 7 1,-2 11-9,-3 6-6,-9 16 4,-3 10-8,-12 22-1,6-4 1,-3 2-3,17-26-1,-3 0 13,0 3-1,2 0-5,-1 1-2,3-2-1,0-3 0,-2-3 0,5 0-6,3-9-2,0-2-3,0-3 1,1 2 2,2-6-9,1-8-16,4 2-24,0-5-29,0-5-27,2 3-17,1-4-40,-3-4-25,2-1-32,4 0-154,-6-5-389,2-4 173</inkml:trace>
  <inkml:trace contextRef="#ctx0" brushRef="#br0" timeOffset="123872.7522">6542 13784 25,'4'-25'120,"1"1"-5,-1 7 5,3 0 1,3-6-12,1 3 0,0 5 11,6-2-19,0 3-2,4 2-1,3-3-4,-1 7-2,3 2-8,1-2-6,-1 8-4,0 3-11,0 2-2,-5 4-12,0-1 1,-2 5-8,-6 0-3,-3-1-3,0 3 0,-3 2-9,-2 2 10,0-2-15,-2 3 1,1-1-9,-3-2 11,1 1-6,-1 0-4,-1-6 7,-1 1-11,-1-2 1,2-1 8,2-3-6,-2-2-16,1 2-12,2-4-27,-1 2-40,3-3-25,1-4-44,5-2-151,0-1-325,1-6 144</inkml:trace>
  <inkml:trace contextRef="#ctx0" brushRef="#br0" timeOffset="123896.2859">7128 13605 27,'3'-17'181,"-3"0"12,0 0 1,-3 5-5,3 4-4,-1-1-8,-1 6-14,2-3-20,-3 1-13,1 2-9,2 3-22,0 0-14,0 0-25,0 0-36,-2 12-57,4-7-56,2 4-77,0 3-115,3-4-304,6 4 135</inkml:trace>
  <inkml:trace contextRef="#ctx0" brushRef="#br0" timeOffset="124236.6541">7363 13500 60,'2'-17'271,"2"1"-6,-3 3 8,1 1-11,-1 3-10,-1 1-6,0 1-17,-1 1-16,-1 3-26,1-2-16,1 5-7,0 0-23,-12 14-18,4 2-4,-4 7-20,-1 2-17,0 1-1,1 0-9,0 3-1,2 0-9,-1 1-13,4-3-6,0-1-5,4 0-7,0 1-15,2-9-17,2-2-23,-1-4-18,2-2-33,2-1-23,2 3-22,0-9-15,2-1 2,3-4-18,3-1 7,6-8 0,1-2-3,-3-2 23,3-5 10,-2-5 8,2-1 15,4-9 24,-8 9 10,1-4 17,1-8 19,-4 5 16,-4 0 17,1 5 26,-2-2 11,-2 6 22,-2 6 17,-4 5 7,2 5 5,-3 1-10,-1 3-13,-1 1-1,1 3-8,0 0-7,-10 10-6,2 4-3,-3 13-7,-2 4-4,-2-2-3,2 3-7,1-3-6,2 2 7,-3 1-9,5 2 0,2-6-3,-1 2-7,4-1 1,0-3-7,3 1-16,1-7-31,1-2-51,5-1-55,2-5-60,3 1-217,3-6-457,7 0 203</inkml:trace>
  <inkml:trace contextRef="#ctx0" brushRef="#br0" timeOffset="124736.4677">8010 13594 60,'4'-9'270,"-1"4"-18,-2 0-18,-1 1-19,-1-1-22,1 5-23,0 0-15,0 0-15,-16 11-11,8 0-16,-3 2-3,-2 5-9,-1 3-13,4 0-4,-1 1-11,4-5-5,0 1-7,1-3 0,3-2-7,-1 2-8,3-4-5,-1-4 0,2 4-9,3-2 4,-1-3-1,0-1 0,2 0-4,1-2 5,3 1-5,3-3-6,2-6 1,2-2-1,5-5-8,-1-2 10,-1 0-1,2-2 9,-3-1-6,1 0 0,-3 0 6,-2-3 1,-3 9 8,-3 1 5,-3 4 7,2 0 4,-4 3-7,1-2-8,0 3-2,-1 0 3,-2 2-14,0 0-6,0 0-14,0 0 11,0 0-2,-10 16 1,7-8-1,-1 2-1,-2 1-6,3 2-4,-1-4 3,1 3-4,0-2-8,2-4 6,1 2-3,0-3-7,-1 0 11,2-2-3,0 1 7,0 1 0,4-2 4,1-1-1,-6-2-1,14-1-9,-4-1 1,4-3 12,1-1-10,1 2-1,-4 0 5,-1 0-7,1 4-4,-4-4-2,1 4-1,-5 0 2,2 0-8,-1 0 7,0 4-4,0 0-3,-1-1-1,1 2 4,0-1-1,1 4 6,-2 1 2,2-1 12,-1 1-21,0 0 0,-1 2 15,0-3-24,3 1-17,-4-2-24,0-2-30,1 4-27,0-6-35,0 1-29,1 2-28,-1-2-25,-1-1-18,1-3-205,-4 0-491,0 0 216</inkml:trace>
  <inkml:trace contextRef="#ctx0" brushRef="#br0" timeOffset="125076.6308">8176 13496 157,'-7'-14'150,"2"0"-10,-1 5-15,2 2-10,3 2-21,0 1-14,1 4-17,0 0-51,0 0-54,13 8-107,-5 0-162,2 2 71</inkml:trace>
  <inkml:trace contextRef="#ctx0" brushRef="#br0" timeOffset="125410.7387">8880 13459 231,'2'-9'224,"-4"2"-26,1 3-21,-1 2-17,2 2-20,-8 14-6,-3 7-11,-5 6-10,-6 13 0,-2 4-9,0-1-14,-2 4-8,5-2-6,-1 3-6,5-6-10,1-13-5,4 2 4,-1 1-2,5-6-6,1 0-7,1-1-4,3-10-6,3-3-1,0 2-1,0-6-7,3 1 1,0-5-30,3-3-35,5-2-34,-4-3-36,8-3-21,-1-5-11,3-5-27,-3 1-16,0-6-101,-4 0-307,3-5 137</inkml:trace>
  <inkml:trace contextRef="#ctx0" brushRef="#br0" timeOffset="125766.1396">8682 13682 63,'-14'-3'111,"-3"2"2,7 1-8,2-1-3,2 2-13,0-1-11,6 0 4,0 4-11,0-4 2,6 2-3,5 3-10,5-3 2,9 4-8,0-3-6,3-2 0,3-2-8,9-2 0,-13 1-1,4-3-11,-4 2 6,1-5-3,0-1 13,-4-1-6,-1-2-2,-1 0 8,-1-3 3,-9 3 3,1 3 18,-2-3 11,-4 3 9,-1 1 9,-4 1 5,0 1 1,1-1-3,-3 6 0,0 1-17,0 0-7,0 0-6,-20 16-11,6-5-1,-3 7-8,-1 4-3,0 7-8,-6 8-2,-1-2 2,9-7-8,2-3-3,1 0-1,-1 0-7,2-4 1,3 3-6,-1-10 0,5-5-8,2 3 7,-1-7-3,2 1 7,1-1-2,1-1 9,0-4 0,0 5 3,0-5-1,0 0-9,0 0 2,15-17 0,-4 8 0,5-12-3,2-4-5,3 5 4,-2 2-5,3 3-4,-2 0 5,-2 2-3,-5 9-4,-2-1 4,-1 2-11,-1 1 4,0 4-1,0 1-7,-2 2 0,-1 2 7,2 3 7,-4 2-12,3 5 0,-4-2 6,0 1-5,-1-4 3,0 3 0,-2-1-5,4-4 5,-4 2-3,2-2 0,-1 0 4,1 1-2,-1-3 5,2 1-22,2 0-32,-2-3-41,3 0-53,4-2-66,0-2-78,2 3-159,5-5-484,4-2 214</inkml:trace>
  <inkml:trace contextRef="#ctx0" brushRef="#br0" timeOffset="126354.3936">9516 13764 9,'-10'0'243,"-2"0"-20,0 0-26,2 2-24,-1-2-6,6 2-12,-3 1-17,3-1-14,5-2-12,-5 4-7,4 3-9,1-2-1,0-5-8,6 7-4,2-1-3,2-1-1,-1-2-5,4-2 0,2 1-2,-6-3 1,2 0 4,-1 0-3,-1-1 9,-1 2-5,-2-3 1,-1-1-1,0-1-3,-3 3 10,-2 2 8,1-6-5,-1 6-17,-8-3-6,1 2-7,-5 6-7,-4-3-6,-6 8-3,0 1 0,1 2-10,2 4-1,0 2-9,4 0-4,5-4-4,2-1 5,2 3-9,2-3 2,4-1-1,0-1 0,4-2-2,2 2-10,6-2-11,2 0-21,9-1-20,-2-4-30,4-2-17,1-6-36,-2 3-17,2-8-15,-2 3-6,4-2-11,-2-2 4,-1-3 11,1-3 9,-4 2 8,2-4 14,-1-1 16,-4-2 11,0-1 19,-3-1 31,-1-3 9,-3 1 27,-1-4 15,1 1 16,-2-2 14,-2-3 18,-2 4 2,1-6 12,-3 7 22,0-2 8,0 5 19,-1 7-2,-3 5 3,2 5-17,-1 1-10,-1 2-6,0 4-12,0 0-6,-3 15-3,-4 8-5,0 6-3,-3 4-3,-2 16-10,-4 0 4,1-1-1,-1-4 0,1-1-2,1-11-2,0-1-2,1-2 0,-1-3-7,0-1 13,2-5 5,5-5-2,-4-2 4,5-3 2,2 1 6,1-6 6,-1 1 8,1 1 16,1-5 22,2 0 20,0-2 18,0 0 6,0 0 0,0 0 0,0 0-19,0 0-17,8-13-14,-1 4-1,9-9-13,-4 6-3,3-9-8,4 6-16,4 0 0,-2 5-8,0-4-5,-2 7-3,-3 2 13,-2 3-20,0 4-6,-3 2-6,-3-3-4,1 3-1,-2-1-5,-2 6-3,-1-2-11,-3 2 15,1 0-7,-5 3 4,-1-2 1,-4 2-5,-1 1-1,-4 2 6,-5-1-9,0-1 0,-1-4-26,-1-2 7,3-4-14,-3-1-14,4 1-23,2-3-17,-2-2-15,6 1-19,0-4-36,2 0-47,0-1-45,2-1-53,3 0-257,2-2-613,1-3 271</inkml:trace>
  <inkml:trace contextRef="#ctx0" brushRef="#br0" timeOffset="126697.3493">10418 13465 209,'6'-8'231,"0"1"-12,-4 4-15,0-1-21,-1 0-19,-1 4-9,0 0-26,-11 13-11,3 2-12,-8 8-9,-2 3-8,-8 16-8,1-5-8,1 0-7,2-1 0,4-5-13,-4 13-5,-2-8 1,6-7-4,2 0-2,-2 0 0,1-5-6,2 3-6,1-3 3,2-3 0,0-1-6,3-5-5,1 0-9,-1-1 5,4 0-2,-1-3 2,3 0-6,2-2 2,-2-4-1,3 3 1,-1-3 1,2 2-2,2-2-4,0 1 3,5-2-23,3-2-42,5 3-38,4-4-70,1-3-51,1 3-175,-1-8-418,-1 4 185</inkml:trace>
  <inkml:trace contextRef="#ctx0" brushRef="#br0" timeOffset="127366.965">10469 13924 104,'7'-15'242,"2"-2"-3,-4 5-15,2-2-3,-3-1-10,2 3-4,-2 1-5,-1-6-9,0 8-9,-2-2-7,-1 6-3,0 0-9,-1 3-19,-2-1-20,0-1-4,3 4-21,-14 2-4,2 3-11,-10 6-12,-3 2-5,0 2-9,-1 4 2,2-1-12,3 6-5,3-3-11,5-9-1,2 0-10,1 0 0,5-2 0,-1 2-4,2-4-5,-1 1-7,2-4 11,3-1-6,0 3 1,3-2 7,2 0-5,3-5-2,2 0 2,3 0 0,1-2-4,1-2-1,5-7 3,1-3-6,-3-1 11,2-1-11,-2-9-2,-2 11-3,-2-6 3,-2 11-3,-4-5 2,0 8-2,-4-3 7,1 4-3,-3 2-7,1-1 2,-3 4 1,2-2-8,-2 2 3,0 0 1,0 0 0,-9 16-2,4-9-4,-2 10 8,1-2 4,1 2-6,0-3 1,0-2-8,4 3 9,-1 2 1,2-4-2,1-4-4,1 2-1,3-1-4,5 1 0,-2-5 1,-1-3-7,5 0-5,2-3-1,1-3-2,-1 0-9,-1-3 4,8-2 1,-7-1 1,5-4 0,-3-3-2,1 1 8,-5 2-6,6-7 8,-4-1-2,3-1 2,-8 8 4,-3 7 3,0-3 2,0 0 0,-2 5 8,-1-1-3,-1 1 0,1 3-1,-3 2-1,0 0-4,0 0 3,0 0 2,-14 17 11,7-4-11,-2 0 1,1-1 0,-3 2 2,3-2-8,-2 0 8,4-3-1,-2-1 1,1 0-1,2-2 8,2-2-5,-2 0-1,4 0 3,-3-1 3,3-1 2,-1-1 11,2-1 10,0 0-7,0 0 9,0 0-5,0 0 3,0 0-1,9-12-10,1 4 3,-1-4-2,2-3-3,2 4-3,4-6 4,-5 7-4,-1 3-1,3-2-8,-1 2 7,-1 3-1,-4 2-1,2 0-9,-2 4 4,1 0-4,-4 3-4,0-2 2,-4 2 0,4 4-3,-3-1 2,-1 4 3,-1 0 0,0-1 0,-3 1 5,-2 4 0,2-2-5,0-1-4,-4 3-14,2-2-27,0-3-40,3 0-44,-1-4-32,0 2-34,3-4-12,0-2-19,4 2-14,0-5-153,-4 0-429,12-5 190</inkml:trace>
  <inkml:trace contextRef="#ctx0" brushRef="#br0" timeOffset="127845.4907">10845 14011 910,'10'-10'-49,"1"-4"21,5-2 4,0-4 10,0-4 21,1 4 8,-1 0 18,0-3 4,3-2 13,-1-1 5,0 1 16,1 1 11,-2 6 10,-5 5 11,-1-2 1,-2 3-5,-3 6-3,-1 0-6,-2 1-9,-1 3-12,0 2-10,-2 0-5,-1 10-5,-5-3-6,-1 10 1,-4 8-10,-2 0 1,-1 0 1,-1 4-6,1-3-9,0 3 12,-1-4-11,3-1-1,-2 0-4,0-2 4,2-1-1,3-5-5,0-2 1,2 0-2,1-4-2,1-3-13,2 0-18,0-2-4,0-1-25,2-2-14,-2 0-20,3-2-14,0 0-18,0 0 11,0 0 10,2-11 6,0 2 13,1 4 5,3-7 40,-2 5 12,4-5 20,-1-3 12,2 0 22,0 1 16,6-5 4,3 2-7,-1-2 15,1-1 3,1 2-1,3 0-5,3-2-1,8-4-6,-8 10-5,2-1-2,-3 1 1,0 4 0,-3 0 0,-5 3-3,-8 2-10,1 1 0,-4 3-9,2-3-3,-5 4-3,-2 0-3,0 6 0,-7 1 6,0 1-1,-10 7-1,-5 2 7,0 0-13,-1-2-2,-2 1 1,0-1-2,5 2-1,2-3-3,5-2 2,3-3-4,3-1-3,1 0-3,2-1 6,1 0 1,3 1 2,0 3-4,3-3 4,1 2 1,1 1-8,0-1-1,1-3 2,2 8-2,-2-7 0,1 1 2,-1-2 4,2 3-4,-1-4 0,1 2-6,0-3-18,0 1-42,1 0-40,3 1-62,-2-5-57,4-1-169,-1-1-422,2 0 187</inkml:trace>
  <inkml:trace contextRef="#ctx0" brushRef="#br0" timeOffset="128245.7503">11600 13875 53,'9'-11'245,"-2"1"6,-2 1-1,-1 1-24,1 4-22,-4-2-21,2 1-14,-3 1-16,-3-1-12,1 3-20,2 2-18,-8-3-3,3 3-13,-2 3-5,-1 2-8,0 0-7,0 3-9,2-3-7,0 7-6,2-3 1,-1 8-10,2-4 0,0-1-1,0 5-7,3-2 2,0 2-2,-1-5-5,1 0 2,0 0-4,1-2-5,-1 2-2,0 0 0,0-4 0,-1 2 6,1-4-6,0 4-3,0-3-1,0 2-3,-2-2-3,2-1 7,-1 1 0,-2-2 3,2 4-4,-1-1 0,-3-1 3,-2-2 4,-2 2-1,1-1 5,-2-2-7,-6-1-2,-6-1-1,-2 1-2,-3-3-13,-1 5-35,1-6-49,0-2-58,1-2-65,0 3-252,-1-1-501,2-3 221</inkml:trace>
  <inkml:trace contextRef="#ctx0" brushRef="#br0" timeOffset="130021.7682">14451 5352 44,'4'-4'167,"-1"-3"0,1 1-10,0-2-15,4-5-6,-3-1 0,0 0-10,4 2-6,-2-8 0,2-2-12,-4 4-1,1 2 1,1-12 11,-3 11-1,1-8-10,0 1-10,-4 6 3,4 1-10,-5 0 6,1 4-7,-1 3-5,-1-2-1,-1 2-8,-1 3-8,0 0-10,-2 2-10,-3 2-3,-1 1-2,-8 3-7,-2 6-7,-7 5-4,-1 2-2,-8 6-24,0 4 3,1 3 0,10-8 1,2 0-1,-1 3-3,6-2 4,0 3-5,2-3 1,4-6 0,4 3-2,0-2 0,1-1 3,2-2 1,4 0-6,-2 0 3,2-1 3,0 2 3,2-4-5,2 3 3,0-1 1,0-1 4,3-2-3,0-1 2,2 0 0,-1-3-1,6 0 0,2-3-2,-1-2 3,8-6-2,-3 6-2,-1-8 0,4-3 2,-5 1-1,3-6 0,-1 2-7,-2-2 8,-1-4 3,3 2-5,-3-2-2,-3 1-3,2 1 3,-7 4 1,1 0-2,-1 1 1,-1 1-6,-2 6 9,-2-2-1,2 2 6,-4 2-2,1 0 6,0 1-8,-1-2-1,-2 6-2,0-2-3,0 2 0,0 0 0,0 0 3,0 0 2,-8 13-2,4-3-1,0 1 0,-5 8 8,3-3-10,-2 6 4,1 4-3,3-10-1,-2 1-1,4 0 4,-1 1-7,2-2-1,-1-3 2,1-4 3,-1 2-3,2-3 2,0 2 0,0-4 0,0-1 0,5 1-1,-5-2 3,1 1 1,0-3 9,-1-2 0,4 3 19,-4-3 2,9 0 11,-1-3 5,6 2 0,9-4-2,-2-3-10,-2 1 1,2-1-12,-6 1 6,-1 0-5,0 1 6,2-1-7,-2 2 5,-1-4-8,-1 4-4,-2 0-8,-3 0 5,0 2 2,0-1-3,-3 2-1,1 1-6,-1-3 7,-1 2-2,1-1 1,-1 3 1,-3 0-1,3-3-3,-3 3 0,0 0-2,0 0 2,0 0-7,3-1 10,-3 1-6,0 0-3,0 0 4,0 0-3,5-1-1,-5 1-2,0 0-2,0 0-1,0 0 4,1-4-6,-1 4-3,0 0-6,0 0-26,0 0-20,0 0-23,0 0-23,0 0-21,0 0-23,0 0-21,0 0-3,0 0 10,-9 16 9,7-13-8,-1 3-11,-2 4-20,0-2-7,-3 4-107,1 3-332,0-3 147</inkml:trace>
  <inkml:trace contextRef="#ctx0" brushRef="#br0" timeOffset="134388.6148">15472 4743 5,'0'-3'104,"0"3"-11,0 0-8,3-5-9,-3 5 2,0 0-9,1-1-8,-1 1-2,0 0 4,0 0-2,3-2-12,-3 2 1,0 0-5,0 0-6,0 0 0,0 0-7,0 0-5,0 0-4,-1 11 5,-1 0-8,-4 15 5,-2 5-8,-7 21 10,-11 23-17,-6 1 14,-6-4-2,-3 14-1,-4-1-1,0-2 11,4 2-8,4-8 1,12-25-4,4-2-3,1 0 1,-1-4-2,7-13-1,4-2 2,-1-1-1,1-3-1,5-8-3,-2-2-2,2-3 7,2-3-12,2-5 4,0 1 3,-1-2 1,1 0 5,1-2 1,-2 1 1,2-4 2,0 0 6,0 0-8,0 0 9,0 0-20,7-12-23,-4 4-30,4-2-32,0-5-31,-1 1-141,1-3-269,0 0 120</inkml:trace>
  <inkml:trace contextRef="#ctx0" brushRef="#br0" timeOffset="135046.5356">15913 4852 12,'3'-5'145,"-2"0"-24,1 1-11,-1 2-8,-1 2-10,0 0-13,0 0 3,0 0-26,-6 12 6,4 0-14,-4 3 1,-7 11-5,5 1 0,-4 4-5,1 1 2,-6 9-6,2-12-6,2 2 4,-2 1-7,2-6 1,-1 5-3,1-1-1,-2-5-1,2 3 19,2 3 34,-6-4-5,7 0-5,-3-3-6,4-2-5,0-6 0,1 1-7,-1-2-6,2 0 5,0-6-14,4 0-2,-2-1-2,2-2-7,0 0 1,0 0 0,0-4 3,2 2 0,0-1 7,1-3 4,-2 7 1,2-7 2,0 0 5,0 0 18,3 3 21,-3-3 14,5 2 6,-5-2 0,0 0-4,6-9-16,1-1-4,3 0-10,1-5-11,6 0 0,0-2-11,0-4-3,0 2-6,-3-1-6,-1 6 1,-2 4 1,-4 1-4,0 3-2,0-2 1,0 2-7,2-1-7,-1 2-4,-1 1-4,-1 3 3,2-4-4,-2 3 0,2 0-4,2 3 1,4 2 0,-1 2-2,-2 4-1,2 0-8,0 5 7,-1 0-1,-3-2 3,-1 5 1,1-2-2,-2-1-4,0 6 2,-2-6 0,0 1-4,-3 1 3,-2-1-4,-1-5 0,1 2 6,-3 0-6,0 2 5,-4-4-4,0 5-4,-3-5-2,-2-1 7,-5 5-1,3-7-3,-6 0-1,0 1-2,-1-5 4,2 1 1,2 1-1,1-4 0,-4 0 0,5-1-7,1-1-9,-2-2-2,-2 1-11,6 1-11,-3-1-15,5 0-20,1-1-33,-2 0-22,3 1-37,1-2-38,-1-1-203,1 2-448,1-4 198</inkml:trace>
  <inkml:trace contextRef="#ctx0" brushRef="#br0" timeOffset="137698.3333">16481 5120 53,'0'0'53,"0"0"8,-2-4 0,2 4-8,0 0-5,6-5 15,-5 3-14,1-3-1,1 0 5,-1 1 1,4-4-3,-2-1 1,3 2-9,-4-3-14,4-3 11,0-1-7,0-2 5,0 2 11,0 1-8,0-2-2,0 1-1,-1 3 10,-2 1 4,2-1 12,-3 4 1,0 0 8,1 0-3,-3 2 2,1 1-7,0 0-4,1-1-11,-3 0 5,3 4-13,-3 1-9,1-1-4,-1 1 0,0 0-11,0 0 5,-3 12-5,0-1-3,-5 7 10,-3 3-15,-2 7 4,-2 1 2,-1 2-1,-8 10-2,3 2 0,-3-1-3,0 2-1,1 4 2,-3-3-3,5 2 2,-5 0 1,3-2 1,-1 3 5,1-4-5,6-13 1,-4 8 0,7-13-3,0-2-3,1-2 4,6-5-3,0-4-3,1-2 0,1-1 1,-1-2 5,2-1-7,1-5 1,2 5 0,-2-4-3,0 2 2,2-4-1,1 3 6,0-4 0,-3 4 1,3-4 5,0 0-1,-3 3-6,3-3 8,0 0 1,-1 2-3,1-2 0,0 0-2,0 0-1,0 0 0,0 0 2,0 4-3,0-4-2,0 0 2,0 0-3,0 0-1,0 0-2,0 0 0,0 0 0,0 0 9,0 0-12,0 0 5,0 0-1,0 0 5,0 0-7,0 0 0,0 0-2,0 0-15,0 0-9,0 0-37,8-7-34,-8 7-40,0 0-34,0 0-32,0-7-104,0 7-330,-3-14 146</inkml:trace>
  <inkml:trace contextRef="#ctx0" brushRef="#br0" timeOffset="141653.9983">14968 7072 50,'0'0'93,"0"0"-11,0 0-17,-6 10 6,6-10-10,0 4-3,0-4-5,-2 7-17,2-7 8,0 3-1,0 1-1,0-4 6,-2 3-9,2-3-9,0 7 14,0-7-13,0 0 22,0 0-8,0 0-10,-1 3 14,1-3 14,0 0-5,0 0 18,0 0-1,0 0-14,0 0-2,0 0-3,3-17-4,-1 14-3,-2-6-13,3-1 1,-3-2-15,3 2 11,-2-2-4,1-5-5,-1 0 0,1 6 1,-1-17 7,0 10 5,1 2 1,-4 3-8,2 0-2,-2 1-3,2 1 1,-5 0 4,1-1 3,1 5-1,-1-1-12,-2 0 5,1 2-3,-4 2-3,-2 0-4,0 0-1,-5 4-8,2 0 6,-3 4-1,-1 4-3,-2-1-2,0 3-1,3 0 0,4-1 5,-2 1-11,4 0 2,-3 1 1,1 1 3,3 1-6,-1-1 3,1 2 1,3-1-6,-1 1 6,1 1 1,1 1-8,0 0 4,3 0 0,0 1 1,0-2 0,1 4-1,0-2 1,2 2-2,0-2 3,4 0 1,-1-1-1,1-1 2,2 0-10,-4-2 7,3-2 0,0-2 1,2 4 2,0-3-1,-1-1 0,2 1 1,-1-2-6,3-2 1,-3 2 3,3 1-3,0-2 2,-3-2-6,1 2 8,1 0 0,-2 0 2,-1-1-3,1-1-4,0 2 3,-2-2 3,2 3-9,-4-3 6,3 2 1,-2 0-4,-2 0 4,2 2 5,-1-4-2,-2 1-4,1 0-1,0 4-3,-1-3 10,-1 0-3,0 4 1,0-4-2,-1 1-2,1 2 5,-2 0 1,-3-2 3,-1 3-3,2-2 0,0 0 3,-2 1-1,-1 0-3,0-1 8,1-2-4,-2 0-2,0 0 4,-1 1 0,2-3-6,-7 2 7,4-2-5,-4-3 4,4-1-1,-2-1-1,-4-1 4,4-4-5,-8-1 3,6 0 2,-2-1 0,2 0-1,1-1 3,-1 1-3,0-4-2,2-1 3,0 3 2,3-4-8,-3 1 4,2 2-3,2-2-6,1 3 9,1-2-9,-1 6 0,3-4 7,0 4-12,1 0 4,-1-2-10,2 2-24,-2 2-52,4 2-48,0 1-48,-1-6-214,1 6-426,5-2 188</inkml:trace>
  <inkml:trace contextRef="#ctx0" brushRef="#br0" timeOffset="142239.569">15152 7371 90,'-5'-1'146,"5"1"-8,-5-1-5,5 1-7,-3-2-9,1-1-2,2 3-13,0 0-2,0 0-7,0 0-7,-6-2-5,6 2-4,0 0-9,0 0 5,0 0-1,0 0-4,0 0 0,0 0 6,0 0-12,0 0-2,0 0-4,16-1-3,-6 1 3,0-1-3,2 3 1,2-2-10,10 5-1,-3-8 2,4 5-2,-2-2-4,1 0-4,3 3 3,1 0-8,0-1 3,-1 1-3,0-1-4,1 2-4,-3-1 0,4 0-9,-6 1 15,1-1 2,0 1 7,2-1 8,-1 0-9,0 2 7,-1-3-1,0 0-1,-1 0-6,-2 1 8,0 0-13,0 1-6,2-3 4,1-1-2,-2 1 0,-1-1-4,2 0-2,-8 0-12,2 0 7,0 3-1,-3-3-4,2 0 3,-4 0-6,-2 0 3,0 0-2,0 0 1,-1 0-1,-4 0-4,2 0 3,-7 0-3,7 0 0,-4 0 4,-3 0 4,6 0-8,-6 0 0,0 0 5,0 0-2,5 0-5,-5 0 1,0 0 1,0 0 4,0 0-2,0 0 0,0 0-6,0 0 1,0 0 0,0 0-7,0 0-14,0 0-20,0 0-30,0 0-29,0 0-45,0 0-35,-11-8-30,8 6-56,-1 0-136,1-1-435,-4-1 193</inkml:trace>
  <inkml:trace contextRef="#ctx0" brushRef="#br0" timeOffset="143182.8889">15893 7218 11,'0'-4'197,"-2"0"-11,0 1-8,2 3-6,-3-4-16,3 4-15,-3-3-6,3 3-21,0 0-12,0 0-13,-2-3-10,2 3-1,0 0-14,0 0-2,0 0-10,0 0-4,8 10-5,-4-5-1,-1 1-6,3-2-2,-2 2-4,3 2 0,0 0-4,-1-2-1,5 4 7,1 0-12,-4-3-1,3 1 2,-3 1 1,4 1-3,-4-3 0,2 4-5,3-2 4,-5-4-1,2 4 0,4-2-4,-7-2-2,3 0 10,1 3-7,-1-4-3,-2 0-1,0 1 0,0-2 4,-1 2-8,1-1 2,-3-1 0,0 1-1,1 0 0,-2-4-4,1 2 0,-1 2-4,-1-4 5,-1 1 3,1 1-3,-3-2-3,4 2 7,-4-2-5,0 0-4,5 0 5,-3 3-2,-2-3 1,0 0 1,6 0 0,-6 0-3,0 0 4,4 0-5,-4 0 2,0 0 0,3 2 5,-3-2-4,0 0-1,4 1 1,-4-1 0,0 0-5,0 0 5,6 1-1,-6-1-3,0 0 0,0 0 6,4 3-2,-4-3-3,0 0-2,0 0-1,0 0 3,0 0-1,0 0 7,0 0-3,0 0 1,0 0 0,0 0 8,0 0 16,0 0 8,0 0-3,0 0-2,0 0-7,0 0 2,0 0-1,0 0 0,0 0-1,0 0-8,0 0 6,0 0-1,0 0-4,0 0 4,0 0-8,0 0-4,0 0-5,-20 1 1,16 0 1,-6 2 2,2 0-4,-5 6 0,1-4 4,-1-2-3,0 3-2,0 1-1,4-4 1,-1 4 2,-3 1-5,3-5 2,0 6 0,2-4-2,-2-1-3,0 5 4,-1-2 3,5 0-4,0-2 5,-2-1 1,1 1-5,2 2-2,-1-2 6,0-2-2,-1 2-6,3-1 3,0 1 3,0-1-1,-1 1-2,1-2 4,1 2-4,1-1 0,-1 1 5,1-2-5,-2 2-2,3-1 1,-2 2 3,0-2-2,0-1 8,-1 4-12,1-3-2,3-1 6,-4 2-2,1 0 2,0-1 1,2 0-3,-2 0 0,0 1 4,3 0-4,-1-1 2,-2-1 1,0 3-2,3-4 2,0 2 1,-3-1-3,3 3-4,-1-3 6,-1 2-2,1-1-1,-2 0 4,1 0-2,0 1-1,2-2 2,-3 2-8,1-1 6,0-1-2,1 1 6,-1-1-9,2 1 12,-3-1-6,3-3 0,0 5-6,-1-1 6,1 1 0,0-5 3,0 0-1,-3 3-2,3-3 2,-1 2-1,1-2 2,0 0-1,0 0-2,0 0-1,-2 3 0,2-3 4,0 0-2,0 0 0,0 0 0,0 0 0,0 0-2,0 0 0,2 7 1,-2-7 2,0 0 0,0 0-4,0 0-2,0 0-2,0 0-11,0 0-27,0 0-35,0 0-45,1-13-76,2 9-231,-2-1-464,2-1 205</inkml:trace>
  <inkml:trace contextRef="#ctx0" brushRef="#br0" timeOffset="145217.3753">16885 7468 8,'0'0'122,"0"0"-22,4 0-7,-4 0-1,0 0-3,0 0 1,0 0-16,0 0 18,0 0 1,0 0 7,0 0 2,0 0 11,0 0-3,0 0 10,0 0-11,5-3-9,-5 3-10,2-7-9,-1-1-9,1 4-2,1-1-11,-2-3-4,2-1 3,1 0 1,-2 0-5,-1-3 2,1 3 5,0-2-1,0 3-1,-1-2 5,1 0-7,-1-2-7,-1 2-3,0 1-6,0-1-2,-3 1 2,3-1-3,-1 2-7,-1-3 4,0 7-2,0-6-6,-1 1 0,-2 1-6,0-1-4,1 1 2,-3 1-2,0 1-3,0-1-3,0 0 1,0 2 0,-3 0-7,0-2 4,3 5-3,-6-1 2,1-1-4,3 3 1,-5-1-2,3 2 3,-2 2-2,-2-1 0,-1 3-4,2-1 5,0 2-1,0 1-2,0 0 1,1 1-6,1 2 5,-4 2 0,7-1-3,-3 1 1,2 0 1,1 1 0,-1-1 2,1 0-3,-1 2 0,3-1 0,0-3 0,3 2 2,-2-4-4,2 1-1,-2 3 3,2-3 4,4 0-2,-3 0 1,-1 0 3,1-3-6,3 4 1,-4-2-3,1 6 1,3-4-2,0 1 0,0 0 8,0-1-5,0 1-4,-3-3 2,3 3 3,3 1 0,-1-3-3,-1-2-1,1 2-2,0-2 2,1-2 0,-3 1 7,1 1-5,2-2 0,0 1-2,1 0 3,-1-2 0,2-1-3,0 2 1,-1-1 2,-1 0 0,3-1-1,-1 1 3,5-3 3,-3 0-1,2-1 2,2-1 1,-3-1-8,2 1 7,4-3-3,-1 1-2,1-3 1,0-1 1,0 3 0,-1-4 0,-2-1-1,3 0-3,-1 2 2,1-3-1,-3 2 0,0-2 0,-3 6 1,0-4 6,-1 4-6,0-3 4,0 0-3,0 4 2,0-5-4,0 2 0,-2 0 0,0 0-2,0-2 4,0 4 1,1-3 0,-1 3-3,-2-3 0,4 4 6,-4-4-4,0 2-2,1 0 2,-1 0-3,0 0 5,1-2 2,0 1-5,-1 0 1,0 0-2,1 0 0,0-3-5,-2 6 5,1-2 1,-1-1-1,1 4 0,0-3 2,-1 0-1,0 2-5,1 2 8,-3-2 0,3 2-4,-3 2 0,0 0 0,0 0-3,1-5 3,-1 5 0,0 0 0,-1-5-3,1 5 7,0 0-3,0 0-2,0 0-4,0 0 4,0 0 1,0 0-3,-8 8 2,7-5-5,-1 2 5,0 1-2,1 0 0,-1 0-1,0-1 6,0 6 0,-1-4-1,2 4-1,-2 0 2,-1 0 2,1 0-3,1-1 0,1 5-5,-1-5 4,0 3 1,-1-7-1,2 2-1,-1 0 1,1-1 0,-2 2-2,2-4 5,1 3-5,-2-4-2,2 1 4,-1 4-1,-2-5 0,3 0 3,0 0-2,0 1 5,0-1-6,0-4 3,0 6-5,-3-1 4,6-2 0,-3-3-2,0 4 3,0 0 0,0-1-4,0-3-1,0 9 3,0-6 5,0 0-8,0 1 4,0-4 1,3 8-2,-2-3 0,1 0 3,-1-1-9,-1-1 9,0-3-3,4 8-1,-4-6 0,0-2 1,3 4 5,0-2-5,-3-2 1,3 1-8,-3-1 2,1 4 5,2-1 0,-3-3 0,4 1-9,-4-1 8,4 4 2,-4-4 0,0 0-2,0 0 4,6 2-1,-6-2 5,4 1-3,-4-1 0,7 0-4,-7 0 2,6-3 1,-6 3-2,10 0 0,-6 2 2,5-2-2,-2-2 3,1 2-6,0 0 3,2 2 6,0-4-2,-3 2-2,3-3 1,5 2-4,-6-2-4,2 1 9,-1-1-4,-3 3 5,3-1-4,-3-2 6,0 2-6,0-1 1,1-1-1,-2-1 8,1 1-8,0-2-4,0 1 4,-1-3-1,1 4 1,0-4-2,-3 3 6,2-1-7,0 0 2,-1 1 2,-2 0-2,1 2 1,-1 0 0,0 0 4,-3 2-5,1-4 2,-1 4 1,0 0 4,0 0-5,0 0 0,3-3 0,-3 3-3,0 0-22,0 0-9,0 0-25,0 0-37,0 0-37,0 0-39,0 0-9,0 0-45,0 0-185,0 0-442,0 0 195</inkml:trace>
  <inkml:trace contextRef="#ctx0" brushRef="#br0" timeOffset="146656.4587">17920 7065 40,'0'0'119,"0"0"12,0 0-24,0 0-10,0 0-6,0 0-11,0 0 8,0 0-20,0 0-12,0 0 8,0 0-12,0 0 2,0 0 1,0 0 1,0 0-1,0 0-4,0 0 11,4 0-4,-4 0 6,0 0 10,0 0-6,0 0 7,2-4 0,-2 4 3,0-4-8,0 4-7,0 0 0,1-5-8,0 1 0,-1 4 7,1-6-2,0 1-3,-1 0-1,0-2-9,0 2-6,0-2-4,0-1-1,0 2 0,-2-2 0,0 1-5,-2 0 1,0 0-6,-1-1-4,2-4 4,1 7-5,-4-2-3,0 0-3,-1 0-2,1 0 1,-4 4-1,2-4 7,-3 4-14,-2 0 1,3 1 4,-4 1-5,0 1 4,0 3-7,0-1 1,-1 1 0,-1 1-1,1 1-2,-2 0 1,4 2 1,0 0 0,-1 3-5,2-4 6,0 5-3,1-2-2,2 0 6,-2 3-2,0-1 0,4-2-1,-3 1-3,3 0-2,-2 1 6,3 1 1,-3 2-4,1-3-2,1 4 3,1-6 0,-1 5 1,4-2 4,-1-4-4,1 1-2,0 2 0,-1-2-1,1 0-3,3-1 5,0-1-1,-2-2-2,2 2 3,0-2-2,0 0 1,0 1-1,0-2 4,2 1 2,-2 0 0,3-1-6,-3-1 0,2 2 4,0-1-3,1 1 1,0 2 2,1-4-6,-1 1-2,3-1 2,-1 5 7,2-4-3,0 0 0,2 1 5,-1-1-2,1 1-2,-1-3-4,2 2 1,0 1 2,-2 0 4,3-1-4,-2-2-1,2 4 0,-1-3 2,-3 0-4,3 1 4,-3-2-7,0 1 8,3 0-3,-5 0 0,1-1-1,-4 0 6,3 1-5,0-2 1,0 2-4,-2-1 1,1 2 2,-1-1 1,-1-1-5,2 1 5,0 1 2,-1 1-6,1-2 6,-1 1-4,-2-1 2,2 2-3,-2-3-1,2 1 2,0 2 6,-3-1 1,2-1-6,0 2 2,0-1 2,-1 1-6,-1-2 0,0-3 5,3 7-4,-2-2 0,-2-3 0,1-2 0,1 6-2,-1-2 6,0 1-4,0-5 0,2 6 2,-4-2-3,2-1 1,-2 4-5,0-3 5,2 1-3,0 0 3,-1 0 0,-1-1 0,2-1 1,-2 1-3,0 2 0,2-2 2,-1 2-1,-1-2 8,-1 1-4,-2 2-4,0 2 6,1-3-1,-3 1 4,2 0-7,-1 0 1,-1-1-2,1 4 2,1-6 4,2 3 1,-2-2-10,-1 0 5,0-3 3,0 5 2,-1-4-9,0 3 2,3-4 7,-3 1-6,4-2-1,-4 4 1,0-4 0,0 0 4,0 1-1,0 1-4,0-1 2,-1-2-1,0 2-4,0-2 2,4 0 2,-5 1 2,5-1 1,-3 0-1,1 3 2,-1-3-1,2 0-1,-1-3 3,-1 3-4,0 0 3,3-3 0,-2 1-4,1 0 6,0-1 2,-5 1-4,2-4 2,2 1 4,-1-1-3,0 3 3,0-2 4,0 1 11,3 2 6,-1-1 10,0-4-1,0 3-6,0 3 12,2-2 0,-1 1-2,0-3 11,1-1-6,0 5-10,1-6-1,-1 4-3,0-1 4,0-1-16,-1 2 0,0-5-4,0 0 3,2 3-6,-4-5 0,2 3 0,0-1-5,-2 0-2,2-2 4,0 3-3,-2-4 1,-1 1-4,4 0-5,-1-2 9,-3 1 0,4 4 11,-1-6-12,-2 5-7,2 0 9,1-1 1,-1 2 9,1 1-2,2-1-6,-2 1 2,3-1 7,-3 3-16,0 1 9,2-2-5,0 2 14,-1 0-13,2 3 2,-3-3-4,3 3-3,0-3 2,0 3-4,0 0 0,0 0-2,-1-5 0,1 5 11,0 0-6,0 0-7,-3-4 1,3 4-5,0 0 7,0 0-5,0 0-13,0 0-21,0 0-28,0 0-24,0 0-40,0 0-40,0 0-27,0 0-9,0 0-22,0 0-62,0 0-174,4 15-497,-2-12 221</inkml:trace>
  <inkml:trace contextRef="#ctx0" brushRef="#br0" timeOffset="148700.6532">18348 7458 53,'0'0'119,"0"0"-14,0 0 9,0 0-10,0 0-7,0 0 9,0 0-2,0 0 2,0 0 3,0 0 1,0 0 0,0 0-16,0 0-4,0 0-10,0 0-5,4-9-7,-2 6 11,-2-2 4,0-3-3,3 4-10,-2-2-6,1-2-5,-1 0-1,0 0 8,-1-2-3,0-1-8,2 0-3,-1 0-7,-1-2-4,0-2-3,0 4-1,2 0-2,-2 0 4,-2-2 5,2 3-7,2 1-1,-4-4 2,1 4-4,-1 1-2,2-1-3,-2 4 4,-1-3-9,0 3 3,1-1-5,-2-2 3,0 4-10,3-1-7,-5 1 8,3-1-3,-1 2 3,-3-1-7,0 0 0,3 2 2,-4 2 1,0-2-9,-2 2 1,-1 4-3,1-4 4,-1 3-5,3-1 5,-2 2 0,-3 1-5,2 1 1,2 0 5,-2 0-3,4 0-3,-3 3-3,0 2 3,-4 0-2,4 2 7,-1 2-5,1-3 0,0 2 4,-1 0-3,3 1-2,-1 1 2,2 0-3,0-1-1,0 2 3,0 2 3,2-2-3,0 0 1,1 0-5,-2-2 8,2 0-5,1-4-1,-1 2 3,0 2-1,-2-4 0,6 0 0,-1 1 6,-1-2-5,1 1-2,1-2 4,-3-1-3,6 1 3,-3-2-2,1 1-5,1-4 3,-1 3 0,3-1 6,-1-2-5,0 4-1,4-2 2,0-3-1,-3-1 0,6 0 0,-3-1 4,7-1 6,-1 0-8,-1-3 3,4 0-6,5-2 2,-4 2-5,4-5 6,-1 1 1,1-4 0,0 2 0,-7 1-3,0 4 3,-1-3-3,0 0 2,-5 0 4,2 2 5,-4-4 1,-2 1-1,3-2 0,-3-1 3,2 0-2,-2 0-1,0 0-3,-1-5-4,1 1 2,-1 3 5,0-5 2,1 2 0,0 3 1,1-2-1,-4 2 0,3 0 7,-4 4-10,5-4-2,-4 7 0,1-1-2,-2 2 2,2 0-4,-2 0-1,0 4-1,0-6-2,0 6-2,0 0 8,0 0-11,0 0-1,-7 9 5,2-3-1,0 3 1,0-1-3,-4 5 1,2-4 3,-3 3 0,3 3 1,3-6-5,-4 5 6,0 2-3,4-7 0,-3 5 0,0 2 2,2-1 1,0-4-3,-2 3 2,3-2-3,1-3 2,0 2-3,2-2 7,0 1-6,1 0 6,0 4-9,1-7 0,3 3 3,-1-1 0,3 0 1,2 0 0,-1-3-2,5 2-1,0 2 6,2-5 5,0 0-7,-1-1-2,5 0 12,-2-3-7,-1 2-1,7-3-3,-7 0 3,-1 0-2,2-3 3,-1 2-1,-4-2-1,-1 2 3,0 0-1,1-1-1,-2-2-3,-1 2-1,-1 0 7,-1 1-2,-2-1 3,0 0-1,1 1 14,0 0-10,-2-1 1,-3 2 4,4-4-4,0 3 4,-4 1 0,3-2-5,-3 2 3,0 0-2,4-2 0,-4 2-2,0 0 0,0 0 2,0 0-6,0 0-2,0 0 1,5-2 13,-5 2-6,0 0-5,0 0 4,0 0 2,0 0 0,0 0-3,0 0 0,0 0 4,0 0-3,0 0-1,0 0-8,0 0 6,0 0-1,0 0 6,0 0 3,0 0-10,0 0 2,0 0-1,0 0 3,0 0-5,0 0 3,0 0-1,0 0-1,0 0 5,1-3-5,-1 3-4,0 0 9,0 0-10,0 0 7,0 0-7,0 0 1,0 0-4,0 0 1,0 0 7,0 0 0,0 0-4,0 0-4,0 0-1,0 0 11,0 0-5,0 0 4,0 0-5,0 0 6,0 0-5,0 0 2,0 0-3,0 0 2,0 0-2,0 0-2,0 0 4,0 0-4,0 0-3,0 0 6,0 0 2,3 7-6,-3-7 3,0 0-2,0 0 1,0 0 14,0 0-16,0 0 4,0 0 2,0 0-6,0 0 3,0 0 0,0 0 0,0 0-1,0 0 6,0 0-8,0 0 2,0 0 3,0 0-1,0 0-4,0 0 3,0 0-2,0 0-4,0 0 6,0 0-6,0 0 6,0 0-3,0 0 6,0 0-6,0 0-5,0 0 5,0 0 3,0 0-4,0 0 2,0 0 4,0 0-2,0 0 2,0 0 11,0 0-18,0 0-1,0 0 5,0 0 2,0 0-1,0 0 1,0 0-4,0 0-6,0 0 9,0 0-4,0 0 4,0 0 1,0 0-2,0 0 1,0 0 1,0 0 2,0 0-3,0 0-2,0 0 1,0 0 1,0 0 6,0 0-2,0 0-8,0 0 15,0 0-12,0 0-5,0 0 9,0 0-5,0 0 0,0 0 4,0 0-5,0 0 4,0 0 1,0 0-5,0 0 5,0 0-1,0 0-5,0 0 5,0 0 1,0 0-1,0 0-3,0 0 1,0 0 2,0 0 11,0 0-15,0 0 2,0 0 1,0 0 15,0 0-25,0 0 11,0 0-3,0 0-6,0 0 6,0 0 1,0 0 2,0 0-1,0 0 3,0 0-4,0 0 1,0 0 1,0 0-1,0 0 4,0 0-6,0 0-1,0 0 4,0 0-3,0 0 1,0 0-3,0 0 3,0 0 1,0 0-3,0 6 3,0-6-3,0 0 2,0 0-1,0 0 8,0 0-12,0 0 1,0 0 1,0 0 2,0 0 2,0 0 3,0 0-6,0 0 0,0 0 6,0 0-9,0 0 6,0 0-2,0 0-13,0 0-5,0 0-16,2 2-20,-2-2-31,0 0-15,0 0-19,0 0-17,0 0-38,9-5-39,-5 4-55,2-1-154,1-1-457,3-1 203</inkml:trace>
  <inkml:trace contextRef="#ctx0" brushRef="#br0" timeOffset="150376.7848">19250 7040 36,'1'-6'45,"-1"0"-4,1-1 5,1-3-8,-1 2 9,2-1-5,-1-3 2,0 2-1,1 1 8,-1-4 5,-1 1 4,3-4 4,-1 1 1,-3 3 6,3 0-7,-1 0 1,0 2-7,1-2 2,-2 0 2,2 3 3,0-4-4,-1 8 2,0-2 0,-2-1 1,0 2-2,3 0-3,1 2 0,-4 2-3,0-5-2,0 4-7,0-2-4,0 5-3,3-5 0,-3 5-3,3-1-11,-3 1 0,0 0 0,0-6-1,0 6-5,0 0-6,0 0 2,0-3-1,0 3-16,0 0 14,0 0-3,0 0-10,0 0 7,0 0-4,-3 15 1,0-8 2,3 1 0,-4-1-7,1 4 6,-1 2 0,0 4-1,-2 1 7,-1 7-6,2-1-8,-3-1 7,0 3-1,1-4 8,0 2-12,1 0 5,-3 0 3,1 1-2,3-1-5,-1 3-1,-1-4 8,0 4-4,-1-5-3,2-5 2,3 2-3,-4 3 2,0-1-1,0 2-1,0 3 4,4-9-6,-7 6 11,3 0-4,-3-4-2,6 0 2,-6 2 8,2 4-4,-2-4 4,3-4 1,0 1-2,1-1-5,-1 0 2,0 0 3,0 0-3,2 0-2,-1 2 1,1-2 2,0-2-4,2-1 2,-1 0-2,-3-1-1,3-1 4,-2 3-6,3-1 2,-1 0 3,1-4-3,-1 2-1,1 1 2,-4 1-9,4-3 8,-1 4 2,1-3 0,0 0-4,-1 0 1,0 4 0,1-4-3,-2-2-3,2 1 1,1-1 5,-2-1-2,1 1 2,2 0-2,-2-2 3,0 1 1,0-2 3,2-2 2,-2 3 5,3-1-5,-3-2-3,3-1 3,-2 1 3,0 2-2,1-2-5,-1 0 1,1-1 1,-2 0 1,3 0 0,-1 0-1,1-4-2,-2 6 6,1-2-4,0-1-1,-1 0-2,2-3 3,-1 6-3,1-6 4,-2 7-5,2-5 7,0-2-2,-4 4-2,4-4-2,0 4 2,0-4 1,0 0-4,0 4 3,0-4-2,0 0-2,-1 4-5,1-4 9,0 0-3,-2 3-1,2-3 2,0 0 0,0 0-2,0 0 0,-1 4 0,1-4-1,0 0-1,0 0 2,0 0 1,-2 5 0,2-5-4,0 0 0,0 0 4,0 0-3,0 0-3,0 2 7,0-2-4,0 0-1,0 0 0,0 0 2,0 0-2,0 0 1,0 0 0,0 0 3,0 0-2,0 0 0,0 0 0,0 0-4,0 0 5,0 0 2,0 0-5,0 0 3,0 0 7,0 0-7,0 0 1,0 0-8,0 0 2,0 0 4,0 0 4,0 0-5,0 0 3,0 0-2,3 4-6,-3-4 7,0 0-2,0 0 2,0 0-2,0 0 4,0 0-3,0 0-2,0 0-2,0 0 3,0 0 1,0 0-3,0 0 0,0 0 1,0 0 0,0 0 2,0 0-1,0 0 0,0 0 0,0 0 1,0 0-1,0 0 1,0 0-2,0 0 1,0 0-4,0 0 4,0 0 1,0 0-4,0 0 1,0 0 2,0 0-2,0 0 0,0 0 2,0 0 2,0 0 0,0 0-3,0 0-1,0 0 2,0 0 1,0 0 2,0 0-6,0 0 3,0 0 2,0 0-5,0 0 1,0 0-1,0 0 5,0 0-7,0 0 5,0 0 1,0 0 1,0 0-3,0 0 3,0 0-1,0 0-3,0 0-5,0 0 7,0 0-4,0 0 10,0 0-7,0 0 2,0 0 2,0 0-4,0 0 0,0 0 0,0 0 3,0 0-3,0 0 2,0 0-1,0 0-1,0 0 4,0 0-4,0 0-3,0 0 1,0 0 2,0 0-2,0 0 2,0 0 1,0 0-2,0 0 2,0 0-2,0 0 2,0 0 0,0 0-6,0 0 5,0 0-3,0 0 0,0 0 5,0 0-1,0 0-1,0 0 0,0 0 1,0 0-1,0 0-1,0 0 4,0 0-1,0 0-2,0 0-1,0 0 3,0 0-4,0 0 2,0 0 0,0 0 2,0 0-2,0 0 0,0 0-5,0 0 2,0 0 5,0 0-4,0 0-2,0 0 7,0 0-3,0 0 3,0 0-4,0 0 3,0 0-5,0 0 3,0 0 0,0 0 0,0 0-1,0 0 2,0 0 1,0 0-1,0 0 2,0 0-1,0 0 0,0 0-3,0 0 3,0 0 3,0 0 6,0 0 1,0 0 4,0 0-6,0 0 7,0 0 4,0 0-4,0 0 3,0 0 1,0 0 1,0 0 3,0 0-1,0 0 5,0 0-4,0 0 3,0 0-5,0 0 1,0 0 3,0 0 1,0 0-4,0 0 3,0 0-2,0 0 0,0 0 6,0 0-9,0 0-1,0 0-2,0 0-2,0 0-2,0 0 1,0 0-1,0 0 3,0 0-1,0 0-6,0 0 4,0 0-8,0 0-3,0 0 4,0 0-4,0 0-9,0 0-4,0 0-29,0 0-64,0 0-74,-1-13-74,1 13-242,1-6-532,-1 2 236</inkml:trace>
  <inkml:trace contextRef="#ctx0" brushRef="#br0" timeOffset="152708.452">19792 7274 11,'0'0'76,"3"-7"-5,-3 7-6,1-4-6,-1 4-3,0 0-1,0-3-2,0 3-14,0-4-6,0 4 11,0 0-4,0 0-6,0 0-3,3-6-11,-3 6 17,0 0-15,0 0-4,0 0 4,0 0-10,0 0 18,0 0-11,0 0-3,0 0-3,0 0 8,0 0-1,0 0 3,0 0-9,0 0 9,0 0-4,0 0-4,0 0-4,-7 12 2,7-12-7,0 0 6,0 0-1,0 0 7,-3 1-10,3-1 2,0 0 11,0 0-11,0 0 11,0 0-7,0 0 7,0 0-6,0 0 4,0 0-14,0 0 12,0 0 4,0 0 3,0 0-2,0 0 0,0 0 13,0 0-4,0 0 6,0 0 9,0 0-8,0 0 5,0 0 2,0 0 4,0 0-8,0 0-5,7-7 5,-7 7-3,0-6 2,0 6 0,3-6-1,-3 1-8,0 2 0,3-1 1,-3-1-3,0 2 5,0 3-2,4-6 4,-4 3 0,0-1 5,3 0 0,-3-1-9,0 5 5,4-7-1,-4 4 3,2 0 0,-1-1-7,0 0 5,1-2-1,-1 3-3,1-2-2,-1 1 1,1 0-7,0 0 3,0-1 1,-1 1 8,1 2-2,-1-3 2,0 0 2,-1 3 11,0 2-7,2-5-5,-2 5 0,1-3-4,-1 3-1,3-4-4,-3 4-7,0 0 4,0 0-7,0-5-1,0 5-4,0 0 3,0 0-5,0 0-1,0 0-3,0 0 0,0 0-5,0 0 4,0 0-3,0 0 0,0 0-2,-6 10 2,5-6-5,0 1 2,-4 7 0,3-1-2,-3 6 1,1-1 7,-3 4-5,0 3 0,0 4 2,-3-5 0,3 3-2,-3-1 2,3-2-4,2-5 1,-4 6 2,3 1-1,-1-8-2,2 0 2,-2 1 2,1-2-2,2 3 8,-2-6-7,2 4-3,-2-3 6,1 3-6,0-7 2,2 4-4,-1-4 4,2 4-3,-3-2 5,1-2-4,0 6-2,1-5 3,-1-2-3,1 1 5,2 0-3,-2-3 0,-1 3 0,2 0-1,-2-2-1,2-2 4,1 3-1,-2-3-2,3-2 2,-4 2 2,4-1 3,0 0-9,-3 1 6,3-1 0,0-4-1,-1 4 2,1-4-7,-3 1 2,3-1 2,0 0 1,0 0-2,0 0 11,0 0-14,0 6 6,0-6-1,0 0 0,0 0 1,-3 2 0,3-2 4,0 0 0,0 0-2,0 0 4,0 0-3,0 0 2,6-9-1,-5 2-4,2 1 1,1 3 0,-4-6 3,4 0 0,1 2 2,-4-1-3,6-3-3,-4 2 13,0 0-11,1-2-4,-1 2 13,1-2-8,0 4-3,-1-3 3,1 1 2,2-1-2,-2 2-3,-1 3 0,1-4 3,1 6 1,0-8 0,1 3-8,1 1 4,-1-2-4,-1 1 1,2 1-1,3 2 3,-1 0-4,3-4 2,-2 2 2,1 1-9,2-1 6,2 0 1,-2 3 3,0 3-4,0-5-2,1 5 0,1-3 5,-2 4-14,-1 0 8,-2-1 3,0 2-1,-2 0-2,0 2 1,0-1 4,-1 3-1,0 1-4,-1 0 7,-2 3-3,0-4-1,-1 4 3,1 2-3,-2-4 3,2 2-2,-3 4 6,2-1-4,-3 2 4,2 1 0,-1-1-1,-1-4-1,0 4-4,0-3 6,-1-1-4,-1 1 4,2-4-13,-3 5 8,2-2 2,-3-1 7,1 0-13,-3 0 0,2-1 1,-3-1 0,4 0 2,-7 0 2,0-2-1,1 2 0,-5-4 3,-2 1-1,3 1-1,-1-3 2,-6 1-2,-2-3 1,7 0-6,-8 0 0,3-3 2,5 1-2,-1-2 2,2 2-5,-1-1 1,6-3-1,-1 1-3,3 2-10,0-1-24,0-1-33,3 0-51,3 1-53,-1-3-60,4 2-248,3-3-527,2 2 233</inkml:trace>
  <inkml:trace contextRef="#ctx0" brushRef="#br0" timeOffset="153991.7916">20816 7294 162,'0'0'155,"0"0"-23,0 0-14,0 0-7,0 0-10,0 0-8,2-4-11,-2 4-3,0 0-11,0 0-9,0 0-3,0 0-3,0 0-5,0 0-5,0 0-9,0 0 10,0 0 0,0 0 10,1-4 10,-1 4 11,0 0 4,1-4-10,-1 4 0,2-4-12,-2-2-8,0-1-3,0-2 4,1 1 3,-1-2-9,0 0 0,0 0 1,0-1 7,2 1 0,-4-2-2,1 1-6,-1 0-5,1 1 5,-2 3 5,3-2-1,-3 1 0,2-1-3,-2 4-4,0 0-4,-1-2-6,1 0-5,-1 2-2,0 0-1,-2 1-6,-1 0-2,-3 3-3,-4-4-4,-2 5 5,1 0-7,-1 2 7,1 1-2,0 2-1,-1 1-5,1-3 0,-1 4 4,0-2-9,4 5 3,-5 1 0,3-3-4,1 4 1,-1-1 1,3 1-1,1 2 2,-1-2-2,0 1 5,4 2-4,1 0-1,-2-1-5,3 3 7,1-2-3,1-1 2,-1-4-3,1 2 2,3-1-2,-3-1 4,3 1-3,0-1 2,0-3 1,0 0-1,0 2-5,0-3 2,2 0 8,-2 1-6,1-3 0,-1 2-1,3-1-2,-3 1 1,4 0 4,-1-3-2,-3 0-3,3 1 5,1 2 0,0-2-1,1-1 3,2 3-1,-2-3 1,2 1 0,0-1-2,2 1-3,-1 2 6,1-3-5,-2 1 0,3 0 0,2 2-3,-2-4-2,1 2 8,-4 1 0,6-4-1,-6 3-4,4-1 4,-1 2-2,0-2-5,1 2 8,-2-1-6,-1-2 3,-1 0 1,0 3-1,-1-1-1,-2 1-1,2-1 1,-2 0 2,0 1 1,0 0-2,-1 1-3,-1 0 4,-1 1 2,5 3 1,-5-6-1,2 9 0,-3-5-3,4 0 3,-4-1 12,1 0-15,-1 2 1,2 0-2,-2 0 3,0-1 0,0-1 0,-2-2 0,2 3 6,-1 0-10,-1-3-2,0 2 3,-1-2-1,2 1 3,-3-2-2,1 2 1,0 1-5,-1-4 7,2 4 4,-2 0-7,-3-3 1,4 0 6,-1 0 1,1-1-5,-2 1-4,0-1 0,1 0 3,-2 2-1,-1-5 0,2 2 3,-2 2-6,0-2 8,1-1-4,-2-1-1,-1 0 0,2 0 0,-3 0-2,0-1 4,3 0-1,-4-2-5,3 1 7,-1 0 0,-1-1-3,2-1 4,-1 1 3,1-2-11,-2-6 6,2 7 0,-1-3 0,-2 0 0,3-1-2,-1-1-1,2 2 2,-6-3 4,9 3 6,-6 1 3,3-3 0,4 2-1,-4-2-1,0 3-2,3-3 3,1 3-3,2-1 7,-2 1-7,-1-1-1,2 3-2,1-3 0,1 2 0,-3 1-11,3 1-17,3-4-38,-3 3-41,4 1-48,3-1-43,4-1-35,-1 2-203,6-2-463,1 5 206</inkml:trace>
  <inkml:trace contextRef="#ctx0" brushRef="#br0" timeOffset="155048.4443">21354 7106 11,'2'-8'168,"-1"3"-6,2-2-9,1-2-11,-4 4-4,0 1-12,1 0 1,-1 0-12,0 4-11,2-4-7,-2 4-8,1-3-8,-1 3-17,0 0-4,0 0-3,0 0-12,0 0-2,0 0-6,-4 9-3,1-3-2,-1 3-5,0 0-4,-2 8 2,-1-3-4,-1 11 2,-2 0-4,1-2-2,1 4 1,-2 0-3,0-1-1,2 3 2,-1-3-2,-2 2 1,4 1 6,-3 1-7,3-1-2,-1-2-1,-1 4 6,2-2-6,0 0 6,1 1 1,-2 1 1,-2-2-5,6-2 3,-3-1 1,-2-1 0,4 0-2,-2 0 5,1-7-4,2 0 2,-2-2 2,2 0 1,0-1 2,-2-3-1,6 0-1,-3 1-2,-1-4-1,1 0-2,3-1-4,-4 2-2,1-5 5,2-1-7,-2 3 3,3-2-3,-2-1 1,2-2 3,-1 2-7,1-4 4,-3 3 1,3-3-1,0 3-4,0-3 0,-4 4 11,4-4 12,0 0 4,0 0 9,0 0 3,0 0-1,0 0-5,0 0-2,4-12-6,-4 5 7,3 1-13,-2-1-2,1-4-5,1-2-5,0 1-3,-2 0 3,3-3 0,2-1-3,-2 0 1,-1 1-9,1 3 8,-1 0-1,-3 1-3,4-2 2,-1-1-5,1 4 3,-4 1-1,4-3-1,-1 0-3,-1 2 3,2-2-5,0 3 8,-1-2 1,1 5-3,0-2 7,2-4-3,-2 4 2,-1-1-5,4 1 2,-3-3 1,1 6 0,0 0 1,-2-2-4,1 3 2,1 0 10,-1 3-14,-2-4 0,4 0 11,-2 3-12,1 1 1,0 1-2,2 0 1,3 0-4,0 0 4,-2 0 2,2 1-8,-1 3 2,-2 3 2,4-5 2,-1 2-1,-3 2 1,2 2 2,0 3-4,-2-3 3,-1-1 2,1 2-2,0-1-4,-3 2 3,-1-3-3,2 2 1,0-1 0,-1 1-1,-1 1 0,1-2-2,-1 2 3,-1-3-1,0 3 8,1-3-5,1 5-4,-4-7 6,0 5-2,0-3 1,3 3 2,-3-3-2,0 3-1,-3-1 10,3 2-6,0-1 19,-4 0-4,4 0-8,-3-1 6,1 1 0,0-1-1,-1 0-8,-1-1 6,3 1-4,-4 2-1,1-4 0,1 3-1,-1-5 7,-1 2-11,0 0 4,-2-1-5,2 1 8,-1-2-1,-1 2 2,-1 0 4,-1-3 19,1-1-4,-2 1 1,-3 0 3,-2-1-3,-1-2-6,3 2 5,2-3-2,-6 0-3,2 0-5,-5-3-19,3 3 24,7 0-3,-5-3 1,-1-1 14,2 2-4,3-1-5,1 0 7,0 1-12,3 0 10,0-1-1,0 0-6,1 2-5,1-2-5,2 3 0,3 0-22,-4-3-32,4 3-46,0 0-52,-3-2-47,3 2-61,0 0-76,0-4-284,0 4-650,1-7 288</inkml:trace>
  <inkml:trace contextRef="#ctx0" brushRef="#br0" timeOffset="156594.4863">14752 8606 14,'0'0'171,"0"0"-11,0 0-7,0 0-10,0 0 4,0 0-13,0 0-3,0 0-5,0 0 0,6-5 9,-6 5 0,0 0-2,0-4-11,0-1-12,0 5-11,0-7-7,0 3 0,0-1-8,0 1-8,-3-3-8,3 2-4,-1 0-6,-1-3 10,1 3-4,1-1-2,-3-2-2,0 4-7,2 0-4,-2 0 1,0-1-8,-1 2-7,-2 1-2,-3-1-5,2 2-1,-3 0-4,-2 3-3,-2 1-6,5-1 4,-7 3-2,3 2-4,-8 4-7,1 0 6,-1 4 0,4 2-1,0 1 0,-1 0-7,4 0 4,-1 1 3,2 0-6,0 3 6,3-5-2,2 2-2,1-3 0,4 0-3,-1-4-1,-2 5 1,5-3 2,-2-2-4,2 0 6,1 0-5,0-2 0,1-1 3,0 0-5,1 2 12,2-4-12,-1 2 0,1-3 3,0 4-1,1-6-2,2 4 0,1 1 0,-2-1-2,5 1 3,-1 1-2,1 1 4,3 0-1,-7-4-3,6 3 3,-2-1-5,0 1 2,2 0 6,-9-1 5,6 3-6,1 1-2,-5-4 8,0 2-7,-1-5-2,-2 6 3,1-2 2,1 1-2,-4 0 4,2 0 0,-2 2-5,-5-1 5,1-2 6,-1 6-5,-2-1-2,-5-4 5,1 1-1,-2-3 1,-4 0 13,1-2-7,-6-1 4,1 1-5,-3-1-10,2-3 7,-3 0-2,1-5 4,-2 1-1,3-1-2,1-4-7,3 2 14,6-3 0,-9 0-5,6 3 6,0-4-2,4-2-5,-2 3-1,6-1 0,-3 1 5,3-3-22,0 6 7,0-6 1,2 3-3,0 2 0,1 0-2,3 0-25,-1 2-28,1-1-29,1-1-44,0 5-48,3-8-40,1 2-32,3 0-242,1 1-529,2 1 234</inkml:trace>
  <inkml:trace contextRef="#ctx0" brushRef="#br0" timeOffset="157184.6105">15131 9103 87,'-7'-1'163,"7"1"0,-7 1-6,7-1-7,-4-2-9,4 2-6,0 0-5,0 0-6,0 0-3,-6 1-6,6-1-5,0 0-4,0 0-9,0 0-5,0 0-11,0 0-6,0 0-7,0 0-10,0 0-4,0 0-5,0 0-5,0 0 1,13 8 2,-7-7 2,2 3 2,5 0-8,0 1 3,9-1 1,1 3 8,6 0-9,-1-2 2,1 2-6,11-1-1,-2 3-6,3-2-5,-4 3 2,2-5-4,-1 1 1,-10 0-9,11 1 8,-12 1-11,0-3 1,0 0-5,-5 2-1,1-6-1,-3 5 3,-6-4 0,0 1-8,-1-1 2,-5 0 1,2-1-9,-3 1 10,2 0-5,-4-1 2,1 1-1,-1-2-6,0 1 14,-5-1-8,5 0 2,-5 0-5,6 1-3,-6-1 5,0 0-3,0 0-5,0 0 5,0 0 0,0 0 0,4 0-2,-4 0-3,0 0 2,0 0-10,0 0-4,0 0-4,0 0-4,0 0-11,0-7-13,0 7-1,0 0-20,0 0-10,0 0-36,-3-7-29,3 4 2,0 3-28,2-9-7,-4 2-4,0 2-12,-3-4-111,-2 1-326,2-4 144</inkml:trace>
  <inkml:trace contextRef="#ctx0" brushRef="#br0" timeOffset="157766.4024">15775 9142 445,'-10'-10'51,"0"4"6,2 0-2,-5-4 11,3 2 5,0 0 20,1 3 8,3-2 5,0 2 5,-1 1-2,3 0-2,0 3-10,2-4-10,-2 3-1,4 1-11,0 1-5,0 0-8,-4-2-10,4 2-2,0 0-9,0 0-1,0 0-4,0 0-3,0 0 4,8 10-7,-5-6-2,4 0 0,0 2 4,2 4 0,3-3 0,-2 4 4,0-2-2,3 3-6,0-3 1,2 1-3,-3 2-1,1 0-6,4 2 5,-3-6-3,6 6-2,-9-3-4,3-4 5,-1 1-6,1-2 2,-1 1 5,-5-3-5,2 2 3,-3-1 1,2-1-2,-2 1 11,0-2-6,-2-1 2,1 1-4,-2-2 3,0 0 1,-1 1-3,0-1-2,-3-1-1,0 0 9,7 1 6,-7-1 6,0 0 0,4 1 0,-4-1 5,0 0 0,0 0 0,0 0 0,0 0 9,0 0-7,0 0 4,0 0-5,0 0-1,0 0-2,0 0-3,0 0-4,0 0 5,0 0-15,0 0-1,-17-1-1,10 0-9,3 3 4,-10 3-5,0-3-1,-4 10-3,-2-3 2,-4 2 7,4 1-9,-1 5-5,3-5 8,0 2-5,-1 3-1,5-5-2,2-3-3,0 2 16,2-2-12,3 0 0,-4 3-3,4-4 2,-1 0 3,2 1-2,1-1-2,-1 1 0,2-3 1,-1-1-5,2 3 3,3-3 3,-4-1 2,1 3-6,2-3 2,-2-2-6,3 1 7,-3 4-5,3-5 0,0-2 2,-1 5 0,1-5-4,0 0 3,-1 5 3,1-5-2,0 0-7,0 3 9,0-3-3,0 0 3,0 0 5,-2 4-8,2-4 3,0 0-4,0 0 2,0 0-2,0 0 0,-1 3 3,1-3-7,0 0-10,0 0-7,0 0-24,0 0-24,0 0-31,0 0-38,0 0-27,0 0-20,0 0-9,0 0-35,0 0-207,0 0-474,0 0 210</inkml:trace>
  <inkml:trace contextRef="#ctx0" brushRef="#br0" timeOffset="159567.5859">16906 9414 53,'0'0'163,"0"0"-18,0 0-12,6-8-15,-5 5-11,1 1 5,0-2-6,0 1 1,-1-1-17,3-1-2,-2-2-15,2-3 0,-3 2 6,4 1 6,-1-4-4,-2 2-10,0-3 1,2-1 3,0-3-15,-2 5-1,1-6 1,-2 0 16,1 0-6,-2 1-7,0 6 1,0-3-5,0-3 3,-2 6-8,-1-1 1,1-1-5,-1 1 2,-3 0-5,3 1-6,-2-1-4,-1 2 0,0 1-2,-1 1-2,-1 0-5,1 0-4,-2 5-4,-2 1-2,-3-1-4,1 2 7,-1 0-3,0 4-4,0 0 3,0 1-9,0 4-3,0-1 9,0 3-9,-5 3-2,4 3-2,-2-1 5,0 4-1,3-4 1,-3 3-2,4 3-5,1-1 4,4-7-2,-2 11 1,2-9 1,-3 6 1,6-3-4,-4 4 6,6-6-4,-1 2 2,1-2 1,-1 0-2,3-1-3,-1-5-3,1 0 3,1 3 2,0-4 0,1 0 0,-1-2-7,2-1 5,-1 1-1,0-4 2,2 1 1,0 0 0,1-1 1,1-1-2,0 2 2,2-2 0,-1-1 2,1 1 0,-1-2 0,1-2 0,2 0 2,-3-4-4,5 2 0,-1-4 3,0 2 2,1-4-2,3 2 5,-4-6-5,3 2 0,2-6 5,-3 4-6,2-8 2,-4 9 0,1-1 3,-3-1-3,2-2 5,0-1-4,-1 0-2,0 0 3,1 2-2,-3-2 2,1 5 2,-2-3 8,1 2 7,-4 2-2,4 1-1,-4 0 1,3-1-4,-2 1-1,-1 1 0,1 3-10,-2-1 6,0 0-2,2-2-1,-1 1 2,-1 3-9,0 2 5,0-4-2,-1 4-1,1 1-6,-1-1 6,-1 3-3,2-6-1,-2 6 0,0-3-1,0 3 3,0 0-6,0 0 5,0 0-6,0 0 3,0 0 1,0 0-2,0 0-4,0 0 3,0 0 0,0 0 1,0 0-8,-5 12 6,5-7-3,-1 2 1,-1-2 1,1 9 6,-3 2-6,2 3 3,-2-2 2,2 1 0,-1 2-3,0 0 0,0-3 3,3 2-2,-3-1 1,3 0 1,0 2-3,0-8 2,4 2 1,-2 3-1,-1-7 0,3 1-4,-1-2 2,0 2-2,1-3-1,3 1 4,0-2 0,0 1 3,-1-1-1,1-1 7,4-2-4,-1 3-5,2-4 3,0 0 1,2-2-1,3 2 1,0-3 6,4-3-8,1 1-2,-7 0 1,1-1-1,7-4 2,-4 4-3,-4-3 4,3 1 0,-2 0-1,-4-1-4,1 2 4,-3 3-3,-3-4 14,2 1-8,-1 1 3,-1-1-2,-1 3 6,-1-3 1,0 3 4,-1-1 7,-1-1-10,-1 2 2,-2 1-7,6-3-2,-2 1 9,-4 2-3,3-1 0,-3 1 3,0 0-5,4-1-6,-4 1 10,0 0-9,0 0 0,5-1 4,-5 1-13,0 0 1,0 0 9,0 0 0,5 0 2,-5 0 0,0 0-6,0 0 1,0 0-1,0 0-9,0 0 12,0 0-4,0 0-3,0 0 9,0 0-9,0 0 2,0 0-6,0 0 1,0 0 6,0 0 0,0 0-7,0-4 4,0 4 0,0 0-3,0 0 2,0 0-9,0 0-7,0 0-10,0 0-24,0 0-19,0 0-25,0 0-22,-10-3-23,10 3-26,0 0-14,0 0-24,0 0-2,0 0-7,0 0-26,0 0-121,0 0-389,0 0 172</inkml:trace>
  <inkml:trace contextRef="#ctx0" brushRef="#br0" timeOffset="160503.8509">17830 8879 60,'7'-16'135,"-3"2"-12,-1 0-5,3 3-11,-2-2-3,-1 4-5,-2 0 3,2 2-10,0 2-14,-2 1-6,1-1 1,-1 1-6,-1 0-9,0 0-12,4 2 4,-4-3-10,0 5 3,0 0-4,3-2-6,-3 2 0,0 0-3,0 0-8,0-7-1,0 7 2,0 0-8,0 0 5,0 0-6,0 0-1,3 14-9,-6-8 13,1 0 8,1 6-4,-6 3 5,3 2-15,1-3 16,-5 12 6,-1 0-4,-2 2-1,-2 0-3,1 4 3,2 2 0,0 0-2,-3-2-4,1 11 4,-1 1-2,-4-2-3,7-8-1,0-1 6,-4 10-3,0 3 0,4-14 1,-1 14 1,1-13 3,0-5 0,2 7 3,-1-1 1,1-1 3,0 0-4,-1-2-4,1 1-3,1-1-1,-5 13 8,2-16 10,-1 16 1,0-15-10,-2 4 2,3 0-5,0-6-3,-1-1-2,4 0-2,-3 2 12,0-7 3,3 2-2,0-6 0,3-6 5,-1-1-10,0 1-5,2-3-1,1-1 2,0 0 0,-1 0-4,2-4 7,0 1-5,-1-1 3,2-3-5,0 5 8,0-5-7,-3 5 1,3-5-5,0 0-7,0 0-2,0 0-43,0 0-65,10-10-87,-5 3-70,6-7-215,0 1-508,0 1 225</inkml:trace>
  <inkml:trace contextRef="#ctx0" brushRef="#br0" timeOffset="161335.6618">18151 9230 24,'3'-7'142,"-3"2"-25,4-3-3,-4 2 4,3-5-11,-2 7-4,2-6-9,0 0 4,4 1 0,-4-2-8,1 2 3,-1-6-4,3 4 0,-1-2-7,-2 2 12,4-1 12,-5 2 1,2 1 3,-1-2 5,-1 4 3,1 2 0,-3-5-6,2 6 0,-1-1-3,-1 1-3,1 1-21,-1 3-7,0-3-5,0 3-12,0 0-8,0 0-3,0 0-7,-7 12-5,0 5-2,-2 3 1,-3 6-8,-2 3-3,4 2-2,-7 11 5,3-11-7,-5 14 1,7-15 2,-6 13-7,-2 0 7,7-14 0,1 2-2,-1-2-2,-1 0 3,4 0 1,-4-3 2,4 1-1,-1-3 4,1-2-3,3-5-4,2-3-1,0-2-7,1-1 4,1-2-5,-1 0-2,2-4 4,1 3-4,-3-4 12,4 3-12,-3-3 1,1-2 0,2-2 13,-1 4 1,1-4 7,0 4 15,0-4-4,0 0 6,0 0 0,0 0 2,0 0 16,0 0-32,0 0 4,0 0-3,0 0 1,6-17-11,-2 11 1,-2-6-6,3 0-5,-2 4 2,3-8 12,-1 1-20,0 5 1,0-4 6,1-1-8,-2 1-2,0 2-1,-1 3-1,4-2-5,-3 4 9,-1 0-2,1-1-8,2 0 3,1 2-1,-3-2 0,3 1-10,-1 1-6,1 2 8,7-4 4,0 2-9,2 3 6,-1 1-11,1 0 13,-1 0 0,-1 6 3,0-2-8,-4 1-4,0 2 9,1 3 6,1 1-10,-5-2 5,3 6 3,-3 1 3,-2 0 15,2 0-21,-4 1-4,1-3 6,-2 2 1,-1 3 2,-1-2 0,0 2-4,-1 0-1,1-1 4,-2 0-4,-2 1 4,0-4 8,0 1-11,-2-2-3,2-3-12,-2 1 12,-1-1 2,-1-1-2,-4 2 5,1-3 2,-3 1 7,1-4-11,-2 1 3,-6-5 10,5 0-24,-5-3-9,-1-2 5,-1 3 0,4-5-8,-1-1 1,0 2 2,4 1-11,2-3-3,0 3-1,2-4-4,-1 3 1,6 1-26,-3 1 1,4 2-8,2-1-22,-3 0-35,7 1-53,-3-1-61,3 3-59,0 0-235,7-6-580,0 2 257</inkml:trace>
  <inkml:trace contextRef="#ctx0" brushRef="#br0" timeOffset="162228.1643">18913 9047 138,'4'-11'154,"-1"0"4,-1 0-16,-1 7-8,1-3-8,0 1-11,0 1 2,-1 0-18,1 1-7,0 2-3,-2-4-6,2 4-6,-1-2-3,-1 4-11,3-5 1,-3 5-9,1-3-2,-1 3-8,0-3 0,0 3-3,0 0-10,0-4-2,0 4-7,0 0 2,0 0-8,0 0 1,0 0-2,0 0 1,0 0-7,0 0 1,0 0 3,0 0-1,-7 14 5,5-8-6,0 5 2,-3-1 2,0 7-6,0 0-2,-1 1 8,-1 0-5,-3 6-2,0 1 3,3 4 2,-3 0-3,-1 5 3,0-2 3,-2-1-6,-1 12-2,4-13 2,-3 3-1,5-1-7,-2 1 8,0-2 2,2 1 1,-3-3-3,1 4-2,0-3 9,-1-3 0,2 4-1,-1-6 11,2 4-2,-5-4 7,3 0-2,-1 4 3,-2-5-3,4-1 5,-1 4-7,0-1-1,2-2-8,-4 0 6,6 0 3,-4 1 0,1 2-1,1-4 7,-2 4-7,5-1-2,0-8 4,0 0-5,-3 7 2,2-8-3,1 1-5,-1-2-12,3-4 16,0 2-8,-1 2-1,1-5-1,-1 1 4,1-3-2,3 1-3,-4-2-7,1-1 5,0 0-3,1 0 1,0-4-2,2 2 0,0-1 0,-3-1-4,1 1 4,2-4 0,0 3 4,0-3 1,0 0-7,-2 5-9,2-5 4,0 0 0,0 0-12,0 0-22,0 0-64,0 0-88,9-16-48,-3 8-229,3-6-500,2 1 221</inkml:trace>
  <inkml:trace contextRef="#ctx0" brushRef="#br0" timeOffset="163789.5793">19372 9401 20,'0'0'155,"0"0"-13,0 0-5,3-2-3,-3 2-5,0 0-1,0 0-7,0 0-5,0 0-3,0 0 0,6-5-10,-6 5 0,0 0-4,0 0-11,3-4 1,-3 4-4,1-2-4,-1 2 1,3-3-7,-2-2-3,1 3-2,-2 2-3,4-5-3,-3 2-4,2-2-2,-3 5-4,2-6 4,-2 5-5,0 1-10,2-5 11,-2 5-11,1-3-1,-1 3-2,2-3-5,-2 3-4,0 0-4,0-5-10,0 5 8,0 0-2,0 0-3,0 0-1,3-1-4,-3 1-2,0 0 3,0 0-5,0 0-1,1-5 1,-1 5-2,0 0-2,0 0 0,0 0-4,0 0 2,0 0-4,0 0 6,0 0-6,0 0 4,0 0-1,0 0-2,0 0 4,0 0-3,0 0-3,0 0 1,0 0-2,0 0 4,0 0-3,0 0 0,0 0 2,0 0 4,0 0-6,4-2 1,-4 2-1,0 0 4,0 0-1,0 0-3,0 0 0,0 0 0,0 0-2,0 0 11,0 0-8,0 0-3,0 0 1,0 0-3,0 0 5,0 0-8,0 0 2,0 0 10,0 0-10,0 0-2,0 0 4,0 0-2,0 0-1,0 0 3,0 0-1,0 0-4,0 0 5,0 0 2,0 0-3,0 0-2,0 0 13,-6 8-10,6-8 1,0 0-6,0 0 8,0 0-4,0 0-2,0 0 6,0 0-2,0 0-1,0 0 5,0 0 0,0 0-2,0 0 2,0 0-1,0 0 3,0 0 2,0 0 0,0 0-4,0 0 0,0 0 4,0 0 0,0 0-1,0 0 2,6-9 0,-5 5 8,-1 4 2,1-7 0,-1 4-1,0 3-1,0-7 4,0 7-10,-4-5 4,0 2 0,-1-1-4,-3-1 1,-2 2-1,2-1-5,-6 3 3,-1-3 2,0 7-6,2-3 1,-4 2-1,-4 0 5,7 3-10,-3 0 5,3 2 3,-1 1-1,-3 2-2,-2 3 1,8-4 7,1 2-11,-3-1 7,4 2-8,0 1 2,3-1-1,0-3 0,0 3 0,0 0-2,3 0 3,-2-2 0,2 2 2,2 0 3,-2-2-9,3 2 6,1-3 1,1 2-6,3-2 3,1 0 1,2 2-2,1 0-1,5 1 3,-2-2 4,6 0-4,-3-1-1,-1-1 4,5 2-3,-3-3-4,1 0 3,-2-3 0,-2 2-1,-3-2 0,1 1-1,-3-4 8,-1 0-5,-2 2-1,0-1 1,-1-2 1,2 2 2,-5-2 0,5 1-2,-1 1 1,-4-2 2,0 0 1,0 0 2,3 1-3,-3-1 5,0 0-9,0 0-3,0 0 3,0 0 0,-14-4-8,4 0 10,0 1-1,-2 2-3,-2 1-2,-2-3 6,2 3-6,-6 0 1,-1 2-1,0 0 3,4 1 9,-4-1-7,4 1-3,3 2-5,-1-1 7,-1 2-4,3 0 4,-1-1 1,3 2-5,-2 3 3,2-2 0,-1 1 3,2 2-5,3-3 5,-2 2-2,2 0-2,1 0 0,1 0-3,-1 4 3,3-4 3,-1 1-1,1 0 0,2 0 1,1-3-4,0 4 4,1-4 3,1 1-1,1 0-1,5 7-4,0-8 9,2 2-5,9 2 1,0 1-3,1-4 2,4 1 11,-3-1-13,3-1 3,-1-4-2,-1 4 3,-1-3-9,-1 0 4,-6-1 7,2-4-3,-1 3-3,-7 0 0,2-2 2,-2 0 4,-3 1-11,1-2 19,-2 2-5,-4-2 8,5 0-5,-5 0-2,7 1 8,-7-1 1,0 0 0,0 0-2,5-1 4,-5 1-12,0 0 2,0 0-2,0 0 1,0 0-4,0 0-3,1-4 3,-1 4-3,0 0-28,0-5-28,0 5-46,0 0-47,-6-3-47,2-3-49,-4 1-48,-1-1-196,-2-5-524,-2 1 232</inkml:trace>
  <inkml:trace contextRef="#ctx0" brushRef="#br0" timeOffset="166154.0313">8820 5921 45,'5'-14'191,"0"4"-8,-1-1-6,2 4-7,-4 2-12,1 0-9,-3 2-14,3-4-9,-3 7-18,0 0-7,0 0-8,-6 12-10,2-1-3,-2 4-8,-1 1-8,-3 5-7,2-4-4,1 7-3,3-6-3,0 0-6,-3 0-3,5-6 0,2 0-9,0-1 4,0-1-9,2-3 4,0-1-5,0 0-2,-1 0 3,1-1-1,2-3 2,0 2-1,0-3 1,2-1-4,4-1 2,-3-1-1,4-7 3,2-1 1,-1-3-7,1 2-2,-2 0 0,0-2-3,-1-3 0,0 2-4,0 0-3,0-8-1,0-2 5,-2 2-9,-5-4-3,-1 9-10,-2-2-4,-2 9-2,-1-7-2,-2 4 2,-1 2 1,-2 3 0,-1 2-9,-1 1 4,-4 2 7,3 5 0,-3-1 1,0 5 2,3 1 2,2-3 0,1 3 0,1 0 3,4 1-1,-1-3 3,4 3 0,1 2-1,2 0-1,0-3 5,2 1 1,6 1-2,-1-2-3,3-3 4,0 2-1,1-1 4,-2-3-4,3-2 3,-3 0 5,2-2-8,-5-1 5,5-1-3,-6-1 0,3-5 0,-1 3-1,-3-3-3,-1 1 4,4-4-3,-4-1 3,-1-1-1,-2 0-5,-2 2 0,2 2 5,-3 2-3,2-1 5,-1 3 4,-1 1-5,0 2 3,0-1-1,0 5-4,1-4 2,-1 4-3,0 0-1,0 0-1,10 12 4,-7-5 4,3 4-4,-2 0 0,2 4 2,-2 4 0,2 5 2,-1-7 1,1 0-5,-2 0 8,-1 1 4,1-1-8,0-1 3,-1 0 0,-2-4-1,4-2-1,-2 1 2,-1-3 0,1-3-3,-1 1 3,3 0 7,0-2-6,0 0-2,-1-2 0,2 1-1,2 0-4,2-2-25,2-3-47,1-3-25,3 3-50,-2-3-52,0-4-141,2 1-367,-2-3 162</inkml:trace>
  <inkml:trace contextRef="#ctx0" brushRef="#br0" timeOffset="166598.6248">9618 5535 211,'4'-15'222,"-4"3"1,2-3-15,-4 6-3,2 2-13,-1 0-13,0 2-13,-2-1-18,-1 2-13,-1 4-14,0-1-21,-4 5-3,-3 2-7,-1 4-7,-4 5-7,0 3-1,0 7-7,2 2-6,0 2-3,3 0-7,-1 2 2,4-1-12,0 4-1,2-4-4,6-2-3,-2-2-9,3 1 5,0-8-3,3 9-9,1-12 4,0 1-2,2-5-1,-1-2 2,2-1-6,-2 0-1,3-3 10,2 1-10,3-3 0,1-3-4,-2-1-25,-2-1-25,0-3-35,1 1-42,-3-3-35,5-2-30,-1 0-24,-4-1-205,-4 1-446,-2 1 197</inkml:trace>
  <inkml:trace contextRef="#ctx0" brushRef="#br0" timeOffset="166988.9633">9423 5803 51,'-5'0'264,"5"0"-10,-7-1-10,7 1-15,0-3-16,0 3-21,11-3-22,4-2-14,6-1-9,3 0-12,0 1-13,4 1-9,-1-3-9,1 3-10,-1-1-11,-4 1 12,3 2-9,-4 0-6,-6 1-12,-3-1-7,-4 0-4,1-1-10,-4 1-2,-2 2-38,2-2-45,-4 1-60,-2 1-65,5-1-76,-5 1-192,0 0-464,0 0 205</inkml:trace>
  <inkml:trace contextRef="#ctx0" brushRef="#br0" timeOffset="168106.6613">8504 7336 19,'6'-11'179,"-2"1"-2,0 0-6,2 0-5,-3-3-15,2 3-15,-2 1-4,0-1-7,-1 3-5,-1 2-17,-1 0-3,0 5-10,1-3-8,-1 3-9,0 0-12,0 0 2,-10 16-12,3-2 7,-3 2-5,-1 5 3,1 2-13,3 1-6,-1-9 3,1 1-7,4 2 0,-1-2-3,1-4-8,0 0 1,3 2-1,0-3-7,0-1 0,0-3 0,3 0 7,0 3-4,-1-4-1,1-3-4,-1 0 2,1 0 0,-1 0 2,3 1-3,0-4-1,0 0 6,-5 0 4,11-4-3,-7-2 2,4 3 1,-1-2-3,-1-4-7,1 1-1,0-3 1,-1-2-5,2-3-1,-1 2-2,-2-3 2,0-1 1,1-1-4,-2 2 5,-2-1-3,0 1 2,-2 3 3,1 0 5,-2 2-3,0 2 1,0 3-2,-1 3-1,-2-4-1,0 5 5,-1 2-9,-2-2-8,-4 6 7,4 1-2,-6 4 0,-1 1 0,6 3 5,-2 0-8,-1 0 1,5-1-3,-1 4 2,3-5 3,2 1-6,1 0 3,-1 2-5,4-1 5,1-3-1,1-1 2,2 1 4,1 5-5,0-8 4,3 0 6,-1-2-6,6-3 3,-3-1 1,2-1-3,3-2 5,-2-3-4,7-1 5,-8 2-2,6-7-2,-3-1 1,1-4-1,0 3 2,-6-4-7,3-1 4,-1-1-2,0-1 4,-4 5 4,-3-1-5,-4 1 10,2 6 4,-2-2 4,-1 0 0,-2 0-1,0 4-14,-3-1 13,1 3-8,-2 1-1,3 1-2,-4 4 2,5 0-10,0 0-1,-8 7-1,8-3 4,0 4-9,0 2 7,0 4-1,4 1-1,0 3-5,2 0 10,1 2-4,-2 3 0,2-3-1,1-1-4,-7-2 13,2-1-10,-1 1 3,-1 0-9,2-6 8,-2 4 0,-1-6-1,-1-1-1,2-4-3,-1 1 4,1 1 1,-1-3 5,2 1-8,-2 0 1,1-1-3,-1-3-3,5 1 3,-5-1-17,0 0-7,14-4-31,-3 0-27,-4-1-44,7-3-17,-1 0-32,0 0-27,6-5-38,-5 1-143,-1 2-417,0-1 185</inkml:trace>
  <inkml:trace contextRef="#ctx0" brushRef="#br0" timeOffset="168547.6025">9324 6914 226,'3'-8'269,"0"0"-4,-2 3-8,2 1-6,-3 0-9,1-1-16,-1 2-14,0 3-7,0-4-10,0 4-32,0 0-7,0 0-23,-8-1-4,1 6-17,-6 3-7,3 4-8,-11 3-7,6 2-4,-2 3-8,1 2-3,1 1-10,2-4-6,0 3 4,2 0-4,3 4-8,-2-2 0,6-4 1,2-2 3,1 7-3,1-7-7,0-2-5,3 2-13,1-4-3,3 0 13,-2 1-18,4-1-2,-3-7-4,1 3 3,5-1 5,-2-3-12,0-2-23,-1-3-21,7-1-50,-1-3-42,0-2-44,0-3-32,0 2-29,3-9-41,-6 1-262,1 2-579,-4-1 256</inkml:trace>
  <inkml:trace contextRef="#ctx0" brushRef="#br0" timeOffset="168973.1948">9197 7182 241,'-4'0'260,"3"2"-4,1-2-11,0 0-17,0 0-22,0 0-23,12-12-15,-2 7-13,4-3-21,0-1-16,6 4-8,3-6-12,-2 6-9,1-4-10,1 0-6,-4 1-9,-4 3-8,0 1-8,-4-2-6,-2 2-37,-1 3-41,-2 0-53,-2-2-57,1 2-65,0 0-185,-5 1-429,4-3 189</inkml:trace>
  <inkml:trace contextRef="#ctx0" brushRef="#br0" timeOffset="172239.4293">1370 14620 92,'0'0'96,"3"-1"2,-3 1-4,0 0-13,0 0-10,0 0 1,-2-5-6,2 5-29,0 0 13,0 0 3,0 0-8,0 0-13,0 0 4,0 0-8,0 0 5,0 0-10,0 0 8,0 0-36,0 0 25,0 0 2,0 0 1,-1 12-1,1-12-19,0 0 14,0 0 5,0 0 1,0 0 18,0 0 7,0 0 12,0 0 4,0 0 11,0 0 6,0 0 12,0 0 8,0 0 8,0 0-7,0 0-4,7-8-13,-4 2-5,-2 1-6,4-5-2,-3 0-13,1-4-9,1 4-2,1-6-5,0 4-10,-3-4 15,0 6-1,2-4-5,-2 2-6,-1 0-10,2 0 10,-1 3-4,-1-2-3,1 2 0,-4 2 8,2 2-2,2-3-4,-1 2 2,-1 3 1,0-1 3,0 0-9,0 4 4,-3-7-14,2 5 3,-4 1-8,1-2-1,-3-1-3,0 2-9,0 0 5,-3 3 1,0-1-1,2-1-1,-2 1 6,0 0-9,0 2 1,-1-2-2,1 2 0,0-2-5,2 3 3,-2 0 0,0 1 0,-1 3 2,1 1-11,-3 1 9,5-2-3,-2 3 0,0 0 6,0 3-1,3-5-3,-3 4 1,2 1 7,1 1-5,-2 1-2,2 2-2,2-1 0,-5-3 12,4 4-9,2-2-3,0-1 4,-2 0 0,-1 1-9,3-3 6,4 0 8,-6-5-8,5 3 0,-2-4 2,3 1-3,-3 1 6,3-2-8,0-2 4,0 2 2,-2-2-3,2 0 2,2 0 4,-2 0-5,0-4 0,0 9-2,0-8-2,6 3 9,-5 2-8,2-2 6,4-1-5,0 4 3,-4-2-1,7 0 3,1 0 1,3-1-2,-1-1 4,0-3-8,1 0 10,-4 0-1,-1 0-1,4-3 1,3 2 9,-1-3-11,-5 0-2,4 2 1,-1-3 3,0 0 5,-5 0-4,3 1-1,-4-1 2,3 0-3,-3 1 1,-2-1 1,1-1 2,0 1-4,-2 3 9,-1-1-2,1 0 2,1-1-1,0 0 11,-3 0-12,0-1 3,1-1-3,1-1 1,-4 1 1,3 1-11,0-4 18,1 4-2,-1-2-2,-3-1-14,1 4 17,2-4-4,-3 2-5,2 1 5,-1 0 9,3 2-14,-4-1 0,0 4 10,3-10-15,0 8 3,-3 2-2,4-6 0,-4 6-3,0-6 1,0 6 1,3-6 0,-3 2 1,0 4-9,4-4 9,-1 2-1,-3 2-10,0-9 8,0 4 14,4 2-13,-2-2 0,-2 5-2,1-7 1,2 3-6,-2-1 7,-1 5 0,3-6-3,0 2 2,-3-1-7,0 5 1,4-6 7,-4 2 9,2-3-8,-2 7 2,1-7-9,2 0 4,0 2 1,-2 1 1,-1 4 2,2-8-4,0 4 2,1 0-11,-3 0 15,3 2-3,-3 2 0,1-7 2,-1 7-13,2-4 9,-1 0 0,-1 4 3,0 0-2,0 0-21,0-3 21,0 3-3,0 0-4,0 0 1,0 0-8,0 0 15,0-5-6,0 5 3,0 0-2,0 0 4,0 0-5,0 0-2,0 0 13,0 0-22,0 0 7,0 0 1,0 0-7,0 0 1,-7 11 10,7-11-5,0 0 0,0 4 3,0-4 19,-3 2-21,3-2 1,0 0-2,0 0 5,0 0 9,0 0-5,-2 5-12,2-5 1,0 0 3,0 0 10,0 0-6,0 0-5,0 0 1,0 0 4,0 0 10,0 0-3,0 0 0,0 0 8,0 0-12,0 0 8,0 0-4,0 0 3,6-12-19,-3 10 16,-3 2-5,1-5-13,-1 5 19,1-5 3,-1 5 2,4-4-7,-4 1-2,0 3-2,0 0 22,0-6-36,0 6 21,0 0-8,1-4 4,-1 4-8,0 0 2,0 0 2,0 0 8,0 0-7,0 0 12,2-2-11,-2 2-4,0 0-7,0 0 10,0 0 3,0 0 0,0 0-5,0 0-9,0 0 12,0 0 1,0 0-2,0 0 3,0 0-19,0 0 18,0 0-2,0 0 6,0 0-8,0 0 0,0 0-3,0 0 0,0 0 4,0 0-7,0 0 3,0 0-2,0 0 1,0 0-9,0 0 7,0 0-1,0 0 10,0 0-11,0 0 15,0 0-10,0 0-1,0 0 1,-6 9-3,6-9 7,0 0-2,0 0 3,0 0-4,0 0 3,0 0-3,0 0 5,0 0-1,0 0-2,0 0 5,0 0-12,0 0 12,0 0-1,0 0 6,0 0-4,0 0-3,0 0 6,0 0-2,0 0-4,0 0 9,0 0-11,4-13 6,-4 13-2,2-3-7,-1 0 7,-1 3 1,0 0 2,2-7 1,-1 6-12,-1 1 11,0 0-5,0 0-3,0 0-5,0 0-11,0 0 3,0 0 9,0 0 2,0 0-3,0 0-5,0 0 6,-7 8 1,7-1-2,-3-1 2,2 2-8,-1 0 11,-1-1-3,1 3 0,-2 0 1,-2 4-2,3-2 0,0 5 5,0-5-13,-1 1 11,1-2-2,-1-1 6,3 4 0,-1-3 16,-2-2-19,1 1-12,2 2 15,-2-3-5,0 1 4,3 0-6,0-5-7,-3 4 4,3-1 11,-1-1 12,-2 0-19,3 5 0,0-8-3,0 3 4,0-1 3,0-3-1,0 3-9,0-3 4,0-3 0,0 8 7,0-4-5,3-1-4,-3 2-12,1 0 16,-1-2 5,3 1-7,0 0 2,1 2 14,-1-2-8,3 3-6,-1 1 2,1-3 2,0 3-8,1-1 15,-4-3-13,6 1 4,0 1 1,-2 0-3,1 1 1,2-4 4,0 4-2,0-5 0,-2 4-9,6 1-5,-1-3 20,1-2-3,-7 1-1,8 1 6,-2-2-4,0-1-1,-2 1-9,-1-2 9,0-2 11,0 2-6,-2-2-8,5 0 14,-6-2-14,4 2-1,-1-2 0,0-2 3,-3 0-8,3 1-17,-3-4-21,0 6-22,0-2-28,0-2-30,-1 0-37,1 2-30,1-3-55,-1 1-229,-4 0-514,0 2 227</inkml:trace>
  <inkml:trace contextRef="#ctx0" brushRef="#br0" timeOffset="173222.6303">2067 14223 101,'0'-9'223,"3"1"-20,-2 3-18,-1-1-19,3 0-16,-3 6-16,0-6-13,0 6-16,0-5-8,0 5-13,0 0-9,0 0-2,0 0-6,-4 22-2,1-10-5,-4 5-3,0 2 7,0 3-6,0 5 2,-1-1-4,-1 3 2,-1-5-3,2 5 4,-2-1 4,3-2-3,0-2-1,-2 1-6,2 0 2,-2-1 0,0-1-3,5-6-7,-2 0-4,2-2-3,1-2-4,-1-4-3,1 2 2,0 1-10,2-7 5,-5 3-2,6 0 2,0-5-6,-4 2-2,4 0 4,0-5-1,0 6 5,0-6 0,-3 6 1,3-6 5,0 0 3,0 5 10,0-5 3,0 0-10,0 0 13,0 0 6,0 0 13,0 0 4,0 0 22,0 0-16,0 0 2,0 0-1,0 0-5,0 0-12,0 0 1,0 0-2,3-20 1,-3 20-9,2-9-1,0 6-8,1-6-6,0 1-18,1 4 16,-3-4-2,2-1-10,0 4 0,0-2 1,4 2-16,0-3 5,-4 1-8,1 0 3,0 0 0,3 2-2,-4 3-2,1-4 2,1 0-2,2 2-7,1-1 1,-1 1-14,0-3 9,0 6 15,0-4-15,3-1 5,0 5 1,-3-3 3,2 1-5,-4 1 5,2 1-7,-7 1 0,10 0 4,-10 0-9,0 0 10,12-2-11,-12 2 9,8 2 14,-8-2-20,0 0-2,10 3 7,-5 0-1,-5-3 17,6 8-17,1-2-1,-1-3-1,-1 2-6,5 4 14,-4-2-8,-1 2-2,1-2-6,1 0 12,-1 0-4,-2-2 4,0 3 3,0-1-6,-1-3 2,-3-4-3,4 12 6,-1-11-9,3 3 11,-5 2-26,-1-6 20,0 0-6,2 8 3,-2-8-12,1 3 11,-1-3 0,0 0-15,3 8 24,-3-8-15,0 6 6,0-6-1,0 0-3,1 8 5,-1-4 6,0-4-8,0 10-1,0-10 10,0 10-5,0-5-11,-2 1 5,0-1-5,2 1 9,0-1 1,-3 1 4,3 0-1,-3 0-13,2 2-3,0-3 14,-1 3 2,2-4-4,-3 2 8,1 1-32,0-1 27,1-3 4,-1 5-14,0-4 10,0 2 23,1 0-24,-1-2-16,-2-1 15,3 3 1,-2 1-4,0-3 9,0-1-8,-1-1 2,1 3 3,-4 0-9,4-3 0,3-2 1,-5 5 12,0-2-6,1-3 0,4 0 1,-11 2-7,5 0-13,6-2 28,-12 0-4,6 0-5,-1-3 4,7 3 1,-13-1-7,6 2-1,-3-2 1,2-2 7,-2 2-5,0-2 4,0 0 0,2 0 4,-2-1-7,3 1 5,-1 0-5,2 1 6,0 0 7,1 0-5,5 2-11,-9-3 3,8-1-11,1 4 25,-6-6-6,4 3-8,2 3 2,-2-8-21,1 1-34,1-2-14,1 0-50,0-2-58,2 2-54,4-3-52,0-2-87,2 2-233,-4 5-649,4 0 287</inkml:trace>
  <inkml:trace contextRef="#ctx0" brushRef="#br0" timeOffset="175044.0043">2776 14786 105,'0'0'112,"0"0"4,3 2-19,-3-2-4,0 0 3,0 0 1,2 2-19,-2-2 0,0 0 1,0 0-1,0 0-6,0 0 9,0 0-1,0 0-7,7-4 2,-7 4 6,2-3-9,-2 3 6,0 0-9,4-3 8,-4 3-10,0 0-2,4-5 1,-1 3 6,-3-2-12,4-1-1,-1 2 0,-1-1 3,0-1-6,-1 1 1,1-3-5,-2 0-2,3 3-6,-3-6-1,1 4 3,1 0 4,-1-2-6,-1 1-2,1-4 6,-1 5-3,0 2-3,-1-6 2,1 5-6,-1-5 2,-1 4-5,0-5-6,0 5-5,-2 0 3,1-1-10,0 0 3,-1 4-1,0-4-2,-2 3 0,-1 1 1,0 0-9,-3-1 1,0 4-3,-1-5 3,-3 2 7,0 1-10,1 4-1,2-2-7,-2 3 6,1-3-3,0 3 1,4 1 3,-2-2-4,0 1 1,0 1-3,2 2-8,-5 4 8,2-1 1,-2 3-2,2 0 4,1 3 3,-4-2-7,3 10 10,0-11-9,2 4-1,-5 2-7,4-3 11,3 3-5,3-2 4,-2-2 0,-1 0 3,0 1-8,4-3 4,1-1-11,-1-1 13,3 0-3,-2 0-1,2 0 2,-4-2 0,4-1-1,0-2-2,0-1-2,4 3 1,-4-4-3,0 4 5,3-2-2,0 2 4,1-2-2,2 3 7,2-1-9,2 3 10,3-6-8,-2 2 45,1 2 2,-1-8-18,-2 3-7,4 1-8,-3-1 7,1-1-2,-2-2 0,-1 0-4,2 3-2,0-6 16,4 3-15,-7-3-6,2-3 4,-1 3 4,2-2-6,1-4 1,0-2-3,-1 1 3,0-5 4,-2 2-17,2-1 15,0 0-1,-3 2-4,3-1-7,-6 4 11,3 3 1,-4-4 8,3 1-13,-3 2 3,1 0 1,0 3 0,-4 0 4,3-2-10,-3 3 4,4 0-1,-4-1-1,2 0 26,-2 4-28,2-4 1,-2 4 2,2-4 1,-2 4-10,1-5 10,-1 5-6,2-2-3,-2-4 3,0 6-10,2-5 12,-2 1-1,2 1-1,-1-2-10,-1 1 13,0-1-2,2 2-1,-1-1-9,-1-2 14,3 4-2,-2-4-1,-1 2 1,0 0-2,0 4-1,3-5 3,-3 2-1,0 3-5,1-6 14,-1 6-12,0 0-4,2-4 2,-2 4 2,1-3 9,-1 3-15,0 0 3,0 0-2,0 0 5,0 0 13,0 0-22,0 0 4,0 0 7,0 0-8,0-4-9,0 4 8,0 0 2,0 0-13,0 0 10,0 0 0,0 0-2,0 0 0,0 0 0,0 0 1,0 0 10,-4 12-10,4-6 4,-3-1-5,-1 5 2,3-4 3,-2 4-1,1 2 4,-3-4 5,2 3-9,0-5 8,-1 3-18,2 1 17,1-3-2,-2-1 9,2 2-14,-2-1-7,0 3 10,0-6-4,1 8 4,0-6-1,1 1-7,-2 0 9,3-2 2,-2 1 0,1 1-3,-2-2-11,3 1 12,-4-1-2,4 0 2,0-5 3,-3 7-1,3-2-5,0-2-2,0-3 2,0 8 3,3-6 2,-3 2-7,0-4-3,0 6-4,0-4 9,0-2-8,0 7 17,0-4-9,4 2 2,-4 0 2,0-5 2,3 5 1,-2-1-6,1 3 8,-1-5-5,2 1-2,-3 1 1,4 1-3,-1 1 7,0-4-8,-3 4 0,4-3 8,-1 2-4,0-1 15,1-2-21,0 2 3,3 1 10,-2-1-12,0 1 3,1-2 1,1 0-2,0-2-4,0 2 14,0-2-5,2 2 0,-1-2-8,0 2 4,2-6 3,-1 6-3,1-6 2,-1 2 1,4-3 2,1 0 1,-4 1 6,0-1-17,4-4-15,-1 0-18,-1 0-18,-1-3 4,1 4-20,-4-1-46,-2 1-28,1-1-28,-1-1-35,-1 1-31,0 2-206,-3-1-484,2-1 214</inkml:trace>
  <inkml:trace contextRef="#ctx0" brushRef="#br0" timeOffset="179864.941">3287 14484 30,'4'-9'174,"0"0"-7,-1 4-6,1-2-16,-2 3-4,-2-1-13,3 2-9,-2-2-12,1 5-5,0-4-11,-2 4-3,3-4-15,-3 4-3,0 0-5,0 0-12,0 0-3,0 0-4,0 0-1,0 0-10,0 0 5,0 0-5,-5 11 7,3-5-3,-2 2 3,0 0-2,-1 4 0,0 1-3,-1 2 4,-1 4-3,-3 5 6,-1 1-6,1 2 9,2 0-8,-4 3 6,4-5-13,0 0-2,-1 0 1,2-2-5,4-5-1,-4 0-2,2 1 2,-1-1-8,1 0 11,-3-4-4,3 1-1,-1 0 3,3-2 3,-1-2-11,0-2 3,1 0-7,-1 2 5,1-1-13,3-2 11,-3-3-4,0 6-3,0-9-2,-1 6 11,0-1-11,3-3 3,-1 3-2,1-1-4,-2-2 1,3-1 0,-2 2 1,1 0-7,-2 0 2,2-1 2,-2-1 2,3 2-1,-3 0-4,2-3 1,1 3 1,-2-2 1,2-3 1,0 6 1,-2-3-6,0 0 3,2-3 0,-1 5-4,-1-1 8,2-4-10,-1 4 8,1-4-9,-3 4 6,3-4-2,0 0-2,0 4 2,0-4-3,0 0 2,0 5 4,0-5-3,0 2 3,0-2-12,0 0 12,-1 5 0,1-5 6,0 0-1,-3 2-3,3-2-2,0 0 2,0 0-1,0 0 4,0 0 0,0 0 0,0 0 2,0 0 1,0 0 3,0 0-4,0 0 7,0 0-5,0 0 6,0 0-12,0 0 8,0 0-1,0 0 1,0 0-2,0 0 1,0 0-2,0 0 1,0 0 0,0 0-5,0 0 2,0 0 5,0 0-5,0 0-2,0 0 1,0 0-4,0 0 1,0 0-4,0 0 5,0 0-4,0 0 2,0 0-3,0 0 5,0 0-1,0 0-1,0 0 2,0 0-2,0 0 11,0 0-14,0 0-1,0 0 2,0 0 0,0 0 8,0 0-12,0 0 3,0 0-3,0 0 4,0 0 1,0 0-1,0 0-1,0 0-5,0 0 7,0 0 1,0 0 4,0 0-3,0 0-3,0 0 8,0 0 4,0 0-3,0 0 4,0 0 4,0 0-5,0 0 0,0 0-2,0 0 2,0 0 5,0 0-2,0 0 2,0 0-7,0 0 12,0 0-7,0 0 6,0 0-5,0 0-1,0 0 6,0 0-3,0 0-1,0 0-2,0 0 8,0 0-3,0 0 2,0 0-2,0 0 3,-3-9 5,3 9-9,0 0-3,0 0-8,0 0 10,3-5-15,0 1 12,-3 4-22,1-6 20,-1 1-1,3 1 0,-3-1-11,3 1 7,-2-1-7,1-3 3,2 1 7,-3 2-6,2-1-7,1-5 2,-1 4-19,0 2 19,3-6 8,-4 5-13,1-2 2,1 1 1,-4-1 3,4 3-1,-2 0-15,-1-1 7,2 1 9,-1 0-3,-1 1 3,2 2-3,-3-4-3,3 2-1,-2 2 6,2-2-10,-2 2 10,-1 2 1,3-5 0,0 4-5,0-3 4,-2 0-1,2 0 1,1 1-2,-1-3 1,0 5-6,0-5 11,-1 3-5,1 1-1,-1-2-2,1 1 13,1 0-10,0 1-5,0-2-1,2 0 9,-2 0-18,2 2 14,-1-3 0,2 2 0,2 1 0,-3-2-31,2 0 32,-1 2 1,0-2 6,4 1-6,-2 1-2,-1-5 3,0 2 1,2 2 2,-2 1-6,0 0-19,2-3 23,-2 2-7,1 3 11,-1 0-12,-2 0 9,0 0-8,-1 0 3,-2-2-15,4 2 17,-3 0-2,3 0-2,-1 2 3,-2-2 5,3 0-7,-3 0 4,3 3-22,-4-2 16,3 5 5,-3-6-5,4 1 0,-3 0-16,0 4 20,0-4 0,1 2-3,-1 1-1,0 0 12,-1-1-8,1-2 3,0 4-4,2 1 5,-3-4-8,1 2 6,0 2-3,-1-2-2,1 0 3,-2-2-5,2 3 6,-3-3-2,4 1-12,-3 3 15,1-3 2,0 2 1,-2-2 2,2 1-17,1 0 13,-1 0 2,-3 1-8,3-4-3,-2 3 8,0 0-7,1-1-13,1-1 19,-3 2-1,0 0 3,3 0-7,-3 0 8,0 0-10,0-4 1,1 9-21,-1-6 21,0 1 9,0 1-15,1-1 9,1 0-1,-2 2 0,0 0-2,-2 0 15,2-3-14,-1 3 7,0 0-6,1-1 3,0 0-20,-3 0 25,0 2-10,3-2 7,-3-1-8,3 2 16,-1-2-4,1 1-4,-3 0-3,3-2-2,-3 2 4,2-1-7,-2 0-1,3-1 2,-3 0 9,3 1-5,0-4-1,-4 6-2,3-2-6,-1-1 14,0 1-4,-1 1-2,1-3 1,1 2-1,-2 0 12,3 0-14,-4 0-7,1 1 14,2-4-13,-3 2 15,2 0-7,2 0 2,-3 0-1,2 2 2,1-5-7,-6 1 10,5 1-4,-1 2-7,2-4 9,-5 2-1,2 1-1,1 0 4,0 0-5,-1-2-3,0 2 7,3-3-9,-4 5 13,1 0-6,0-4-2,-1 2-2,1-1 0,0-1 16,0 3-15,1 0 0,2-4-3,-3 3 4,0-2 8,3-1-12,-6 4 9,6-4-9,-4 3 9,4-3-8,-3 1-3,3-1 1,-4 2 18,4-2-14,-4 3 0,4-3 2,-6 0 4,2 1 11,0 0-17,0 3-2,-1-4-2,1 2-3,4-2 7,-7 1-3,3-1 5,0 3-19,4-3 28,-7 0-22,4 0 15,3 0-3,-6 1 4,6-1-8,-7 1 9,7-1 1,-7-1-4,7 1 2,-4 1-6,4-1 1,-6 2 0,6-2 2,-4 0-16,4 0 15,-6-3-2,6 3 3,0 0 1,-7 3-2,7-3-5,0 0 4,-4 0 4,4 0-5,0 0-7,0 0 11,-7 0 1,7 0 3,0 0-6,-4 1 8,4-1-5,0 0-7,0 0 5,0 0 0,0 0-3,0 0 1,0 0 4,-3-4-2,3 4 0,0 0 0,0 0 1,0 0 1,0 0-4,0 0 0,-4 6-2,4-6 5,0 0-3,0 0 6,0 0-9,0 0 5,0 0-3,0 0 0,0 0 22,0 0-19,0 0 1,0 0-10,0 0 18,0 0-9,0 0-4,0 0-2,0 0-7,0 0 7,0 0 11,-6-5-10,6 5 6,0 0 8,0 0-12,0 0 3,0 0-4,0 0 1,0 0 4,0 0-4,0 0 4,0 0-7,0 0 4,0 0 9,0 0-9,0 0 2,0 0-8,0 0 4,0 0 5,0 0-5,0 0 4,0 0 3,0 0-4,0 0 19,0 0-22,0 0-11,0 0 38,0 0-26,0 0 0,0 0-1,0 0 0,0 0-7,0 0 6,0 0 4,0 0-3,0 0 2,0 0-1,0 0 3,0 0-2,0 0 7,0 0-15,-1-2 9,1 2 4,0 0 0,0 0 0,0 0-2,0 0-2,0 0-3,0 0 3,0-6-4,0 6 14,0 0-4,0 0-2,0 0-4,0 0-7,0 0 6,0 0-12,-9 2 18,9-2-5,-3-3 9,3 3-4,0 0 6,-4-1-2,4 1-12,-4-3 3,4 3-2,-4-1 0,4 1 6,-2-3-5,2 3-1,0 0 1,-4-3 1,4 3 7,0 0-10,0 0 6,-1-3 0,1 3-8,0 0 1,0 0-8,0 0 14,-6-1-3,6 1 1,0 0-15,-5-3 18,5 3-8,0 0 24,-5-1-18,5 1 1,-3-3 2,3 3-10,-4-3 6,4 3 1,0 0 0,0 0 3,-4-1-4,4 1 18,0 0-16,-6-4-5,6 4 1,0 0 3,-5-2-4,5 2 1,-2-1-1,2 1 4,-3-4-7,3 4 2,-3-5 3,1 1-3,2 4-6,-4-2 17,4 2-4,-5-2 0,4-1-3,1 3 8,-3-1-5,3 1 4,0 0-5,-5-3 6,5 3 10,-5-4-13,5 4 9,-1-3-8,1 3 5,-3-3 11,3 3-12,0 0-1,0 0-2,-4-2-2,4 2 15,-3-5-29,2 2 12,1 3-4,0 0 8,0 0 1,0 0-2,-3-3 5,3 3-19,0 0 13,0 0 4,0 0-6,-3-3 14,3 3-23,0 0 10,0 0-2,0 0 9,0 0-6,0 0-18,0 0 23,-3-3-5,3 3 6,0 0-5,0 0-1,0 0-8,0 0 4,0 0 5,0 0-5,0 0 4,0 0-5,0 0-3,0 0 21,0 0-17,0 0-4,0 0 1,0 0 0,0 0 10,0 0-2,0 0-6,0 0-6,0 0 10,0 0 1,0 0-5,0 0 0,0 0-1,0 0-1,0 0-1,0 0 4,0 0-5,0 0-4,0 0 7,0 0-1,0 0 0,0 0-2,0 0 7,0 0-3,0 0-2,0 0 7,0 0-8,0 0 16,0 0-12,0 0-9,0 0 5,0 0 2,0 0 2,0 0 1,0 0-8,0 0 4,0 0 3,-4-1 3,4 1-3,0 0-2,0 0-16,0 0 11,-3-3 4,3 3 1,0 0-26,0 0 33,0 0-8,0-3-1,0 3 5,0 0-4,-4-3 4,4 3-5,0 0 3,0 0-5,0 0 1,0 0 2,-4-3-9,4 3 14,0 0-10,-5-1-1,5 1-4,0 0 11,0 0-7,-4-3 4,4 3 1,0 0-2,0 0 2,0 0 3,0 0 0,-4 0-20,4 0 17,0 0-8,0 0 5,-3-4 1,3 4-16,-1-3 14,1 3 3,-2-5 1,2 5 20,-4-2-21,4 2-2,-2-4 0,2 4-12,-2-5 28,-1 2-16,3 3 4,-3-1-2,3 1 3,-3-6 1,3 6 1,-1-2 1,1 2-3,0 0-3,-3-3 1,3 3 4,0 0 4,-4-2 2,4 2-9,0 0-2,0 0 3,0-4-7,0 4-14,0 0 26,-3-3 1,3 3-4,0 0-6,0 0 11,0 0-2,0 0-6,0 0 3,0 0-3,0 0-6,0 0 5,0 0 6,0 0-10,0 0 6,0 0 2,0 0 4,0 0-2,0 0-3,0 0 5,0 0-8,0 0 1,0 0 3,0 0-4,0 0 5,0 0 0,0 0-3,0 0 3,0 0-7,0 0 4,0 0-13,0 0 11,0 0-3,0 0-5,0 0 9,0 11 1,0-11-5,-3 2 7,3-2-7,0 0 1,0 7 5,-2-6 12,2-1-21,-2 7 1,2-4 4,-3-1-7,3-2 9,3 7-7,-3-7 0,0 5 2,2 0-12,0-4 5,-2 5 13,3 0-2,0-2 3,1-1-9,3 2-4,-1 1 14,2-3 1,1 3-6,-1-3 7,-2 1 0,2-1-4,1-2-1,1 1 13,-2-1-11,4 5 1,0-3 2,-2-3-14,1 0-2,-1 0 9,-3 0 6,3 0-1,0 0 0,-2 0-4,-2-3-5,1 1 1,0 0 0,-2 2-7,1-2-3,0 2 4,0-3-1,-1 2 1,1 1-4,-1-1 6,1-1-12,0 2 4,-1-1-7,1-2 4,0 3-1,1 0-13,-2 0-19,1-3-10,-1 1-10,1 0-8,0 2-7,-2 0-2,-4 0 4,11-1 4,-5 0 4,-2 1 6,0-2 7,2 2-3,-3-3 17,0 3 7,-3 0 1,8-4 5,-6 1 9,3 2-1,-3-2 4,2-1-4,-3 3 11,-1 1 0,7-4 2,-4 2-3,0-4 12,1 2-2,0-1-3,-2 1 3,2-1 3,0 1 3,-1-1-5,1-1 6,-2 2-1,-1-1 1,3 0-7,-2 2 0,2-2 15,-1 1-9,-3 0 5,5 0-2,-5-1 7,3 1-6,-3 1 8,3 0-7,-3 3 2,4-6-1,-4 3 6,2 0 5,0-2-3,0 3 1,-1-2 2,2-1 3,-3-1-3,0 6 12,4-4 0,-4-1 1,3 0-4,-3 1-3,0 1 8,0-1-2,3-1-1,-3 0 5,1 1 6,-1-2-7,0-1-3,0 0 3,-1-1 0,1 2 4,-3 0-4,3 0 2,-3-2 3,0 3 0,2-4-3,-3 0-4,0 0 0,-1 0-7,1 1 3,-1 0-2,0 2-3,1 2 7,0-1 4,-2-1-11,2 5 2,1-6 0,-1 3-4,-3-2 0,1 3-2,2-2-1,-3 2 0,0-2 0,-1 0-4,-2 1-1,4 1 2,-2 2-4,-1 1 2,-1-1 3,2-1-5,-2 2 2,0 2 9,0-2-11,0 0-1,1 2 1,-1 1-1,-1 0-2,-2-2 4,0 3 0,0 0-4,1 1 0,-1 0-1,3-2 2,0 1-1,2-2-2,-1 1 4,2 2-2,0-2 3,3-2-4,-3 2 5,1 0-6,2 2 3,0-1 3,-2 0-6,2-1-1,0 2 6,-3 3-5,1-1 2,-1 0 1,0 1-11,0-1 10,0 2 7,1-1-6,-2 3 2,1-1 6,1 0-7,1-1-1,0 2 6,-3-1-6,4-2-1,-5 9 5,5-10-2,1 4 9,-4-2-9,4 4-3,0-2 2,-1-3 1,2 2-8,0-2 8,2 1-5,-3-1 4,4 0-1,-2 2 3,1-3-7,0 2 6,1-4-3,5 6 0,-3-3 5,1 2-1,1-3 1,3 1 0,2 2 1,1-3 2,-2 0-4,0-3-3,6 2-2,-3-2 2,2 0 3,-1-1-1,-2-2 5,3 2 1,-4-3-7,-1 0 0,2-3 5,-3 2-3,2-2 12,0 0-16,3-2 9,-1 1-3,-3-2 2,1-1-1,2 1 7,1-5-2,-1 3 5,0-2-7,1 1 6,-2-4-11,0-1 2,0 3 9,-2 1-8,2-3-2,-1 0-3,-3 3 3,-1-2-7,1 2 14,-2 2 2,1-1 4,-3 2 2,1 2-7,-1-6 4,1 7 1,-2-1 5,0 0-3,-2 1 5,2 0-2,1 1-7,-2-2 3,-1 1 4,0 4 9,1-5-11,1 2 3,-2 3 4,3-5-3,-3 5 4,1 0 1,-1 0 8,3-5 1,-3 5-21,0 0-6,1-3 5,-1 3-3,0 0 7,0 0-16,0 0 8,2-2-5,-2 2 4,0 0-5,0 0-3,0 0-1,0 0-3,0 0 1,0 0 1,0 0 0,0 0 2,0 0-4,0 0 1,0 0 6,0 0-9,0 0-1,0 0-8,0 0 8,0 0 6,0 0-6,0 0 1,0 0 26,0 0-30,0 0 2,0 0 3,0 0-1,0 0 2,0 0-7,0 0 8,0 0-4,0 0-5,0 0 22,0 0-20,8 3 1,-8-3 11,0 0-12,0 0 6,0 0-3,0 0-1,0 0-3,4-2 5,-4 2 2,0 0-1,0 0-15,0 0 18,0 0-1,0 0 0,5-1-2,-5 1 1,0 0 6,0 0 0,0 0-7,0 0-3,0 0 6,0 0 1,0 0-2,0 0-7,0 0 6,0 0 2,0 0 0,0 0-2,0 0 1,0 0 18,0 0-28,0 0 10,1-4-3,-1 4 2,4 0 9,-4 0-8,6-6-5,-2 5-1,0-3 7,1 3 14,0 0-31,-1-2 9,-1 1 3,1 0-2,2 2-13,-2-3 11,-1 2 1,-3 1 3,6-1 4,-6 1-5,7-3 3,-7 3 2,4 0-15,-4 0-4,4 4 19,-2-1-3,-2-3 2,-2 8-6,2-2-1,0 1 3,-4 2-3,0 4 3,-3 1 1,4-3 2,0 4-6,-1-1 2,1-4 3,-4 5 1,4-3 0,-1-2-3,1 1 0,-2 1 3,2-3-4,-1 0-11,1-1 13,0 0 13,0-2-12,0-2-2,2 3 7,-1-2-4,1 1 23,0-2-30,-1 0 1,0 2 6,1-2 5,1-4-5,-1 3 1,0 2-4,1-5 6,-2 5-8,2-5-1,0 5 3,0-5 1,0 0 10,0 0-9,-3 1 12,3-1-15,0 0 10,0 0-4,0 0-2,-1 3-2,1-3 2,0 0-4,0 0 5,0 0 3,0 0-2,0 0-4,0 0 11,0 0-8,0 0-2,0 0-2,0 0-10,0 0 21,0 0-11,0 0-13,0 0-27,0 0-36,0 0-51,0-9-54,0 9-79,-1-10-306,-2 7-614,1-1 272</inkml:trace>
  <inkml:trace contextRef="#ctx0" brushRef="#br0" timeOffset="180431.4533">3170 14695 97,'4'-9'139,"3"-1"-3,-4-2-14,1 5 0,5-8-6,-2-2 2,1 4-6,-2-3-2,2 2 7,0-1 0,0 1-3,-1 1-7,-1 2 5,-1 0 4,2 2-2,-4 2-9,0 0-5,-2 3-5,2 1-6,-3-2-2,3 2-13,-3 3-15,0 0-5,0 0-4,0 0-6,0 0-3,-7 12-10,1 4 7,-5 9-9,1 0 1,-4 3-4,4 2 3,-5-1 7,2 1-8,0-1-1,2 3 1,1-4-4,-1 3 6,1 0-9,-1 2 2,2-8-5,3 0-3,0 2 4,1-10-5,-3 0-2,4-2-2,-2 0-2,3-2 5,-1-4-6,4 2 0,-1-4-2,-2 2 4,3-1-3,0-3 1,0 2-3,-3-5 6,3 2-7,0 0 0,0 0 0,-3-1-1,3-3 5,-1 6-22,1-1-22,1-2-27,-1 1-31,3 1-37,0-2-59,4 4-75,1-1-143,-2-5-441,4 5 195</inkml:trace>
  <inkml:trace contextRef="#ctx0" brushRef="#br0" timeOffset="182245.0411">3931 15141 183,'0'0'187,"0"0"-8,0 0-5,0 0-11,0 0-8,0 0-3,0 0-5,0 0 0,12-7-4,-10 3 1,1 3 5,-1-3 6,1 0-3,0 0-14,0-1-9,1-4-13,0 3-11,1-4 12,-1 2-4,0-5-1,-1 1-25,0 0-3,1 1-11,-1 0 4,-2-1 10,3-1-5,-1 6 0,-3-2-12,2-2 5,-4 2 5,2 0-24,0 0-7,0 4-1,0-1-13,-3 0-3,1 0-4,-3 1 0,0 0 19,-1-1-24,-2 1-10,-1 0-6,-1 3 4,-2-1 2,-1 3-4,-3 0 0,4 3-4,-4-1-8,2 4 5,1-3 3,-1 3 0,2 3-7,-1-4 2,2 4 5,-3-1-5,1 1 4,2 3-5,-2 1 4,0-2-1,5-1-4,-2 5 5,0-3-9,0 1 9,6-2-7,-3-1 0,1 1-3,2-2-13,-1 0 23,2 1-7,0 0 7,2-1-5,-1-1-10,2-2 5,-2 1 1,2 1 4,2-4 6,0 2-19,-1 1 16,0-3-4,2 2-4,1 1 8,1-2 6,-1-3-5,0 3 0,3-2-14,0 1 15,-3-1 5,2-1-8,1-2-3,-1 0 3,4-1 5,-2-2-10,3 0 12,-1 1 4,3-2-5,-1-3 2,1 3 0,1-5-5,-2 2-1,-1-2 10,1 3-9,1-8-20,-3 6 22,1-2-1,2-2-2,-3 2-2,1-2 9,-2 0-5,-2 4-4,0 1 7,-2-3-4,2 2 0,0-2-7,-2 2 13,1-5-11,-1 4 12,0 1-3,-2 2-8,0 2 18,1-4-23,-1 3 24,-1 0 4,-1 0-5,2 0 6,-2 0-15,-1 3 12,0 2-6,3-4 0,-3 4-3,1-6-1,-1 6-9,0 0 6,0 0-5,0 0-1,0 0-6,0 0-2,0 0 6,0 0-2,0 0 0,0 0-9,0 0 35,0 0-28,0 0 0,0 0 1,0 0 3,0 0-8,0 0 14,0 0-6,0 0 3,-2 13-3,2-13-2,-2 7 3,2-7-9,0 7 24,-3-2-18,1 0-1,0 3-17,2-1 17,-4 4-2,1-1 4,2 0-1,-2-1-13,0 3 27,0-2-8,2 3-3,-3-1-18,2-2 22,-2-1-4,3 0-6,-1 1 9,-1-2 2,2-1 5,1 1-9,-1-1 0,1 0-4,-2-4 9,2 5 7,0-1-8,0-4 2,0 4-6,0-2-2,3 0 12,-2 0-9,2 1-8,0-2 9,1 0-2,-1 3-3,3 0 7,2-1 1,-1 1 1,0-2 0,2 2-17,-1-2 23,2-2-3,-3 1-11,0-1 13,0-1-8,3 0 5,-3-2-7,0 3 6,1-3 0,1 0 1,-2 0 0,0 0-6,4 0 11,-4-3-5,0 3-8,2 0 11,-2-1-3,0-2 8,-3 2-19,3 0 12,-1-2-7,-2 3 5,-4 0-5,7-3 6,-3 1-11,-1-1-6,-3 3 10,7 0 0,-7 0 7,3-2-2,0 0-7,-3 2 3,4-2 5,-4 2-21,4 0 19,-4 0 8,0 0-8,6-3 5,-6 3-7,0 0-8,0 0 11,0 0-15,0 0 17,0 0 5,4-1-8,-4 1 2,0 0-4,0 0-1,0 0 10,0 0-15,0-4 4,0 4 6,0 0-5,0 0-2,0 0 4,0 0-23,0 0 24,0 0 6,0 0 11,0 0-14,0 0 1,0 0 2,0 0 5,0 0 5,0 0 3,0 0-12,0 0 19,0 0-15,0 0-1,0 0 2,0-4-8,0 4 6,0 0-2,0 0 4,0 0-1,0 0-7,0 0-10,0 0 15,0 0-6,0 0-6,0 0 8,0 0 7,9 5-14,-9-5 3,0 0-14,0 0 12,0 0-5,0 0 5,5 0 1,-5 0-16,0 0 10,0 0 7,0 0-7,0 0 3,0 0-3,0 0 5,0 0 3,0 0-4,0 0 0,0 0-1,0 0-6,0 0 2,0 0 1,0 0-1,0 0-8,0 0 12,0 0 1,0 0-2,0 0 5,0 0-8,0 0 1,0 0 3,0 0-12,0 0 10,0 0-2,0 0 0,0 0-9,0 0 32,0 0-26,0 0 1,0 0 9,0 0-7,0 0-2,0 0 5,0 0-3,0 0 11,0 0-15,0 0 8,0 0-5,0 0-1,0 0 1,0 0 6,0 0-2,0 0-2,0 0-3,0 0 12,0 0-12,0 0 2,0 0 3,0 0-8,0 0 10,0 0 0,0 0-1,0 0-4,0 0-1,0 0-1,0 0 4,0 0-2,0 0-4,0 0 4,0 0 2,0 0 0,0 0 0,0 0 2,0 0-6,0 0 2,0 0-3,0 0 6,0 0 3,0 0-7,0 0-6,0 0 9,0 0 1,0 0 1,0 0-9,0 0 3,0 0 16,0 0-16,0 0-2,0 0-11,0 0 13,0 0 3,0 0-4,0 0 2,0 0-3,0 0 0,0 0 8,0 0-1,0 0-10,0 0-1,0 0 8,0 0 3,0 0-12,0 0-3,0 0-15,0 0-10,0 0-8,0 0-8,0 0-22,0 0-29,0 0-25,0 0-30,0 0-40,0 0-39,0 0-32,0 0-26,0 0-47,0 0-176,10-4-563,-3 4 249</inkml:trace>
  <inkml:trace contextRef="#ctx0" brushRef="#br0" timeOffset="188813.6888">4243 14514 8,'9'-5'168,"-5"5"-3,2-1-2,-2-2-4,0 2 8,-1-1-1,-3 2-2,7-5-4,-4 3-8,0 0-8,-3 2-5,0 0-5,2-1-12,-2 1-9,0 0-7,0 0-8,0 0-12,0 0-10,0 0-8,0 0-5,-5-5-8,5 5-5,-7-4-5,1 4-6,-1-3 0,-4 3-7,-2-2 9,-8-1-9,1-2-5,-2 1-24,-2 0 3,-3 0 1,-1 3 0,-13-7 0,3 4-3,-2 0 5,-3 2 1,2-1-3,2 0 3,-4 2-5,5-1 4,-4 0 3,1-1-2,-5-2-1,-1 2 9,-25-9-10,25 10-2,-20-1-1,20-6 1,-20 2 4,18-1-3,-19-2-3,20 3-3,1 3 3,-21-6 4,23 8-4,-2 0 2,1 2 10,-1-3-16,2 3 14,0-3-9,-3-2-5,3 1 5,3 1-4,-3 3-2,-3-3 2,4-1 3,1 1 2,2-2-2,3-1-4,-2 1 1,0 0 1,0-1-2,2 2 4,9 0-3,-11 1-2,12 1 31,-10-2-9,10-3 8,0 3-7,-10-1-5,8 2 0,3 0 2,-1-3-7,0 4 0,-3-3 4,4 1-5,-4 3-7,4-5-7,-1 2 9,3 1 0,-2-4-3,2 5 3,-1 0 4,1 1-10,3 2 2,-1-2-2,-1-1 1,0 1 4,1 0-9,1 1 1,-2-5-3,0 5 2,1-2 0,1 1-2,7 0 1,-1 1-1,-1-3 0,-4 3 8,-2-3-4,11 1 1,-2 2 0,1-4 1,-5 5-1,9-3-1,-2-1 3,1 1-4,6 0 3,0 2-2,4 0 4,-9-1-3,2-1 7,7 2-8,0 0 6,-7 0 1,7 0-7,0 0-5,-7-4 7,7 4 6,0 0-10,-3-2 3,3 2 6,0 0-8,0 0 1,0 0 2,0 0 2,0 0-3,-4-6-1,4 6-6,4-9 11,-1 4-14,1-3 0,2-1 3,2 2-4,2-6 0,0 1-2,7-5-3,0 3 5,0-5-4,1 2 7,3 2-3,3 0 2,-5-1 2,6 4 1,-4-6 2,1 7-5,-2-1 3,0-1-1,-6 6 4,-3 0-1,-1 3 3,-3-3-4,0 2 15,-3 1-11,2 0-2,-3 0-1,-3 4-4,4-1-7,-4 1 1,0 0 5,0 0-9,0 0 11,-21 18-6,1-6 7,-1-4-2,0 4 5,-3-2-4,0 0 2,-1 0 2,4 0 0,-5 0-4,2-2 6,1 0-4,0-1 2,0 0 1,2-1 0,0-1-2,7 1 1,4-3 3,0-2-2,3 2-2,0-2 2,0 2 1,2-2-5,5-1 8,-6 3 11,6-3-6,-6 1 7,6-1-9,0 0 7,0 0 4,-4 3 1,4-3-3,0 0-3,0 0 4,0 0-2,0 0 2,0 0 0,0 0-1,0 0-4,0 0 0,-10 0-3,10 0 4,0 0-7,0 0 2,0 0 1,0 0-7,0 0 3,0 0-4,0 0 6,0 0-5,0 0 11,13 9-9,-12-5 0,6-2 0,0 3-1,6 4 8,-2-1-5,5 2 4,2 4-7,2 3 5,-2-2-16,3 1 13,0-1 0,2 0-4,-2 2 4,7-3 3,-4 2-4,-1 0-1,0-3 4,0-2-4,-7-2-1,6 3 2,-2-2-1,-6-4-1,0-2 3,-7-1-1,2 2 4,-3-3-2,-1 0 7,1 0-12,-1 0 14,-1-2-6,-1 1 10,-3-1 10,7 2-10,-7-2 5,3 1-4,0 1 10,-3-2 4,0 0-3,0 0-7,4 2-2,-4-2 0,0 0-10,2 2 7,-2-2-1,0 0-18,0 0 20,0 0-7,0 0 1,0 0-4,0 0-3,0 0 7,0 0-7,0 0-3,0 0-14,0 0-26,0 0-41,0 0-44,0 0-19,0 0-26,0 0-22,2 8-34,1-5-225,1 1-486,3 2 216</inkml:trace>
  <inkml:trace contextRef="#ctx0" brushRef="#br0" timeOffset="190082.4575">6062 15934 80,'3'3'85,"-3"-3"-11,2 0-11,-2 0 20,0 0-5,3 4-6,-3-4 17,3 1 2,-3-1 6,0 0 9,0 0 3,3 3 10,-3-3-15,0 0 10,0 0-5,0 0 6,7-5 14,-3 3-11,0 1-9,1-5-1,2 0-4,-1-1-8,0-3 0,1 2-1,5-4-7,-5-1-4,1-3-8,-1 1-6,3 2-7,-3-2 4,-5 1 4,3 4 10,-2-1 9,0 0-8,1 2 5,-4 1-1,1-4-2,-2 5-18,1 0-11,-3 1-24,0 1 2,-1 1-2,-1 1-1,-3 1-1,-6 2-10,-1 1-9,-8 6 6,-1 4-3,-2 1 3,-8 8-6,10-3 0,-3 0-5,5 2 0,-4 1 12,4 2-11,2 4-14,3-9 13,3 3 3,3-6-5,2 4 6,2-5-6,4-2-2,2 0 1,-2 1 2,3 0-5,0 0 0,3-2-10,1-1 14,2 1-6,0-2 10,7 1-3,-1-1 2,1-4-9,-1 6 10,2-10-10,0 0 10,2-3-6,-1-3 9,2-6-8,-3 4 7,6-6-8,-3-3 12,-2-3-15,1 1 4,-2-3-5,1-4 4,-2 0-3,1 0 0,0 5 1,-7 4-5,0 3 12,-1-3 3,-2 8-12,-2 1 7,2 4-12,-3-1 7,2 0-5,-3 5 1,0 0-2,0 0-10,-7 14 12,0 0-1,1 6 4,-1-2-5,0 7 2,2-1 0,2 5 4,-1-11-10,3 10 9,0-8-11,3-1 13,2 5-6,-1-4 4,2-3-1,1 7 17,0-11-13,1 3-2,-2-6 1,3-1-5,4-2 15,-3-2-6,6-2 0,-5-1-1,3 0 8,-1-6-15,-2 0 7,3-4-2,2 3 4,-2-5-6,5-1-13,-4 0-10,0-1-7,5-5-25,-7 5-19,0-1-43,-1-1-35,0-1-39,3-6-60,-5 9-243,-1-2-537,1 0 237</inkml:trace>
  <inkml:trace contextRef="#ctx0" brushRef="#br0" timeOffset="190815.3239">6763 15486 192,'0'-5'213,"-1"1"-24,1 4-18,0-8-21,0 8-12,0 0-10,0 0-17,0 0-4,0 0-1,0 0-21,-5 21-6,4-13-7,-2 4-4,-1 2 1,1 4-9,2 2-2,-5 6 4,-1 4 4,2 1 2,-2 1 3,-2 14 5,1-15-8,-1-1 5,2 1 4,-3 2-4,-1-3-3,4-3-5,-3-2-5,0 2-2,4-9-7,1-3-3,-3 8-8,2-7 1,3-1-3,-1-4-9,0 5 5,1-4-10,-1-1 3,4-4-3,-3 1-3,1-1 1,0-1 3,0-1-5,1 0 4,1-3-7,0 4 7,0-6-7,-3 4 5,3 0 3,0-4-2,0 0-4,1 6 14,-1-6-14,0 0 1,0 0 5,0 0 3,0 0 1,0 0-3,0 0 21,0 0 9,0 0-2,0 0-13,0 0 32,0 0-13,0 0-26,6-13 25,-6 11-8,3-5-6,0 0-3,4-6-9,-3 6-8,0 0-3,5-8 5,2 0 4,-1-6-22,3 8 13,2-6-3,-5 5-15,2 2 13,0 0 6,-1 0-13,0 2 6,2 0 1,0 2-10,3 4-9,-3-5 10,4 3-3,-2 1-14,6 0 15,-6 6 4,-1-3-11,0 0 1,-4 4-29,0 0 39,0 3-13,-2 0-1,-1 2 2,-1 0 12,1 1-18,-2 1 4,1 2-4,-3-2 8,0 3 0,-1-3-7,-1 4 0,1-2 22,-4 1-21,2 0 3,-1 3-6,-1-3 7,0-2 5,-3 1-8,0 5-1,0-1 9,-1-1-10,-1-5 7,-1 0-2,-2-2 4,0-1-2,-1 2 2,-2 0-1,0-3 4,3 2-30,-1-3 29,3-3-2,-2 0 12,1-1-19,-2 0 6,1 0 2,3-3 5,-3 1-7,2-3-1,0 2-11,0-1 22,1 2-15,2-1-4,0-1 1,0-2-7,2-1 12,-1 2-46,-2-2 0,5 2-19,-2-1-25,0 5-22,2-4-32,1 5-27,0 0-46,0-7-43,3 2-61,-3 5-170,8-5-533,-1 1 236</inkml:trace>
  <inkml:trace contextRef="#ctx0" brushRef="#br0" timeOffset="191626.8977">7551 16170 6,'0'0'107,"0"0"2,0 0 18,0 0 22,0 0 1,0 0 11,0 0-6,0 0 1,0 0-4,0 0-3,0 0-8,3-13-3,-1 8-6,-2 1 1,2-1-4,-1-2-5,3 2 4,-2 0-15,2-2-6,-1-1-7,1-4-10,0 1 6,-1 0-6,1 4 1,-1-10-15,-2 5 5,2-3-15,-1 4 11,-1 0 0,-1 0-9,0-1 0,0 2 5,-3 0-15,-1-1-9,1 3-17,-2 0 8,0-1-2,-2 2-8,-4 3-6,0 1 9,-3 1-14,-2-2 0,1 7-3,-8 3-11,1 3-12,2-2 20,-1 5-2,-2 0 1,4 3-18,-1 2 8,2-1 7,-2 1-5,4 0-13,5-5 18,1 2 2,0-1-7,4-4 3,-2 5-4,4 4-1,-2-1 2,5-5-3,-2-3 1,3 3-2,2-1-8,0 0 13,3 0-6,0-2 1,1-1-13,2 1 10,1-2 5,3 1 2,-4-4-19,7 0 21,-2-1-3,-1-2 0,-2-1-27,1-1 26,4-5-6,-4 3 3,2-5-11,-1 0-2,2-2 11,-1-2-11,1-6 12,0-2 4,2-1-11,-8 7 15,5-10-3,-3 9-4,2-7-1,-3 7 6,-1-2-3,1 6-3,-2-1 2,-2 1 0,-2 2-3,0 4 9,1-2-6,-1 2 5,0 1-8,-2 1-2,1 1-2,-2 2 3,0 0-1,0 0-4,0 0 0,-3 14 1,0-3 0,-1-1 16,1 2-16,-2 8 7,-1-6-2,-1 4 5,5 1-16,-1-1 7,2 3 6,-2-6 2,0 2-15,2-5 38,1 1-26,-2-1-3,2 1-4,2-3 15,2 0-4,0 0 1,-1 2 3,4-3 5,0 1-9,2 2-2,3-4 6,1-2-5,1 1-3,-1 1 5,-2-3-4,5-3-2,-2-2 6,0 0 1,0-2 7,-1 2-11,-1-3 0,2-3-2,-4 3-17,-1 0-13,3-9-20,-5 7-35,3-5-30,-3 3-34,0-2-53,0 3-48,0-2-252,2-1-546,-4 0 241</inkml:trace>
  <inkml:trace contextRef="#ctx0" brushRef="#br0" timeOffset="192307.8908">8248 15712 22,'1'-12'217,"2"3"-9,0 1-13,-2 2-14,0-1-9,1 2-24,-2 0-13,2 1-14,0 0-13,-2 4-11,0 0-12,0 0-6,0 0-11,0 13-2,-4-2-2,1 5-6,-1 4-3,-3 5-6,0 3 0,-3 4-1,2-1 2,-4 0-5,4 3 7,-5 7-4,1-9 1,2-3-4,-1 3 1,1 13-5,0-13 4,1 0-3,1-3 0,-1-6-7,1 4 7,-1-5-12,6-5-1,-3 1 4,0-4-3,3 0-7,-1-2 12,1-4-10,0 3 4,-1-1-5,3-2 1,-2-2-3,3-2 1,-3 2-4,2-4 14,-1 1 6,2-3 4,-3 5 14,3-5 12,-2 2 2,2-2 2,0 0 3,0 0 0,0 0 5,0 0-18,0 0-6,0 0-7,5-10-8,-1 1-14,1-1 3,-1 1-1,0-3 3,0-3-6,3 3-8,-1-2 5,0 4-2,1-9-11,0 4 17,-1-1-9,4 5-10,-5 1 7,3-4 4,-4 4-8,4 1-6,-1-3 0,0 4-5,1-5 5,-1 7-1,2 0-5,-2 1 15,5-4-18,-3 7 11,1-3-10,0 3 4,2 0-1,1 0-5,1 6 7,-4-3-5,-1 3-1,2 0 6,-3 3-13,3 4 4,-2-1 0,-3 6 3,2-2 4,-3 2-19,-2 1 11,-1-5 2,2 5-2,-4-2 4,0 1 4,0-9-4,-2 5-4,0-1 5,-1 0-5,-1-4 8,-1 1-7,-1 1 11,0-2-10,0 1 25,-4 1-22,-2-4-3,-1 2 0,3-5 2,-3 1 0,-2-1 2,2 1-8,-1-3 3,1-2-12,-2-1-4,4 3-5,-4-3-6,6 2-14,0-2 0,-1 3-30,2-4-14,-2 3-14,2-3-11,1 0-30,0 2-26,1 0-27,3 1-34,0 0-42,-1-2-166,0 1-478,4 2 211</inkml:trace>
  <inkml:trace contextRef="#ctx0" brushRef="#br0" timeOffset="193258.7693">8935 16302 123,'7'-7'199,"-5"7"6,-2 0-10,5-5-14,0 3-10,-3 0-19,0-1 6,3-6-11,0 7-1,-1-1-7,1-4 4,0 2 1,0 0 2,-1-5-11,2 2-5,-2-1-15,2-5-9,0-3-7,-2 5 10,-1 1-14,1 0-9,-1 1-6,-3 1-1,1 1 6,-1 2-15,2-2-11,-5-2-4,1 1-6,-2 1-7,1 1-5,-2-3-9,-2 5 4,0-3-4,-3 1-13,-2-2 3,-4 4 2,3-2-4,-2 4 1,0-1-3,1 4-2,-2 2-10,1-4 21,-7 6-23,6 2 8,1-2-7,-5 8 0,-1 0 10,1 4-11,3 0-1,0 2 6,6-4-7,-4 7 11,3-1-13,2-3 7,1 0-9,3-1 9,-2 1-2,2 0-2,0-5 1,1 5 3,3-5-1,0-2 5,1 0-10,0 2 5,1-2-15,2-1 15,0 1-10,0 0 6,2-3 1,0 0 9,2 0-8,-1-1 6,5 0-3,-1-3-5,6 1 4,-2-4-1,2-1 0,-3 0 7,4 1-7,-3-5-2,0-4 6,8 2-3,-7-1 1,6-5-7,-1 1 5,-4 1 17,1-8-14,-3 5-7,3-4 7,-1 0 10,-3 5-2,0 0-5,-2-3-4,-1 3 14,2-1 2,-4-1 2,0 1 3,-3 4 7,0 1 0,0 6-1,-2-3-1,1 1-9,-2 2 0,0-2-5,0 2-7,-1 3 0,0 0-2,0 0 7,0 0-13,0 0 1,-3 15-2,-2-8-1,3 5 16,-3-3-23,1 2 9,-1 5-16,0 2 15,1-4-1,1 4-1,0-1 1,1-1 21,0-2-23,0 2 0,2-6 2,0 2 3,0-1 14,4 1-13,-2-2 5,3 0-1,0 1-2,4 1-10,-1-5 15,3 3 6,2-2-8,3-1 0,-2-2 12,1 0-14,2-5 4,4 2 2,-4-4-5,3 1 15,-3-1-5,1 0 2,0-8 19,-2 6-19,4 0-5,-6-4-7,0 3 11,-6 1-13,1 0-2,-1 1 14,-1-1-10,0 4 9,-4-3-3,1-1-10,0 1 10,-1 0-2,-3 3-4,8-1-4,-8 1-27,2-3-8,-2 3-46,0 0-46,3-1-34,-3 1-50,0 0-36,0 0-28,0 0-15,0 0-30,-11 10-165,11-10-521,-12 5 231</inkml:trace>
  <inkml:trace contextRef="#ctx0" brushRef="#br0" timeOffset="198180.2787">5893 16465 16,'0'0'113,"-3"-4"-9,3 4-14,0 0-5,0 0-20,0 0 9,0 0-15,0 0-8,7-5 1,-4 4 7,1-1-19,-4 2 16,13 0-3,-5 2-5,2-1-8,6-1 21,-1-3-10,6 6 3,3-2-3,0 4-3,1-2 4,5 2 2,8-1-5,1 3 7,2-2-6,-1 3-1,3-1-4,1 3-10,-3-1 3,1 0-2,2 2 2,-2-2-6,3 2 2,-1 0 9,-2-5 4,2 5-2,1 0-2,1 2 2,1-6-1,-1 5 6,2-5-3,0 3 6,-3 3-4,3-4-2,-3-5-5,0 4 1,0-2 15,-1 2-9,-3-3 4,1-2 0,-11-3 6,6 0-2,1 1 0,-9-1 2,0-1-4,1 1 2,0-3-4,1 6 0,-4-8-7,1 2-7,-1 2 12,1-4-12,1 5 3,-2-3-10,4 4-4,-4-1 8,2-1-16,1 2 5,-2 1-6,0-2 7,2 3-2,-5-1 6,0-1-11,0 2 17,-1 0-17,0 2 4,-9-3-4,-1-2-2,-3 1 5,5 0-5,-1-2 1,5 2 1,-5 1 0,2-2 0,0 3-9,-1-1 0,-1-1-5,1-1 4,-1 2 13,1-1-18,3 1 7,4-2-3,-3 3-2,-6-1-1,3 2-2,2-1 6,-2-1 5,0 0 3,3 2 3,-3-3-1,-3 5 7,-1-6-16,-2 0 11,1 2-6,0 0 3,1-2-3,-4 1-1,1-1-6,0 2 7,-3 0-4,2-2 5,-1 0-20,1 1 14,-2-1 10,4 1-16,-1 2 13,2-3-30,-3 0 22,2 0-4,-2 2 1,-1 0-3,2 1 9,1-3-10,-2 1 3,4 0 2,-5-1-8,3 5 9,-3-5-3,5 0 1,-3 2 3,0-1-8,-2 0 21,-2 0-30,1 1 7,-1-2-4,-6 0 6,12 3-5,-7-3 8,-5 0-1,7 1-2,-2 0 2,0-1-2,-5 0-1,8 0-1,-8 0-1,8 0-2,-5 3 10,1-2 1,-4-1-6,6 0-1,-2 1 0,2-1 5,-6 0-2,7-2-5,-7 2-4,4 0 7,-4 0-2,0 0 7,6 1-4,-6-1-5,0 0-2,0 0 8,0 0-8,0 0 2,5 0 6,-5 0 3,0 0-7,0 0 5,0 0-5,0 0-3,5 0 7,-5 0-5,0 0-6,0 0 13,0 0-4,0 0 5,0 0-7,0 0 15,0 0-12,0 0-4,0 0 8,0 0-9,0 0 16,0 0-18,0 0 11,0 0-17,0 0 11,0 0 0,0 0 5,0 0-11,0 0 2,0 0 8,0 0 2,0 0-10,0 0 2,0 0 20,0 0-19,0 0 1,0 0-2,0 0 4,0 0-4,0 0-1,0 0 5,0 0 0,0 0-5,0 0-4,0 0 10,0 0-10,0 0 11,0 0 6,0 0-18,0 0 10,0 0-2,0 0 0,0 0 5,0 0-4,0 0 1,0 0-4,0 0-1,0 0-4,0 0 12,0 0-5,0 0-2,0 0-7,0 0 10,0 0 6,0 0-6,0 0-1,0 0-3,0 0 6,0 0-3,0 0 1,0 0-4,0 0-4,0 0 7,0 0 1,0 0-1,0 0-3,0 0-6,0 0 7,0 0-1,0 0 6,0 0-9,0 0 17,0 0-13,0 0-2,0 0 2,0 0 2,0 0 22,0 0-24,0 0 2,0 0 1,0 0 2,0 0 4,0 0-9,0 0-1,0 0-7,0 0 8,0 0 5,0 0-7,0 0 1,0 0-2,0 0 5,0 0 2,0 0-1,0 0 8,0 0-8,0 0 3,0 0-12,0 0 4,0 0 0,0 0 9,0 0-6,0 0 0,0 0 5,0 0-4,0 0 4,0 0-4,0 0 3,0 0-8,0 0 4,0 0 20,0 0-16,0 0-5,0 0-11,0 5 15,0-5-5,0 0 5,0 0-7,0 0 2,0 0 2,0 0 1,0 0-2,0 0 5,0 0-7,0 0 8,0 0-3,0 0-1,0 0 3,0 0-2,0 0-3,0 0 4,0 0-2,0 0-1,0 0 0,0 0 4,0 0 5,0 0-3,0 0-5,0 0 8,0 0-7,0 0-5,0 0-6,0 0 11,0 0-2,0 0-4,0 0-2,0 0 4,0 0-3,0 0 10,0 0-4,0 0-2,0 0-7,0 0 9,0 0-1,0 0 2,0 0-3,0 0 2,0 0 3,0 0-1,0 0-5,0 0 3,0 0-2,0 0 2,0 0 3,0 0-1,0 0-5,0 0 18,0 0-21,0 0 7,0 0-2,0 0 6,0 0-7,0 0 5,0 0-1,0 0-3,0 0 5,0 0 4,0 0-6,0 0 2,0 0 5,0 0-10,0 0-5,0 0 6,0 0-9,0 0 15,0 0-3,0 0 11,0 0-22,0 0 5,0 0-8,0 0 9,0 0 6,0 0-7,0 0 8,0 0-6,0 0 1,0 0 5,0 0 16,0 0-24,0 0 1,0 0-2,0 0 0,0 0 9,0 0-8,0 0 2,0 0-2,0 0 2,0 0 13,0 0-11,0 0-2,0 0 1,0 0-2,0 0-10,0 0 15,0 0-4,0 0 6,0 0-10,0 0 22,0 0-18,0 0 6,0 0-12,0 0 6,0 0-10,0 0 10,0 0-2,0 0-2,0 0 5,0 0-6,0 0 5,0 0-1,0 0-8,0 0 12,0 0 2,0 0-5,0 0-2,0 0 3,0 0 0,0 0-3,0 0 0,0 0 7,0 0-4,0 0-6,0 0 10,0 0-6,0 0 5,0 0-6,0 0 2,0 0 2,0 0-8,0 0 6,0 0 2,0 0 2,0 0-10,0 0 1,0 0 3,0 0 1,0 0 2,0 0 2,0 0-10,0 0 8,0 0 0,0 0 4,0 0 3,0 0-1,0 0-7,0 0 5,0 0-8,0 0 0,0 0 5,0 0 3,0 0-1,0 0-12,0 0 6,0 0-2,0 0 6,0 0 3,0 0-13,0 0 13,0 0 1,0 0-7,0 0 7,0 0-13,0 0 15,0 0-6,0 0-1,0 0 0,0 0-5,0 0-2,0 0 15,0 0-5,0 0-3,0 0 1,0 0-8,0 0 6,0 0-1,0 0-1,0 0-10,0 0 11,0 0 3,0 0-8,0 0 10,0 0-9,0 0-1,0 0 14,0 0-9,0 0 7,0 0-16,0 0 16,0 0-7,0 0-7,0 0 10,0 0 10,0 0-7,0 0-10,0 0 19,0 0-19,0 0 12,0 0-10,-8 3 2,8-3-1,0 0 2,0 0-3,0 0 5,0 0 3,0 0 0,0 0-5,0 0 1,0 0 0,0 0-1,0 0 4,0 0 1,0 0-13,0 0 12,0 0-11,0 0 13,0 0-10,0 0 8,0 0-6,0 0 3,0 0 1,0 0-4,0 0 3,0 0-2,0 0 0,0 0-1,0 0 6,0 0-3,0 0-10,0 0 8,0 0 5,0 0-2,0 0-1,0 0 11,0 0-10,0 0 0,0 0 1,0 0-3,0 0 0,0 0 0,0 0 1,0 0 3,0 0 2,0 0 6,0 0-14,0 0-7,0 0 8,0 0-3,0 0 0,0 0 2,0 0 1,0 0-4,0 0 13,0 0 7,0 0-18,0 0 1,0 0-10,0 0 8,0 0 5,0 0 0,0 0-6,0 0-10,0 0 12,0 0-1,0 0 8,0 0-2,0 0-14,0 0 9,0 0 14,0 0-14,0 0 10,0 0-2,0 0-7,0 0 0,0 0 1,0 0 2,0 0 0,0 0-3,0 0-5,0 0 8,0 0 0,0 0-11,0 0 9,0 0 3,0 0-5,0 0 3,0 0 1,0 0 1,0 0-4,0 0 2,0 0 4,0 0 4,0 0-2,0 0-2,0 0 7,0 0-9,0 0-3,0 0 3,0 0-1,0 0 6,0 0-3,0 0-1,0 0 2,0 0-8,0 0 4,0 0 0,0 0 0,0 0-2,0 0 2,0 0-15,0 0 21,0 0-11,0 0 4,0 0 1,0 0 12,0 0-3,0 0-1,0 0-17,0 0 14,0 0-5,0 0 3,0 0-6,0 0-8,0 0 10,0 0 6,0 0 0,0 0 9,0 0-9,0 0-5,0 0 1,0 0-7,0 0 8,0 0-5,0 0 7,0 0-6,0 0 4,0 0-3,0 0-6,0 0 9,0 0 3,0 0-8,0 0 1,0 0-7,0 0-9,0 0-16,0 0-14,0 0-19,0 0-29,0 0-26,0 0-32,0 0-26,0 0-36,0 0-39,15-2-247,-7 4-542,4-2 240</inkml:trace>
  <inkml:trace contextRef="#ctx0" brushRef="#br0" timeOffset="200746.5683">15114 12393 109,'6'-1'146,"-6"1"-10,1-4-12,-1 4 2,0 0-19,0 0-13,0 0-2,0 0-17,3-2-6,-3 2-17,0 0 4,0 0-14,0 0-5,0 0 1,0 0-11,0 0-6,0 9 2,0-9-4,0 0-5,0 0-7,0 5 1,0-5 3,0 0-6,0 0 7,0 0 4,0 0-7,0 0 2,0 0 0,0 0 17,0 0-5,0 0 13,0 0 5,0 0 0,0 0 9,0 0-4,0 0 20,0 0 0,0 0-1,0 0-5,0 0-4,0 0-4,3-13-5,-1 9-4,-2-1-8,2-2-4,1 1-1,-1-1-3,-1-3 2,0 4 2,-1 1 3,0-2 5,0 2-7,-2 1-6,0-4-4,1 0-2,-1 4-5,-2-4-3,0 4-2,-2-1-5,-4 0-1,2 1 0,-8 2-3,1 1-1,-5 5-1,-4-1-1,3 0 0,-1 8-3,-1 1 4,3 1-1,-1 1 1,1 2 2,-1 0 0,4 0-2,2 1-4,0 2 5,7-5 1,0 2-5,2 1 6,-1 1-1,3-2 1,3 0 1,0 1 7,3 0-2,1-2-2,0 2 3,2-3 3,5 2 0,-4-3-2,4-1 4,1-2-3,7 5 0,-4-6 0,0-1 0,3 2 2,-1-3-1,1-3 0,-2-1-1,1 2 0,-1-1-3,-1-1 5,0-1-5,2 1-4,-3 0 1,-1 3 0,-5-4 5,3 0-7,-3 4-5,0-1 3,0-2-5,-4 1-3,1 3 1,-2-3-3,-1 3-5,-2-1 4,-1 4 1,-2-3 3,0 4 0,-4-3 1,0 0-1,-3 1 2,-4 0 0,1-1-4,-6-2 9,4 1-1,-5-3 2,-1-2-2,1-1 5,0-2 5,-1-1-5,0-2 4,6-1 2,-3 2-2,3 0 2,3-3 1,5 0-1,-2 1 2,0 0-2,3-2-4,0 1-15,1 1-15,2-1-22,3 0-26,-2 3-36,3-3-28,3-2-29,1-1-38,2 1-151,5-2-381,2-1 168</inkml:trace>
  <inkml:trace contextRef="#ctx0" brushRef="#br0" timeOffset="201327.9189">15386 12621 28,'-10'-3'161,"0"2"4,4-3-7,-2 3 8,4-1 3,0 1-16,4 1-8,-6 0-9,6 0-2,0 0-17,0 0 0,0 0 1,0 0-2,0 0 6,14 6-1,-4-1-3,4-3-9,6 3-4,1-1-4,1-1-4,4 4-8,2-1-10,0 1-2,13-1-5,0 2-4,-5 1-7,-6-3-12,0 0-1,-2 2-6,-3-3-4,1-2-6,-2 3-1,-2-5-1,-1 1-7,-6 0 0,0-1 2,-5-1-1,-2 0-4,-2 2 3,1-2-11,-3 0 5,0 1 10,1-1-3,-5 0-2,5-4 2,-2 3-3,-3 1-6,4-3-2,-2 0-13,-1-3-1,-1 0-25,0 2-11,-3-6-15,-1 0 2,0 0-3,-2-2-1,-4 0 2,-1-2 5,1 1 7,0 2 3,3 1 1,0-1 7,-4 0-3,5 6 10,1 0 5,3-2 11,-2 3 2,1 0 5,1 2-3,2 2 3,-1-4 1,1 4-3,0 0-4,0 0 5,12 12 0,-1-1-4,0 2 1,3 6 3,-1 1-6,-6-4 2,3 2 1,-3 3-6,-1-3-1,-2 0-2,-3-1 3,-1 3-2,0-3 3,-4 0 7,1 0-2,-4-3-4,-1 2 4,-5 4 2,3-5 4,-7-1 6,6-2-9,-2 1-4,-1-1-23,0-4-29,0 1-34,0-1-43,2-2-41,-3 1-60,1-3-147,3 0-413,1-4 182</inkml:trace>
  <inkml:trace contextRef="#ctx0" brushRef="#br0" timeOffset="202048.3009">16297 12664 1,'0'0'57,"0"0"0,0 0-17,0 0 13,0 0-16,0 0 1,0 0-5,0 14 9,0-14-7,0 7 8,-1-4 2,1-3 6,0 5 2,0-5 8,0 7 9,0-5 15,0-2 5,0 0 17,0 5 2,0-5 9,0 0 8,0 0 9,0 0 8,0 0 0,0 0 5,0 0-8,0 0 2,0 0 3,9-9 1,-7 8-7,1-4-6,1-1-12,-1 0-8,4-3-3,-1-2-21,-2 2-1,3-3-9,0 0-2,0 2 0,-4-2-12,1 0-3,-1 5-1,0-1-4,-3 1-6,0 2-12,2 1-12,-2 2 12,0 2-20,0 0-3,-5-7-7,2 7-1,-4 6-7,-3-1-1,-2 5 3,-7 5 1,-2 4 2,0 0-13,0 0 9,4-2-4,3 0 5,1-4 2,5-1 16,-2 2-21,4-4 0,-1 4-2,5-4 5,-3 0 0,4-1-6,-2-1 2,3-1 6,-2 0-3,4 0-6,-2-2 2,0 0 0,2-1 1,0 2 3,2-5 2,-1 0 4,4-1-5,1-1 6,7-3-7,-1-1 12,0-3-8,6-4-4,1-2-1,-2 0-3,-1-5-2,1 1 4,-2-3-1,0 2 10,0 2-11,-6 2 0,-1 2 1,-3 4-3,0 0 0,-1 1 4,-2 3-10,-2 1-6,0 1-8,-2 3 3,0 0-6,0 0 12,-7 17-3,0-2 5,-5 4-5,0 5 8,-3 1 1,2 1-2,3-2 1,0 0 8,2 1-5,2-7 6,2 2-1,3-3 0,-1 2 7,4-1-5,2-3 0,-1-4 17,1 4-13,7-1-5,-1-2 4,4-2-3,0-3 2,0 1-8,2-7 0,-1 4-11,-2-6-13,1-3-35,2-1-23,3-7-29,-5 4-40,0-2-27,-1-2-44,4-4-33,-4 3-190,2-6-487,-2 4 216</inkml:trace>
  <inkml:trace contextRef="#ctx0" brushRef="#br0" timeOffset="202732.0243">17315 12576 47,'2'-6'217,"-2"2"5,0 4-13,0-5-8,1 4-16,-1 1-8,2-7-12,-2 7-6,2-3-5,0 0-10,-2 3-5,3-5-4,-3 5-5,0-6 1,0 3-16,0-2-5,1 0-4,-1 5-11,-4-8-8,4 4-7,0-1-6,-4 0-1,4 1-13,-3-1-4,3 0-9,-4 2-3,1-2 2,-1 1-17,-2-4-6,-1 1-2,-1 5 2,-2-1 1,-3-1-9,-1 2-7,-1 2 0,-5 5 0,-4-1 0,3 0-3,3 6 7,-2-2-15,6-1 1,0 3-1,1-2 3,2 1 8,1-2-5,3 0-10,0 2 0,1-1 3,-1-1-3,3 2-1,1-4 7,0 3 1,2-2-4,-1 2 3,2-3 4,0 2-1,2-2 14,-1 3-12,2 1-1,-1-4 0,3 5 3,1-4 0,-2 0 0,0 0 1,2 2 1,1 0-1,0-2-1,-1-1-3,-1 2 1,3 1-2,2-3 2,-4 4 3,4-4-3,-3 0-2,0 3 5,0-1-3,1 0-2,0 0-1,-4 2-5,0-1 1,0 0 0,2 1-3,-4-4-4,0 4 0,1 1-5,-3-4 3,0 3-4,0 1-7,0-4 9,0 2-5,0-2-3,-3 0 0,-1 0 3,1 0-7,-1 1 9,1-6 0,-4 4 0,0-1 3,0 2 1,0-4 9,-3-2-7,0 2 5,0 1 0,1-3 4,-5-1-1,1 0 2,3-2-2,-4 0 1,3-1 0,-1-2 2,-2 2 3,4-1-1,3 0-3,-2 3-1,0-1 2,2-2-5,1 2 5,-1-3-16,4 4-22,-1 1-16,0-2-33,0 2-18,4 1-22,-3-3-18,3 3-41,0 0 13,0 0-14,0 0-32,0 0-114,15-2-359,-7 2 160</inkml:trace>
  <inkml:trace contextRef="#ctx0" brushRef="#br0" timeOffset="203501.9313">17755 12859 208,'3'-4'208,"3"-1"-7,-2 2-5,0-1-10,-1 0-6,3-1-2,-1 1-12,0 0-6,0-1-2,-1-5-5,3 3-10,-4 0 10,2-1-14,0-1-11,0 0-11,0-2-10,-4 2 3,2-1-4,0 0-15,0 1 1,-3 1-9,0-2-8,-3 1-11,3-1-19,-3 2 6,2-1-5,-2 2-12,-2-3-3,-3 6-6,1 0-5,0 2-4,0 0 7,-4 2 3,-2 3-20,-2 2 5,-1-1-3,-5 8-2,3-2-4,-2 2 4,6-2-3,-3 4-1,3-4-3,3 0-1,0 4 0,2-2-3,1-4 2,-1 4 0,4-3-8,0 1 4,1 0 4,1-3-4,3 3 3,-1-3 1,0-2-2,1 1 0,0 2 2,1-3 0,0 2-2,2-2 8,0 0-3,0-2 0,2 4 9,0-4-4,2 1 3,1-2 4,-1-1-8,3 3 3,1-9 0,3 3 1,3-1 4,-3-1-6,-1-5 3,1-2 10,7-1-14,-4-1 0,-3 1 0,-2 0 0,3 0 5,-8 1 5,6-1 6,-8 3 15,2 1 4,-4-1 3,2 6 8,-3-2-1,1 1-11,0-1-4,-2 3 0,-1 2-15,3-4-9,-3 4 14,0 0-23,4-5-3,-4 5 17,0 0-24,0 0 0,-8 13 6,5-6-10,0 2-6,-1 0-5,1 4 1,-4-2-3,4 3 0,0 2 2,-1-2-7,0 2 1,2-4 4,1 0-2,-3 0 3,4-2-3,0 2 5,0-1-1,0-3 3,0-1 2,4 0 6,-1 0 4,3 1-3,-1-3 9,2 1-1,3 0 2,0-1 3,1-1 8,6-2-5,6-4-1,-3 3 1,2-5-1,-6 3 6,5-4-1,1-1-1,-1-3-5,-1 2 2,-4 2-5,-1-1-1,-1-2 11,0 1-13,0 1 6,-4 2-1,0-3-2,-3 4 2,-1 1-1,2 0 2,-4 2-6,-1-1 4,0-3 2,-3 4-12,4-2-34,-4 2-37,3-3-45,-3 3-44,0 0-30,0 0-19,0 0-12,-13 12-25,6-12-175,-3 7-464,-1 2 205</inkml:trace>
  <inkml:trace contextRef="#ctx0" brushRef="#br0" timeOffset="204651.3093">16960 13196 120,'8'-3'169,"-1"-1"-2,0-2-13,-1 4 3,2-1-8,-4 1 1,2 2-3,-2-3-7,-1 2-5,1-2-6,-4 3-9,3-2-12,-3 2-11,0 0-10,0 0-10,0 0-4,8 2-12,-8-2-8,0 0-6,0 0-4,0 0-13,0 0 1,0 0-8,0 0-2,0 0 0,0 0-2,0 0-3,0 0-2,-4 7-5,4-7-3,0 0-3,0 5 4,0-5 3,-4 3 1,4-3-3,0 5-7,0-5 4,-3 2-1,3-2-5,0 5-3,0-5 13,0 0-8,0 0 0,0 2-5,0-2 5,0 0 1,0 0 1,0 0-1,0 0 0,-4 2 0,4-2-3,0 0 4,0 0-3,0 0 0,0 0 1,0 0 2,0 0 4,0 0 3,0 0 0,0 0 7,0 0 0,0 0 9,0 0-4,0 0 3,0 0 3,0 0-1,0 0 3,0 0 0,0 0 6,0 0 4,0 0-3,0 0 5,0 0-2,0 0-3,0 0 10,0 0-7,0 0 3,0 0-2,0 0-1,0 0 8,0 0-13,11-7 3,-11 7 4,0 0-14,0 0-2,0 0-2,0 0-1,0 0-15,0 0-17,0-4-43,0 4-48,0 0-57,0 0-51,0 0-93,0 0-163,0 0-502,0 0 223</inkml:trace>
  <inkml:trace contextRef="#ctx0" brushRef="#br0" timeOffset="206535.9503">17086 13084 188,'0'-2'204,"0"2"-6,-2-7-1,0 4-15,2 3-5,0 0-11,-1-5-17,1 5-8,0 0-16,1-4-14,-1 4-6,0 0-7,0 0-18,0 0-8,0 0-7,0 0-15,0 0 1,0 0-11,0 0-10,-3 13-5,2-6-2,-2-3-5,2 3-1,-2 0-4,0 2 0,3 2 1,-3-2-5,-1-2 0,3 0-3,-1-1 8,-1 0-8,-1-1 0,4-1 2,0 2-1,-4-3-8,1 1 6,3-1-2,0-3-6,0 3 3,-1 2 2,1-5-1,0 0 2,0 0-15,-2 2 5,2-2-3,0 0 4,0 0-2,0 0-6,-7 0 10,7 0-2,0 0-3,-6-4 0,6 4 3,-8-4-1,5 3 3,-8 0-1,-4-1-6,-6 1 5,-5-1 2,5 2 2,4-2-6,3 2 8,1-2 2,2 1 1,-2 2 6,6 0-4,-3 0 3,3 1 4,0-2-6,0 0-2,3 2 9,4-2 5,-6-2 4,6 2 7,0 0 9,-4 3 4,4-3 0,0 0 3,13 0-3,2 3-5,5-3-3,8 2 0,-4 1 1,-1 1 6,1-2-5,1-2-6,3 0-6,2 3 3,-3 1-5,-2 0 0,-1-3 0,-9 2 0,2 1-6,-6-1-2,-2-2-3,2-1 0,-8 0-4,4 1 2,-3 0-1,-4-1 1,6 0-7,-6 0-4,4 2-8,-4-2 0,0 0-10,0 0-1,0 0 2,0 0-8,0 0-2,0 0-4,-17-4-4,10 5-4,-4-2 4,1 0-3,-3-1 3,-1-3-3,-3 2 0,2 2 2,-5-3 1,-1 4 4,4-1 6,3 2 5,-3-3-6,2 2 9,2 0 0,5 1 1,-1-1 4,5 0 0,0 1 3,4-1 2,-6 0 2,6 0 2,0 0 0,0 0 3,11 5-2,-4-5-1,4 3 4,4 0 2,0-1-1,9 0 0,-3 0 6,4 2-10,0-3 1,-3 5 5,-1-2-3,-5-2-4,4 1 6,-8-1-3,1 1 5,-5 0-2,1-3-2,-2 2-1,-3-2 2,2 2 1,-5-1-13,-1-1-3,6 1-2,-6-1-3,0 0 8,-9 3-1,1-1-15,-8 0 23,-5-1-7,-3 0 4,0-1-1,0 0 3,1 0-11,1 0 9,-6 1 5,1-2 0,-4 1 2,3 0-2,0 1 0,1 1 0,5 1 2,-1-1-3,9-2 8,4 3-9,3-3 1,1 0 1,2 1 3,2 0 5,2-1 3,0 0 5,9 10 8,4-5-2,8 4-1,6-2 0,1 0-2,11-1 5,-12 1-2,1 0-1,2 0-3,8-1 1,-10 3 1,-2-4-2,0-2-1,-6 3 0,-3-2-6,-6 0 6,-1 0-6,1-3 1,-5 1-3,-2 0 4,2-2-2,-6 0 4,8 0 4,-8 0-10,3 0 8,-3 0-8,0 0-3,0 0 2,0 0-2,0 0-2,0 0 2,-14-4-9,4 3 6,2-3 5,-5 1 1,-4 1-6,-4-3 0,2 0 3,-3 2-3,5 0 2,-5-2-2,-4 2-2,1 0-4,-2-1 2,3-1-3,5 3 3,3 2 1,2-1-2,4 1 1,0 0-5,5 0 3,-4 0-6,5 1-2,4-1 6,0 0 6,-4 1 7,4-1 4,0 0-5,14 6 0,-4-4 7,4 1-9,8-1-3,-1 6 6,3-2 0,0-1-1,-1 0-1,1 0 0,-2 2-2,-2-2 2,3 2-2,-9-6 4,1 1-3,-8-2-2,3 2 6,-3-2-3,0 0 2,-4 1 0,0 0 5,-3-1 7,0 0 3,8-1-2,-8 1 0,0 0-3,0 0-4,0 0 0,-8-11-6,-2 6 2,0 3 1,-5-8-3,-3 3 3,-4-4-8,2 3 3,-1 0-1,-3-4-4,-2 3-3,0-1 3,2 3-2,0 1-2,2-3 1,2 4 0,5 1-3,3-1 2,1 2 2,4 1 2,-3 2-2,3 0-3,4 0 2,3 0-2,-7-3 7,3 1-11,4 2 2,0 0 7,0 0-2,0 7 0,7-3 3,0 0 1,7 3-2,0-1 3,2-1 3,5 3 5,0 1-1,0-4-5,0 3 8,0-1-3,-4-2 5,3 0-3,-6 0 5,2-2-3,-1 1-3,-2-2-2,-3 1 4,-2-3 6,1 2-9,-5 1 2,0-3 2,2 0-6,-1 3 0,-5-3 7,4 1-1,-4-1 7,0 0-5,0 0-6,0 0-4,0 0-7,0 0 2,0 0-9,0 0 3,0 0 2,0 0-1,-18-1 3,11 0-2,-8-1-1,3 0 1,-2 2 2,-7 0 0,0 0 0,1 0 4,-6-1-7,1 2 8,4-4-2,-1 5 4,9-2-4,1 0-3,3 1 6,5-1 1,-2 0 4,2 0-9,4 0 7,-4 2-5,4-2-2,0 0-1,0 0 2,0 0 2,17 5-2,-3-1 0,3-1 2,5 1 1,0-1-3,-3-1 3,2 1 1,0-3-9,-1 2 9,3 3 0,-6-4-5,-2 0 5,2 2-1,-3-2-5,-1-4 7,-5 6-3,-1-3 1,0 0 1,-2 0 0,0-1 1,-1 2-7,-4-1 7,6 0-2,-6 0-4,0 0-7,0 0-1,0 0-1,0 0-2,0 0 1,0 0 2,-20-5 0,9-1 1,0 4 4,-5-1-8,1-2 7,-1-2-2,-1 2 4,4 3-1,0-5-1,0 4 3,3-1-1,1 2 3,1-1-2,1 0 1,0 3-1,4-2-5,3 2-6,-7-2 2,7 2-5,-3-1-2,3 1-1,0 0 3,0 0-8,0 0-4,17 1-22,-7 0-27,4 2-39,3 0-38,-3 0-60,7 2-145,0 6-390,-1-5 173</inkml:trace>
  <inkml:trace contextRef="#ctx0" brushRef="#br0" timeOffset="207942.862">15982 14149 40,'0'0'69,"0"0"9,0 0 2,0 0-9,4 1-7,-4-1-12,0 0 6,0 0-10,0 0-1,3 1-7,-3-1 8,0 0-8,0 0-7,2 6 1,-2-6 0,1 4 7,1-2 0,-2-2 1,0 5 3,0-5-2,0 2-4,0-2 8,1 4 4,-1-4 6,0 0-7,2 4 11,-2-4-8,0 0 1,0 0 7,3 1-10,-3-1 2,0 0 0,0 0-2,0 4-4,0-4-2,0 0 3,0 0 4,0 0-7,0 0 3,0 0-2,0 0 4,0 0 1,0 0 0,0 0 4,0 0 3,0 0 6,0 0 4,0 0 0,0 0-6,3-10-5,-3 10-6,2-7-4,-1 3-2,-1 0-5,3-3-1,-2 2-3,-1-1-2,2 0-2,-1 0-2,0-3-9,2 2 4,-6 0-7,6-4 6,-3 2-8,-3 1-1,1 0-4,0 1 0,1 0-8,-2 2 0,2-2-7,-2 3-1,-2-1-1,2 1-2,-3 3 0,-3 1-1,2 4 1,-8-3-1,-1 5 6,-4 9-4,-1 3 3,0-1-2,0 0 5,1 1 1,2 1-1,1 3-4,0-4 4,3 2-1,6-5 4,-1 1 1,1-3-17,2-3 0,3 2 3,-1-7-1,1 4 4,2-3 2,-2 0 1,3-1 3,0 1 9,4-1 0,-1-1 4,4 0 2,2-3 8,1 2-10,2-4 0,2-4 4,7-2-5,0-3-2,-1-4 4,1 2-3,-1-5 1,1 0-7,0-3 7,-2-1-3,3-3-4,-5 4 7,-1 4-9,-4 4 3,-2 1 0,-3 4 0,-4 2-13,4 1 0,-6 4-2,-1 0-2,3 11-2,-6 0 4,-1 7 0,0 9 2,-2-3 4,2 3-2,1 0 0,-2 2 3,3-10-2,2 7 4,0-8-4,7 2 4,0-2 4,6 1 1,3-3 0,5-4-3,1-3-11,3-5-34,1-6-54,2-2-36,10-8-58,-8 1-43,-4-3-155,0-3-423,9-9 186</inkml:trace>
  <inkml:trace contextRef="#ctx0" brushRef="#br0" timeOffset="209859.2673">17589 6504 64,'2'-4'164,"3"-5"5,-2 4-1,1 0 13,-1 1-4,0-2-3,0 2-15,-2 2-17,2-2-9,-2 2-9,-1 2-18,3-2-10,-3 2-7,0 0 1,0 0-10,8 3-8,-6 2-5,1 1-12,0 2-1,-2 4 3,3 0-8,-2 0 0,1 0-9,2 4-3,-3-1 1,3-1 2,-5-3-11,3 1-3,1 0 0,-4-3-3,3 1 5,-3-4-2,4 2 4,-1-3 11,-3-2 6,4 2 18,-4-4 15,0 3 18,0-4 12,6 3 13,-6-3-7,13-6-1,5-5-15,3-5-8,14-5-5,6-6-7,19-14-2,7-3-13,-1 3-15,8-9 3,0 1 0,2 1-13,4 0 1,-1-2-6,-3 1 0,-1 9-22,-9-4 10,0 6 2,-23 14 1,-4 1-5,-2 3-9,-12 5 19,-1 2-6,-5-1 3,-6 5 4,1 1 11,-6 1 20,0 2-5,-4 2 3,2-2 1,-3 4-7,-1-2-2,1-1-9,0 2-6,-3 2 3,4-4-16,-4 4-4,3-3-2,-3 2-2,0 1-16,0 0 10,0 0-5,4-3-3,-4 3-1,0 0 3,0 0-2,0 0 1,0 0 3,0 0-6,0 0-2,0 0-4,0 0 3,0 0-2,0 0 9,0 0-5,0 0 0,0 0-2,0 0 5,0 0-2,0 0-5,0 0 0,0 0 4,0 0 1,0 0 4,0 0-3,0 0-1,0 0-1,0 0 1,0 0 0,0 0 0,0 0 8,0 0-11,0 0 3,0 0-5,0 0 3,0 0 9,0 0-10,0 0 1,0 0 7,0 0-7,0 0 2,0 0-1,0 0 0,3-1 2,-3 1-13,0 0 11,0 0 0,0 0 3,0 0-18,0 0 16,0 0-6,0 0 10,0 0-2,0 0-1,0 0-1,0 0 1,0 0-1,0 0 2,0 0-3,0 0 2,0 0-2,0 0 13,0 0-13,0 0 2,0 0-1,0 0-3,0 0 2,0 0-1,0 0 3,0 0-2,0 0-1,0 0 0,0 0-1,0 0 4,0 0-3,0 0 0,0 0 0,0 0-2,0 0 2,0 0 5,0 0-5,0 0 1,0 0-9,0 0 10,0 0-3,0 0 2,0 0 16,0 0-22,0 0 3,0 0 2,0 0 1,0 0-2,0 0 3,0 0 3,0 0-2,0 0-3,0 0 1,0 0 8,0 0-4,0 0-5,0 0-6,0 0 8,0 0-12,0 0 12,0 0-4,0 0 10,0 0-6,0 0-2,0 0-4,0 0 7,0 0 4,0 0 1,0 0-16,0 0-3,0 0 7,0 0 5,0 0-7,0 0 3,0 0 0,0 0-1,0 0-1,0 0-13,0 0 13,0 0-3,0 0 4,0 0-2,0 0-6,0 0 9,0 0-14,0 0 8,0 0-3,0 0-2,0 0 4,0 0-7,0 0 3,0 0 1,0 0 1,0 0-4,0 0 6,0 0-5,0 0 2,0 0-6,0 0 10,0 0-14,0 0 11,0 0 5,0 0 2,0 0-4,0 0 3,0 0 1,0 0-5,0 0 11,0 0 5,0 0-9,0 0-11,0 0 11,0 0 4,0 0 1,-5 8-9,5-8 16,0 0-20,0 0 10,0 0 9,0 0-5,0 0 9,0 0-16,0 0 9,0 0-3,0 0 2,0 0-3,0 0 0,0 0 4,0 0-5,0 0 4,0 0 2,0 0 6,0 0-11,0 0 0,0 0 0,0 0 3,0 0-14,0 0 18,0 0-4,0 0 1,0 0-1,0 0 14,0 0-15,0 0 0,0 0 11,0 0-13,0 0-12,0 0 12,0 0 10,0 0-14,0 0 0,0 0 3,0 0 6,0 0 3,0 0-16,0 0 5,0 0-7,0 0-23,0 0-63,0 0-63,0 0-56,0 0-74,0 0-69,0 0-22,5 6-198,-2 5-625,-3-3 277</inkml:trace>
  <inkml:trace contextRef="#ctx0" brushRef="#br0" timeOffset="211119.7101">19313 12850 16,'-10'0'54,"1"0"-3,0 2-8,4-2 4,0 0-2,0 1-8,0 1 7,5-2 10,-5 0 6,5 0 8,-2-5-6,2 5-6,0-10 14,5 2 8,-1-1 10,1-1 21,1 1 7,4-6-1,-2 1 3,-1 5 11,2-6 9,-5 8 4,2-3-4,-5 6 8,3 0-16,-3-3-11,1 4-22,1 2-15,-3 1-15,0 0-7,0 0-10,-6 19-2,-1-3-4,-4 6-5,1 3-1,3-1-9,0-1 1,-3 0-4,3-4-5,4 0 3,0 1 1,-4-4-8,6-1 2,-1 0-1,4-6-2,-2 5 4,4-4-1,0-2 7,-1-4-4,7 3-3,0-4 3,4-3-3,0-3 1,6-5 6,1 0-11,0-2-3,0-4 7,-1-1 2,-2-4-10,2-3-4,-3-1-2,1-2-5,-4 2 10,2-3-4,-3 5 3,-5 6 2,-1 3 11,-2 2-6,1 1-4,-4 5-10,0 0-4,-1 2 4,-1 2-6,0 0-2,-3 13-5,-3-4 8,2 5 3,-3 1-5,0 2 2,0-3 4,1 1-5,2 1-1,1 1 3,0-4 1,3 0-5,0-2 8,3 1-1,-2-3 3,2 1 5,0-3 0,3 0 6,0 0-2,0-1-1,3-2 0,1-1-2,1-1 1,3-5-2,0 1-5,0-3 10,3-1-1,0-4-2,3 0 0,-2-4-2,-4 4 2,3-5 2,-3 1 0,0-3-4,-7 2 4,3 1 0,-1 1 4,-4 2 6,-2-1-10,-3 2-3,1 1-3,2-1 0,-7 5-7,1-1 0,-1 5-6,1-2 3,-3 3-5,-2 3-3,5 1 0,-4 4 4,2 1-2,0 1 5,5 2 5,0 7-5,0-3-2,3 2 4,1 0 0,-1 1 0,4-2 2,0-3 0,-3 1 10,2-5-12,-3-3-5,1 2 5,-1-2-2,-3 0 7,0-3-6,1 3-6,2-3 5,-6 1 4,-1-4 2,-3 3 2,-7 3 1,1-7-6,-2 3 7,-2-1-5,2-4 3,-1 2-1,-1-3-10,2 3-24,-1 0-23,2 0-28,4-2-30,0 2-38,3-1-36,0 1-34,5-1-17,2 1-183,0 0-454,0 0 201</inkml:trace>
  <inkml:trace contextRef="#ctx0" brushRef="#br0" timeOffset="211635.2975">20016 12898 190,'10'-5'291,"-6"-4"9,3 4-16,-5 2-4,0-1-22,0 2-26,-1-2-26,-1 4-24,3-2-21,-3 2-15,0 0-17,0 0-12,-7 10-11,4-5-9,-4 4-15,3-1-7,-2 4-7,2-3-3,-2 1-11,4 0-3,-2 0-4,2-2-8,-1 1-5,2-5-3,-1 3 2,2-2-12,0-1 6,0 2-7,0-1-3,2 0 9,1 2 1,0-2-21,3 2-8,4 0-25,0-2-32,3-4-38,2 1-53,1 1-51,6-9-58,-9 1-226,8-7-525,-7 0 233</inkml:trace>
  <inkml:trace contextRef="#ctx0" brushRef="#br0" timeOffset="211670.3289">20133 12593 87,'0'-5'141,"-3"-1"-15,6 3-13,-3-1-38,4 0-40,2 4-49,-6 0-81,15 4-100,-8 0 44</inkml:trace>
  <inkml:trace contextRef="#ctx0" brushRef="#br0" timeOffset="212315.8672">20292 12887 107,'7'-6'221,"-2"-1"3,0-1-11,2 3-4,3-1-16,-3-2-17,0 4-13,-3 0-12,1 0-20,0 2-12,0 2-16,-5 0-13,5 5-7,-2 0-17,-3 4-4,0 1-8,-3 2-6,-1 2 3,-2 1-7,-1-2-7,-1 1-5,1-1 2,0-2-4,1-6-1,0 4 1,1-4-1,1 0 26,2-3 22,-1 1 15,3-3 4,0 0-6,0 0-8,3-12-6,10-4-19,1-2 6,6-3-7,-1 1-10,5-2-4,-1 3 5,2 2-15,2 2-2,-2 2-3,-4 3-3,0 2-15,-1 5 13,-4 3-5,-1-2-4,-4 7 0,2 1 1,-6 0-10,0 3 1,0 0-11,-4 3 6,4 4-1,-6 1-1,1 2 5,-2 7-12,0-5-14,-2-5-24,2 7-15,-1-2-22,1-5-10,1 1-22,2-5-14,0-1-17,4 0-12,3-3-14,4-1-5,0-3 18,3-3-10,4 1 31,0-6 14,3-4 14,0 1 13,-1-5 25,1 0 13,1-4 13,2-1 30,-2-1 26,-1-2 15,3 2 14,-6-3 15,0 0 13,-2 1 7,-3-2 12,-4 3 10,-4 2 10,-4 8-1,-1-4-7,-3 1-10,-3 3-12,-4 4-10,-3-1-6,-5 5-7,-8-2-6,-2 10 2,-6 1-12,-7 9-2,14-5-8,0 4 1,3-1-7,2 2 0,4 0-1,5-2-2,3-2 6,2 3-9,3-2 8,5-2-2,4 0 4,2 0-3,2-2 4,3-3-3,1-2-3,1-2-3,6-1 1,-2-2-3,-6-4 19,3-2 10,-6-1 5,1-1 19,0-1 20,1-5 9,-3 1 3,1-3-1,0-4 7,-2 3-10,-2 5 16,-1-2 6,-1 5 7,-2 0-4,0 3-7,-2 0-16,1 0-5,-2 2-18,1 3-8,-1-4-8,0 5-5,0 0-14,0 0-8,0 0-2,-7 19-5,0-4-11,-6 13 6,1-1-2,-7 14 0,3-11-4,-4 18-1,-3-1-1,2 0 0,-3 4-2,0 2 1,-11 19-2,11-23-2,-1-3 9,-4 3-23,2-4 16,0-1-1,-2-3 0,4-8-4,-3-2 6,8-6-3,0-3 6,-1-4-5,2-6 3,-2 0 17,6-5 9,-2-2 13,-4-8 10,0-6-6,2 0-2,1-11-6,0 0 0,1-9 2,2-2-9,1-17-4,5-1-9,5-1-14,1 1-11,6-2-21,4 15-24,2-9-13,0 15-60,4-2-33,4 6-57,-3-1-54,7 5-64,0 0-76,3 5-312,2 0-772,1 1 343</inkml:trace>
  <inkml:trace contextRef="#ctx0" brushRef="#br0" timeOffset="212861.2466">21547 12775 77,'9'-3'88,"-3"3"19,3-1 19,-5-3 22,3 3 13,-1-3 16,1 1 11,-4 2 7,1-2 7,3-3 2,-3 3-7,1 0-5,-4-2 0,3 3-4,-1-1 1,0 0-1,-2 2-8,2-2-20,-3 3-10,-1-9-14,1 9-20,-3-5-6,0 2-24,-4-2-15,3 3 2,-5 0-5,-2 2-14,-2 2-3,-1 0-15,0 1-1,-1 2 3,-1 0-18,2 4 4,0-1-6,0 4-5,1-3-3,2 3 3,1 1 2,2-4-3,-1 0-4,5 1-2,-2 0 0,5-3 1,-2 2-1,3 1-3,-3 3 7,6-3-7,0 2 3,1-2 12,3 5-13,3-1 1,0-2 0,1 0 4,-4 0-5,5-1 4,-4 2-4,2-2-12,-4-2 9,2 2-6,-4-4 1,2 3-1,-3-4 13,-2 1-16,0 3-8,1-5-8,-4 2 14,0-2-4,-6 1 6,-3 2 3,-3-4 1,0 5 2,-1-6 10,-8 2-15,2-2 1,-3-2-4,3 0 11,0-2-3,0 0 5,5-2-5,-2 2-10,5-3-22,0-5-26,-2 4-33,5-2-46,3 0-36,0 2-52,4 0-44,0-7-56,3 2-175,3 0-542,-1-2 240</inkml:trace>
  <inkml:trace contextRef="#ctx0" brushRef="#br0" timeOffset="213560.0839">21609 12983 184,'-7'-3'202,"7"3"-6,-4 0-4,4 0-12,-6 0-11,6 0-9,0 0-4,-7 0-11,7 0 2,0 0 4,0 0-10,-3 3 4,3-3-6,0 0 1,0 0-7,0 0 10,0 0-14,0 0-11,24 0-7,-8 0-13,9 0-1,3 1-14,11-1-3,6 3-12,1-3 3,2 2-15,1-1-3,-1 3-8,-4-1-2,-1 0-2,-12 2-14,-4-1 1,0-2-8,-5 1 1,-6-3 3,-5 1-5,3 1-4,-7 1-4,-1-3 9,0 4-3,-1-5 11,-5 1-11,7-1-7,-4 2 8,-3-1-4,0 0-3,4-4-5,-4 4-17,-3-7-15,-1-1-12,-1 1 1,-3-1-3,0 2-8,-2 0 22,-1-6 6,-3 2-5,1 1 0,1-3 5,-1 3 1,-1-3-1,1 0 5,2 4 2,2-1 6,2 4 5,0 0 14,3 0 2,1 1 5,3 0-6,0 4 0,0-4-5,0 4-2,15 2 5,-3 3-6,2 1 9,0 3-8,4 8-4,-2-1-5,-2 4 6,-3 4-7,1 2 4,-4 1-7,-1 0 2,-4 3 0,-3-2 1,-3 0 1,-4-2 0,-3 2 4,0-5-5,-4-1 5,0-1 1,-4-5-5,4 2 7,-2-4-18,1-4-28,-1-1-35,2-3-42,0 0-40,0-4-39,4-1-46,2-2-251,1-3-537,5-1 237</inkml:trace>
  <inkml:trace contextRef="#ctx0" brushRef="#br0" timeOffset="214133.253">22623 13111 153,'3'-2'210,"1"-2"-13,-2 0-11,1 2-9,1-3-9,-1 0-7,2 0-6,-2 3-9,1-2-1,3-3 3,-2 2-12,0-1 13,-1-3-4,3 4-11,-2-5-11,0 0 3,0-1-7,0 2-5,-1-2-4,-1 0-11,-3-1-5,3 3-6,-3 1-7,-3-3-11,0 1-12,-1 2 9,-6 0-22,0 3-6,-8 0 3,-4 5-13,0 1-5,-3 6-5,1 2 11,0 0 6,0 6-13,4-1-14,-2 1-1,5 0-5,0 1 1,7-2 4,2-1-4,-2 4-4,7 0 9,3 0 10,0 0 6,3-5-10,4 2 13,2-1-11,2 0 0,0-3 0,5 0 0,-1-5 0,5 4 10,-5-6-8,-1 0 14,0-3-3,3 0 1,-4-5-1,2-3 2,1 1 6,-2-4-5,3-4 3,-3-5 1,1 1-9,-2-1 0,-3 4 15,-3 2-7,7-8 0,-7 7-3,0 0 3,-2 4 13,0 1 8,-2 2 3,1-1-1,-1 4 2,-3 2-24,0-2 2,0 5-22,3-3 12,-3 3-7,0 0-13,0 0-4,0 0-5,0 0 3,-3 17 4,0-6 4,-1 3-12,1 1-4,0 2 6,1 0 2,0 3 4,-1-2-9,3 2-13,0-3-5,0-1 0,0-3-14,3-2-11,-3 0-16,6-1-20,-5-1-12,6-2-12,-1 0-39,2-1-42,1-2-54,1-3-46,3-1-48,-2-3-242,3-5-623,-2 2 275</inkml:trace>
  <inkml:trace contextRef="#ctx0" brushRef="#br0" timeOffset="214879.3636">23233 12934 22,'4'-1'113,"-4"1"-18,0 0 1,5-1-10,-5 1-8,5-5 6,-5 5-15,4-2-3,-1-1-10,0 3 5,1-4 5,-1 3-15,2 0 3,0-2 2,-2 1-6,2-1 1,-2 3 7,0-3 0,-3 3 4,7-2 1,-5-1 6,-2 3 3,5-2-16,-2 0 11,-3 2-9,6 0 10,-2-3-4,-2 3-2,-2 0 9,6-5-8,-2 4 9,-1-2-6,-3 3 6,6-1 4,-6 1 5,7-4-2,-3 4 2,-4 0 5,3 0 1,-3 0-2,0 0-1,4-1 1,-4 1-2,0 0-1,3-2 3,-3 2 4,0 0-15,0 0-1,0 0 12,4-4-1,-4 4 4,0 0-15,0-5 3,3 2-9,-3-2-5,0 1-6,4-3-5,-4 1-4,0-3-6,0-2 0,0 2-9,0-3-8,0 0 5,0 0-10,-4 1-5,1 0-9,1-7 7,-3 9-7,1-4-1,-4 0 3,-2 1-7,1 2-6,-3 1 2,0 2 10,-2 2-11,-2 2-1,-4 3-5,-3 4 5,3 2 0,-1 3 0,2 2-1,-3 1 1,7 4-1,-1 2 1,7-2-1,0 1 0,2 0-9,0-1-8,0 2 13,7-1 2,-3 2-3,3 7 8,3-4-8,4 3 14,2-9-2,0 6 6,3-2-6,0 1 10,2-2-6,2 1 0,-6-10-2,1 0-4,0 2 1,-1-3 2,-3-2-8,3 1 16,-3-2-12,-3-2 6,2 3-5,-3-2-5,-2-1 1,3-1-2,-2 1-9,-2-2 0,-2 4 0,1-2 17,-5 2-11,0 0 0,-2-1-10,-2-1 15,-1 0-2,-3-1 4,1 3-7,-1-5-17,-3 2 6,3 1-8,0-3-10,-2 1-3,4-5-22,-5 1-2,3 1-12,4-1-8,0 0-23,-4-3-24,7 3-23,0-3-23,0 2-33,2-2-13,5 2-214,-3-3-475,3 3 210</inkml:trace>
  <inkml:trace contextRef="#ctx0" brushRef="#br0" timeOffset="215481.5212">23702 13075 199,'10'-9'208,"4"-2"-8,-4 2-2,-2 2 1,1-3-15,-1 3 1,-2-3-10,1 2-2,0-1-4,-3 1-12,-1-2-22,0 5-8,-2-2-15,-3-3-18,-1 4-10,-3-4-13,-2 3-8,-5 1-13,-3 2 1,-5 4-5,-3 0 0,-1 4-11,-1 4-5,1 1-3,1 3-2,-1-1 1,5 1-7,-1 7 4,4 0-6,5 2-3,-1 0 5,3 1-3,7-5-9,-2 0 12,3-6-3,2 1 0,2 1 5,-1-2-3,6 4 6,-1-7-3,3 1 2,4-3-4,1-1 3,-1-4-4,1-1-2,3 0 5,-2-4-13,5-4 10,1-2-3,-8 3 7,4-7-8,-6 0 11,6-6-3,-3 0 3,0-4 3,-1 3 13,-6 7 2,0 6 25,3-7-8,-5 5 7,0 3-5,-2 2-1,-1-2-7,1 4-24,-1-1-2,-1 1 1,-1 3 11,0 0-25,0 0-2,0 0 2,-4 13-1,-3 3-6,4 2-11,-1-1 3,1 4-4,0-1-1,0 4-6,3-3 1,0-2 6,3-1-1,1-1-4,0-3-1,5 3 7,-1 0-2,3-5 0,1 0 0,1-4 5,-1-2-1,2 0 0,-1-2 0,1-4 4,0 1 6,3-2-11,-3-1 4,3-3 17,-3-2-19,6 0 8,-5-1-9,-2 1 5,-1 2-3,1-2-14,-5 2-23,-3 0-27,5-2-37,-7 3-38,-2 2-45,2-1-51,-3 1-52,0 2-20,0 0-172,-10-3-518,3 0 230</inkml:trace>
  <inkml:trace contextRef="#ctx0" brushRef="#br0" timeOffset="217084.9875">19141 14330 109,'6'-9'161,"-2"4"12,-1-4-9,1-2-7,-1 1-6,1-1 6,1 3-5,-1-2-1,-3 3 7,2 0-13,1 2-10,-4 0-12,2 1-16,-1 1-16,-1 3-12,0 0-10,0 0-8,-3 15-11,-1-2-5,-2 3-3,-1 9-3,1 0-7,-4 0 1,2-3-7,1 2-1,0-1-2,0-5-4,3-4-5,1 3 1,-1 0 6,1-6-11,3-1 6,0-2 3,0-3 2,2 3 2,-1-4 2,3 2 8,6-3-4,-2-2-1,8-4-2,5-4 2,2 0-3,1-5-6,-2 0 0,4 0-1,-4-5-6,2 1-19,-3-2 5,3-1-1,-5-1 2,0-2 1,-2 1-2,1 1 2,-8 8-3,0 1 5,-1 1 13,-4 3-2,-1 3 2,-1-2-9,0 3-5,1 1-2,-4 2-2,0 0 0,0 0 2,0 12 4,-4 0-8,-2 3-6,0 0 6,1 1 4,-2 1 0,4-3-3,0 6 4,-1-5 0,4 2 7,0-6-7,0 0 4,0-4-4,2 4 5,3 0-1,-2-3 4,1 0-1,3-6 0,-1 3 5,1 0-2,0-4-1,4-1 0,2 0 5,0-1-9,2-5 3,-2 0 2,2-1-1,2-1-2,4 1-1,-4-5-1,-3 2 5,-1-1-6,0 0 2,-2-3-3,0 3 0,-1-2-6,-3-2 6,2 5 5,-4 2-2,-1-5-3,-1 6 2,-2-1-4,1 2 0,-2 2-4,0-2-5,0 1-2,0 0-5,0 5 5,-4 0-1,4 0-4,-10 3 6,6 1-3,-2 1 2,0 0-6,2 4 7,0 2 0,1-1 2,2 1 4,1 3-2,0 1 3,3 4-1,-1-4 4,4 2 0,-2 0-2,3 0 5,0 0-7,2 2-2,-2-2 6,0 1-5,0-1 6,-1-1 8,-4-6-17,4 2 5,-5-1 1,4-3 0,-5-1-5,3-5 2,-1 6 2,-2-5 0,0 1 17,-2-2-2,-3 1 2,0 1 6,-2-4-6,-3 0-1,0-4 0,-3-1 1,-1-2-1,0-3-5,0 1 12,4 1-10,0 1-1,0-3-3,2 3 2,2-2 2,-1 1-14,3 1-3,1-1 1,3 1-14,0-2-8,7-1 0,3-2-5,1 0-3,9-3 6,0 1-5,4 0 7,1 1-3,1-2 4,3 1 7,-2-1-1,-2 1 2,1-1 2,-4 5 8,-4-1-3,-4-1 8,-1 7 14,-6 0 18,1 0 15,-2 1 6,-3 0 14,1 0-4,-1 4-5,1-3-6,-4 3-16,0 0-2,0 0-10,0 0 2,0 10-3,-4-3-12,-6 8 6,3-1-5,-3 3 1,3 0 3,-4 0-5,3-2-1,3 0-2,-3-1-1,3 3 3,0-1-5,2-8 2,3 5 10,-3-4-6,2 0 6,1-2-13,-1-2 13,2-2-2,2 1-1,3 5 0,-1-5 8,2 1-5,2-4-2,6 2-7,-1 0-23,2-3-34,-1 0-29,6-1-48,-1-3-62,3 0-69,-9 0-224,1-2-525,3-2 232</inkml:trace>
  <inkml:trace contextRef="#ctx0" brushRef="#br0" timeOffset="217637.9974">20102 14161 27,'-6'-10'210,"1"6"-18,1-2-16,1 2-30,1 3-27,2 1-30,0 0-42,0 0-35,-3 8-36,3-8-59,6 13-70,0-2-164,-1-5 74</inkml:trace>
  <inkml:trace contextRef="#ctx0" brushRef="#br0" timeOffset="218260.0235">20123 14402 16,'6'-5'207,"2"-2"-25,6 0-5,5 0-22,3 0-13,-2 5-19,-5 2-12,1 2-8,-1 2-14,-2 2-4,-2 4-11,-4-3-4,0 5 0,-1 5-3,-6-2 12,0 2-1,-3-1 1,-4 1 4,0 1-3,-3 3 1,3-9 7,-3 1 4,1-3 1,-1 1 10,1-4 4,2-3 9,0-3 11,3-1 13,0 0-8,4 0-3,-7-7-9,7 0-11,0-2-10,5-1-21,2-5-11,3-1 6,5-7-11,1 3-4,1 3-8,1 0 0,2 3-3,3 2-1,-2 2-2,0 3-21,0 1 1,-7 4-5,-3 2-2,-1 0-18,-3 3 7,-1 3-4,2 3-2,-1-2-3,-5 5 3,-2 1-2,1 5 0,-2-1-2,-5 3-5,3 6-10,-1-4-25,-3-6-30,2 2-20,0 0-13,2-2-11,3 1-12,0-5-15,3 0-9,0 0-13,1-5-2,10 3-17,-1-3-2,1-2-11,7-1 7,2-5 4,-1-4 14,2 2 15,0-5 11,0-3 25,0-5 27,0 0 38,0 3 27,-5-2 18,1-3 11,0-3 21,-6 4 16,0-3 24,-4 5 24,-1 1 14,-4 0-2,-3 2 3,-2 2 1,-2 1-8,-2 2-8,-3 1-7,-3 2 0,-4 3-18,-1 0-3,-5 6-9,-3-1-1,2 4-1,3 1-10,-2 0-3,2 6-3,2-1-4,5-2 3,1 0 2,0 2-5,5 0-2,-2-2-4,5-4 1,1 1 1,1-2 1,1 0-2,3-2 1,4 0-3,1-1-3,4-3 4,1-1 1,-3-1-3,5-1-1,-3-7 1,1 2-3,0-1-5,-2-1 2,3-2 6,-3-3-10,2 6 8,-4-3 7,1 1 9,-5 2 4,1-1 5,0 2 22,-3-1 8,2 4 4,-3-1-1,0 1-9,-2 0 9,3 0-4,-2 2-16,-2 2-6,1-4-16,-1 4-4,0 0 4,0 0-24,-1 13 12,-2-3-3,-7 6-1,0 11-5,-7 4-6,-4 6 8,-4 2 0,5 4-6,-3 2 1,1 0 11,-2 4-11,1-1 1,2 2 3,-2 2-1,2-5 2,-1 0 0,5-1-2,-5 1 12,-4-2-11,12-2-1,-3-17 2,-2 14 6,5-13 1,-1-1 14,2-4 9,-2-1-1,8-7-3,-5-3-17,3 0 16,2-4 4,0-1-4,0-6 24,-3-3-7,3-1 1,0-5-3,-3-7-27,3-9 15,0 0-13,6-5-20,4-4-23,-1 2-29,8-1-35,4-13-51,-4 17-55,9-16-44,4 5-69,-1 2-60,4-1-181,5 1-584,0 0 258</inkml:trace>
  <inkml:trace contextRef="#ctx0" brushRef="#br0" timeOffset="218818.4465">21467 14265 101,'8'-3'204,"-2"-1"-3,1 0-7,-1 2-4,-1 0 7,0 0 8,-1-2 0,0 1 3,0-2-4,-3 0-11,2 3-15,0-8-24,-1 3-19,-1-4-7,-1 1-15,-3 2-17,2-5-7,-4 2-10,1 1-5,-3 0-14,0 3-9,0 0-8,-3 2-5,-4 0-7,0 5 3,-1 2-10,-5 6-12,-3 7 6,4 2 0,0 5 2,4 3-9,1 1-1,1 2-1,8 1 2,2 0 0,4 0-2,3 2-1,3-4 4,3 2-5,4-4 5,0 1-2,1-5 2,-3 1-1,2-3 5,0 3 1,-7-9-11,3-6-8,-7 1 6,3-1 3,-5-1 4,3 0-10,-1-2 3,-3-1-4,0 0-1,0-3-7,-10 6 11,-4 0-1,0-2 3,-3-2 2,-4 3 6,1-5-12,4 0 5,-4 0 2,0 3 0,3-3-2,0-3-4,3 3-14,0 0-23,4 0-17,1-2-38,3 2-30,0-3-29,3 1-28,3 2-26,0 0-55,12-7-184,2 3-478,8-2 211</inkml:trace>
  <inkml:trace contextRef="#ctx0" brushRef="#br0" timeOffset="219416.8918">21801 14521 6,'-9'-7'256,"1"5"-28,2 2-18,3 0-17,3 0-5,0 0-16,0 0-5,23 2-6,-2 6-7,4-5-28,3 1 0,13 3-5,-3-2 1,5-1-4,-2-1-5,-1 0-4,-13-2-13,-2 1-12,-1-2-5,-7 3 6,-7-3 2,-3-2 0,0 1 1,-1 0 16,-1 0-18,-2 0-20,0-5-21,-3 2-39,0-4-8,-3-2-18,0 1-15,-5-8-2,0 4-3,-1 0-7,-1 1 12,-1-3 6,4 4 13,0 1-4,3 6 10,-2-1 2,3-1 9,0 3-2,1 1 7,2 2-6,0 0-4,0 0-1,8 12 4,-1 2-1,0-1-4,2 11 3,-1 0-3,-1 0-3,-3 7 9,1-1-4,-5-1 7,-2 0-4,-3-3 7,-2 0-9,-2-3 5,-1-1-6,-4-3 8,0 0 1,-3-4-2,0-3 2,3 0-13,0-7-27,1 0-36,-1 2-45,3-5-41,4-2-55,1 0-37,1-2-138,3-1-420,2-3 186</inkml:trace>
  <inkml:trace contextRef="#ctx0" brushRef="#br0" timeOffset="219459.0068">22702 14356 101,'10'-15'258,"-3"4"-4,1 4-12,-5-2-29,0 4-23,1 3-26,-4 2-18,0 0-16,0 0-14,-18 21-7,4-6-15,-4 8-11,0 1-11,-1-1 0,-1 3-11,2 1-1,1 2-6,-4 12-2,7-12-6,-3 0 2,4-3-2,-1-1-3,2 2-3,0-4-3,2-7-3,0 5 2,2-6 1,1-3-6,0-1 0,4-3-3,-1 0-4,1-2 14,0-1 9,1-2 21,0 0 21,-1 1 24,3-4 26,0 0 12,-1 1 13,1-1-15,0 0-13,4-13-10,0 4-14,5-4-12,2-2-10,4-6-20,1 1-7,5-1-8,0 5 2,3 2-4,-1 3-10,-2 1-4,0 6-3,2 1-5,-2 5-8,0 5-11,-6-4 7,-8 5-16,3-2-14,-3 4-3,-3 0-14,-1 1 2,-3 2 9,-3 4 0,-5 0 14,-2-1-11,-2 2 8,-7-3-11,0-1 9,-1-4-3,-5 0-9,3-5 3,-2 1-42,0-1-11,6-3-12,1-4-11,3 2-8,4-2-41,2-1-32,2-1-27,-1-2-26,6 1-46,4-2-286,1 0-603,6-5 267</inkml:trace>
  <inkml:trace contextRef="#ctx0" brushRef="#br0" timeOffset="220006.0396">23209 14535 334,'14'-10'341,"-4"-1"-7,4 2-14,-7 1-18,-1 6-11,-5-3-14,5-1-16,-3 2-22,-1 2-21,-2-2-29,0 0-9,0 4-35,-8-6-16,-2 1-12,-4 4-10,-10 0-23,3 1 0,-5 4-15,4-2-2,1 3-8,0-2-10,6 4-5,2-1-25,0 2-22,2 2-11,5 0-8,-1 4 14,4 5-2,1 6-4,4-5 7,4 6 6,4 0-3,1-4 4,-1 4 2,4-2-8,-3-1 7,1-3-3,-5-6-2,-2-5-5,-2 1 4,0-3-1,0 1-10,-2-5 4,3 3 1,-4-3 27,0 1-1,-1 1-1,-3-2-5,-2 1-1,-2 2 10,-8-2-7,-5 1 8,1 0-8,-1-5-4,-7 0-34,1-5-15,-1 0-23,1 3-38,3-7-24,0 3-40,3 1-36,8-4-69,3 4-41,2-2-174,4 0-526,7 0 233</inkml:trace>
  <inkml:trace contextRef="#ctx0" brushRef="#br0" timeOffset="220578.3628">23550 14408 145,'0'-15'359,"6"4"-22,-5 1-24,6 2-40,-4 3-20,1 2-41,-1 3-12,-3 0-29,3 6-28,1 3-18,-3 4-13,-6 6-15,-1 6-15,-4 5-7,-1 0-10,-7 3-1,5-4-10,-11 10-6,8-10-13,-2-2 4,3 2-4,-2-5-6,1 0-8,2-2 11,3-7-10,1 0-2,3-3-4,0-5 2,2 1-1,0 0 0,-1-1-8,5-1 13,-3-2-14,3-1 12,-1 0 20,2-3 24,-4 3 40,4-3 1,0 0 2,0 0 7,0 0 0,0 4 21,0-4-17,0 0 4,0 0-4,0 0 3,0 0-19,6-13-2,-1 3-13,5 2-7,1-5-11,6-3 1,0 1-12,7-1-13,-1 1-17,2 1 5,3-2-7,-4 6-8,0 1-2,1 1-13,1 1 5,-4 2-10,-2 0 0,1 5-7,0 5-7,-4-1-2,-1 2-4,-5-1-8,3 6-7,-6-5-6,0 6-9,0 2-4,-6-3 5,0 1-15,-4 0 5,0 4-3,-2 1 12,-5 0 0,-3 2 18,-1-4-3,-4-2 2,4-2 8,-8 3-9,0-6 12,-1-1 3,-1-1 10,-1-4-3,3-2 4,-3-1-1,11-2-8,-8-1-14,4 0-4,2 1-11,-1-3-26,8 0-28,-6 0-49,1-1-44,3-2-64,3 2-53,-1 2-250,0-4-608,3 3 268</inkml:trace>
  <inkml:trace contextRef="#ctx0" brushRef="#br0" timeOffset="222982.1801">16431 14157 31,'7'-16'125,"1"0"-6,0-1 11,0 0-1,-2 1 3,0 3 2,-1-3 3,1 3-7,-2 1-15,3-5-11,-1 8-2,-1 1-5,-2 0-11,0 2 7,1 1 0,-1-2-2,-2 1 1,5 1-8,-6 1-2,4-1-3,-1 3-6,0-2-2,1 3-4,-4 1-5,0-7-5,0 7-1,4-1-8,-4 1-6,0 0-4,0 0-7,0 0 1,0 14-7,-1-10-7,-2 10 1,-1 3 3,-6 9 4,3 1-7,-3 2-1,-1 2 0,1-2-4,-1-1-1,1-3-3,0-2 3,0 3 3,2-9-6,-2 5-4,2-5 1,-1-3 1,2 1-7,3-5 3,1-4-1,-1 3-1,2-1 2,-2-4-4,1 0 3,3 3 1,-4-3-7,4-1-12,0 0 3,-3 1 1,3-4 4,-1 5-6,1-5 7,0 0 1,-2 5-1,2-5-2,-1 0 6,1 0-1,0 0-1,0 0 1,0 0 0,0 0 10,3 6-2,-3-6-4,0 0 10,0 0 0,0 0 7,0 0 0,0 0 6,7-2 17,-7 2-5,0 0 24,0 0 7,4-4-2,-4 4-5,4-7-1,-4 5-4,3-3-10,3-2-1,-1-3-9,1 2-1,1-3 0,2-1-19,-1-1 9,2 1-4,0 1 2,2 1-7,0-1 11,0 1-7,2 3-3,-1 0-6,1-1 4,0 4-16,0-3 8,-1 7 2,3 0-2,-2 0 0,-4 0-1,1 2-2,-3 0-2,2 2-1,-2 0-2,-2 4 1,1-1 1,-2 0-3,0 0 4,-1 3-6,-4-5 5,3 5-1,-3 1-4,0-1-7,0 2 12,-3 0-2,0-2 6,-1 0-6,0 0 10,-2-1-7,2 0-3,-2-2 12,-4 2-7,2-2-1,1-1 4,-5 3-4,-1-1-6,2-2 8,-4 1 12,1-2-12,0-2-3,-3 3 3,6-3 0,-3-1-5,1 1 13,4 0-15,-4-2 2,3 0-4,2-2-4,-1 4-6,5-3-8,4 0-36,-10-2-28,6 2-52,1-2-52,3 2-54,-3-3-49,3-1-183,0 4-516,3-9 228</inkml:trace>
  <inkml:trace contextRef="#ctx0" brushRef="#br0" timeOffset="223808.3778">17265 14096 16,'0'0'234,"2"-5"-8,-1 3 2,-1 2-12,2-4-12,-1 0-12,-1 4-10,0-6-16,-1 2-12,1 4-7,-2-9-12,1 4-11,-1-1-9,2 1-13,0-2-12,-1 1-1,-2 1-7,2-5-5,-2 1 7,0 1-13,-1-3 13,-2 3-7,-1-1-13,3 2 1,-2-1 0,-1 0 1,0-1-3,0 3-1,-3 0-19,3 1 2,-3 0-1,3 0-5,-4 3-5,1 2-5,2-1-4,-6 1 4,0 3-8,-1 0-5,1 3-4,2 0-1,-1 4-5,0-3 9,1 5-8,0-1-2,3 0 2,0 3 2,1-2-5,3 3-1,0-3 0,1-3 4,-1 3 0,4-2-5,-2 0 0,3 0 6,-2 2-8,2-3-2,0 1 4,2 2-1,-2-5 3,1 0-3,1 1 3,-1-3 1,2 2 3,1-2 3,-2 0 1,3 0-7,-2 2 2,4-2 3,0 2-3,0-1-4,0-2 3,2 0-1,-1 3-1,2-2 4,-3-1-10,3 2-1,0-1 3,-2-1 0,-1 0 3,0 0-2,0 0-1,-2-1 10,3 0-9,-1 0-6,-3 1 6,-1 0 0,0-3-2,1 4-3,1-3-3,-2 0 2,-1 3 4,2-2 7,-2 1-13,-1 1 0,2 0 7,-3 1-8,0-2 5,4 1-2,-8 0-1,4 2 9,0-2-6,-1 2-1,-1-2-3,1 1 9,-1-1-1,-2 1 0,-1 1 1,-2 0 14,2 1-19,-2-1 3,-1 0 3,-1-2 1,2 2 7,-3-2-9,3 0-3,-1 0 2,2-2 2,-1 1-2,-1-2-4,2 3 1,-4-3 4,3-1-1,-3 1-5,3-2 7,-4 0-1,3-2 2,-1 0-6,-1 1 11,1-1-11,-1-2 9,1 1-15,0 0 6,0 1-3,2-3 1,-2 3-4,2-3-10,3 0-7,-2 4-20,2-2-14,-1 0-25,0 0-27,1 1-38,1-1-46,2 0-59,1 3-37,-3-4-170,3 4-498,0-6 220</inkml:trace>
  <inkml:trace contextRef="#ctx0" brushRef="#br0" timeOffset="224753.3793">17581 14125 34,'3'-12'178,"-1"1"2,1 0 8,0 4-2,0-3 3,-2 5-2,1 2-12,-1-1-14,-1-1-16,1 3-13,-1 2-14,2-4-15,-2 4-4,0 0-18,0 0 1,0 0-17,0 0-3,0 0-6,-13 13-9,10-3-3,-5 6-4,2 1-5,-6 5-7,0 3-11,1-1-3,0 0 2,-2 3-2,-1-4-6,1 2 5,1-2-4,0 1 2,-1-1-2,2 1 0,2-2 0,0-7-5,1 2 2,0-1 5,2-3-6,0 1 5,0-2-6,1-2 6,-1 0-6,3-2-1,-1 1 0,1-3 0,3-3 5,-3 4-8,2-5 6,-2 3 0,3-5-1,-3 5 4,3-2 2,0-3 3,0 0 4,0 0 6,-1 4 5,1-4 6,0 0 3,0 0 2,0 0 9,0 0 10,0 0 4,0 0 1,0 0-3,0 0-5,0 0-2,0 0-13,7-11 0,-6 6 0,2 1-10,-3-2 3,3-1-23,1-3 11,-1 3 3,3-3-1,-1 1 0,0 1-3,0-1-7,-1 4 1,2-4-6,0-1-2,1 2 0,1-1-3,-1 4 1,3-4-6,1 1 5,2 1-4,0 1 3,-2 0 4,4 1-12,1 2 8,-2-1-1,3 0-4,4 3 1,-7 1 2,0 0 12,0 4-1,-3-3-5,-2 1-1,0 0-10,0 4-4,-3-2 11,2 1-4,-2 1-6,1 1-8,-3-1 6,-1 4 5,0-1-2,-3 1 3,2-2 11,-2 4-15,0 0 2,-2 0 5,2-3-7,-3 1 0,3 0 2,-1 0 4,-1 0 9,-5 1-6,3-2 0,1-4 1,-4 1-3,0 1-2,0 0 9,-3 2-1,-1-1 0,1-3 0,-2 0-2,-1-2-3,1 2-3,-3-3 0,1 0 8,1 1-3,-1-4 1,-3-1-3,6 2 6,1 0-2,-5 0-5,1-4 1,4 3-1,-6-3 12,9 1-12,-4 3-4,1-2 4,0-3-3,5 4 0,-2-1 2,1 0-5,0 1-12,-1-1-19,7 2-20,-7-2-18,3 2-27,1-3-29,3 3-32,0 0-41,-3-2-32,3 2-42,0 0-150,0 0-463,0 0 206</inkml:trace>
  <inkml:trace contextRef="#ctx0" brushRef="#br0" timeOffset="226459.8068">18107 14483 103,'1'1'139,"-1"-1"-4,0 0 1,0 0-2,0 0 4,0 0-6,0 0-8,0 0 9,0 0-4,7-1-5,-7 1 5,0 0-3,0 0-3,7-3-1,-4 2 0,-3 1-6,5-3 0,-2 1-8,0-2-5,2 2-15,-2-2-5,1 2-3,2-3-6,-2 5 0,-1-6 14,1 0-12,2-2-7,-2 0-11,0-1-1,0-1-8,1 2-1,-2-1-10,1 0 1,0-2-3,-1 0-4,-2 1-5,2 1 6,-3 0-6,-3-1-1,2 2 9,0 1-7,-1 2 0,-1-2 13,-1-1-15,3 1-1,-2 2-8,-2 0 3,0 0 4,-1-2-11,-1 4-1,0-2-1,0 1-3,0-1-5,-1 2 4,-1 1 15,2-1-20,0-1-2,1 3 1,-2 0 1,0 1 1,2 0-7,-2 0 7,-1 1-5,2 2 5,-6 0-4,5 1-2,-2 0 5,-3 4-3,5-2-2,-5 3 0,3-1 1,-2 4 0,0 1 2,1-2-4,3 2 1,-4 0 9,4 0-13,0-1 8,1 2 8,0 0-12,-1-3-3,4-2 5,0 1-3,0-1-1,1 1 9,0-4-9,3 1 1,-2-1 2,1 2 3,-3-3 1,7 0-2,-6-1-2,3 4 1,3-4 3,-3 1-1,1-1 3,4 2-1,-1-4 4,3 6-5,0-7-1,1 6 10,1-6-10,1 2 5,-1-3-4,3 0 1,0 0 1,-2-3-11,4 2 15,-4-3-5,4-3 3,-5 2 0,2 4 6,2-5-8,-2-3 1,-4 4-1,1 0 1,0-2 4,1 1-2,-2-1 2,-1-2 4,3 1-5,-2-1 11,-2 0-14,1 1 10,-2-2-11,3 2 8,-1-3-3,-1 2 1,2-1-1,-1 0-8,-2 3 6,0-1 1,-1 2-1,3 0 23,-5 1-12,2 0 7,1 0 8,-1 1 8,-2 0-11,-1 4-9,6-1-8,-6 1 13,0-4-16,2 1 11,-2 3 1,0 0-5,0 0 4,0 0-10,1-4 0,-1 4 0,0 0-20,0 0 12,0 0 8,0 0-2,0 0-7,0 0-19,0 0 23,0 0-4,0 0 9,0 0-24,0 0 35,0 0-25,0 0-2,0 0 12,0 0-4,0 0-7,0 0 5,0 0-2,0 0 14,0 0-19,0 0-7,0 0 12,0 0 2,0 0-13,0 0 10,0 0-3,0 0 1,0 0-1,-7 7 0,7-7 5,0 0 0,0 0-11,0 0 13,-4 2 1,4-2-1,0 0-8,0 0 16,0 0-11,0 0-4,0 0 12,0 0-8,0 0 6,0 0 1,0 0-5,-3 3-2,3-3-2,0 0-16,0 0 13,0 0 5,0 0 9,0 0-6,0 0 3,0 0-5,0 0 5,0 0-2,0 0 0,0 0-4,0 0 8,0 0-1,0 0 26,0 0-28,0 0-1,0 0-3,0 0 3,0 0 15,0 0-19,0 0 6,0 0-19,0 0 20,0 0 3,0 0-5,0 0 5,0 0 11,0 0-3,0 0-2,0 0 8,0 0 6,0 0-15,0 0 8,0 0 1,0 0 4,0 0 3,5-11-9,-5 11 0,0 0-1,0 0-8,0 0 4,0 0-1,0 0-5,0 0 6,-5-2-8,5 2 6,0 0 3,0 0-6,0 0 3,0 0 11,0 0-20,-6-2 1,6 2 9,0 0-14,0 0 2,0 0-11,0 0 1,-7 5-5,7-5 11,-3 5-8,2-1 1,-5 1 6,2 5-4,-3-1 3,2 6-2,-6-3 3,3 2 1,-2 0 12,3-1-15,-4 7 5,4-6-1,-3 0-1,5-3-7,0 0 1,0-1 0,-1-1 8,4 0-15,1-2 0,-1 2 12,1-4-22,0 5 1,0-1 15,1-2 5,0-1-2,2 2-1,0 0 2,0 0 11,1-2-4,2 0-20,0 4 21,2-3-12,1-2 9,-2-1-1,3 1 8,-1 0-4,2-1 1,3-1-7,-3 2-2,0-5-2,2 0 9,-2 2-11,5-4 8,-2-3-2,0 1 4,-5 0 0,5 3-1,-2-4-1,1-3 0,-4 1 4,2 7 8,-2-5-13,-1 0-12,-1 0 13,0 2 1,0 0-3,0 0 4,-6 0-4,3-1 1,0 1-2,1 1 10,-1-1 0,-3 3-8,4-3-6,-4 3-22,3-1-29,-3 1-19,0 0-35,0 0-35,0 0-41,0 0-37,0 0-60,0 0-47,0 0-237,0 0-614,0 0 272</inkml:trace>
  <inkml:trace contextRef="#ctx0" brushRef="#br0" timeOffset="228010.2416">19168 15761 58,'4'-6'186,"-1"1"-8,0 0-27,-3 1 1,4 1-21,-2 1-19,-2 2-7,0 0-7,0 0-11,-9 13-8,6-3 0,-4 1-9,-4 9-5,1-2-9,0 3-8,3 2-1,-4-6-5,3 0 13,3 0-19,0 0 1,-1-3-3,3 2-2,3-4-14,-1-2 12,1 1-1,1-1-3,2-3 5,0 3 5,0-4-5,2 0 0,5 1-9,0-3 10,4 1-3,3 0 0,4-3-2,0-1-4,0 2 7,-4-4-9,4-4-3,2-2-1,-2-2 31,0 1 7,-1-4-2,-6 3 0,3-8-9,0 1 5,-2-2 10,-4 5-4,2-7-5,-3 5-5,-1-2-1,-4 2-6,2 3 3,-4 2-3,-3 1 10,3 2-8,-2 1 0,-1-1-4,-1 7-9,1 0 0,0 0-2,0 0-2,-13 11-6,3 2 4,-1 2-6,1 9-3,-1-3-5,5-3-4,-1 5 6,0-4 0,2-1-5,0-1 3,4 0-7,-2-4-2,3-1 4,0-1 3,0 0-13,2 2 15,-1-1 3,2-4 0,-1-2-2,0-2-5,4-1 4,1-1 0,1 6 3,2-7-2,4-1-7,0-1 8,3 2 3,-3-6-6,3-1 0,3-4 1,0 0 2,-1-3 4,1-1-9,-2 4 0,2-6 4,-2-1 2,-1 0-3,-3-2-7,-2 5 8,-3-3-1,1 3 1,-3 2 5,-1 1 8,-2 1 1,2 0-1,-5 5 6,-1 0-4,0-1-9,0 1 4,0 5 2,0 0-4,-4-4-8,4 4 7,0 0-5,-8 11-2,2-1-7,0 1 7,3-1-8,0 7 0,-2-1-3,4-3 1,-1-1 3,2 8 1,-1-8-2,2 0 1,-1-2-20,0 3 32,-1 3-12,1-4-2,1-3 2,-2 1-12,1 1 13,1 2 2,-1-4-4,0-1 5,0 2 4,0-5-10,0 7 6,0-8-12,0 1 16,0-1-9,0 0 14,0-4-9,-3 2 1,2 1 4,1-3 3,-3 2-3,3-2 5,0 0-3,-4 3 13,4-3-8,-11-5 0,2 2-6,-1-2 3,3 1-1,-4-1-9,1 0-18,3 1-26,-3-2-44,3 1-24,2 3-42,-1 0-55,3 0-59,0 1-274,3 1-581,-1-7 258</inkml:trace>
  <inkml:trace contextRef="#ctx0" brushRef="#br0" timeOffset="228576.8494">19916 15931 118,'2'-3'228,"0"0"-12,0 0-23,-2 3-18,3-2-24,-3 2-11,0 0-10,0 0-20,0 0-7,2 10-5,-6-6 0,3 6-3,-1 0-11,-5 2-3,2 5-5,-2 0 0,0-1 2,-2-1-6,1 10-7,1-6-12,-2 4 8,4-8-7,0 1 1,1 0-5,0-4-2,2-2-6,1 2-1,-2-7-6,3 2-1,3 0-11,-3-2 11,0-3 2,3 2-5,1 0 7,0 0-10,6-1 4,-1 0-6,6-1-3,-1-2-25,9 0-34,-7-5-50,-3-2-30,0-1-63,5-6-40,-1 0-197,-2-5-450,-2 0 199</inkml:trace>
  <inkml:trace contextRef="#ctx0" brushRef="#br0" timeOffset="228615.2074">20096 15805 45,'-4'-11'156,"1"-1"0,3 5-1,-2-4-30,2 6-7,0 1-18,0 4-8,0 0-17,0 0-12,0 0-56,2 17-63,-2-8-117,0 4-188,3 4 84</inkml:trace>
  <inkml:trace contextRef="#ctx0" brushRef="#br0" timeOffset="229585.7665">20182 15990 231,'3'-4'242,"0"1"-17,1 1-19,0 0-21,-4 2-21,6 0-8,-2 2-17,-1 3-9,0 2-14,-2 0-5,2 3-8,-6-1-8,1 8-5,-3-5-3,0 5-9,0 1 3,-3-2-3,2 1-2,-1-2-6,2-5-3,-1-3 1,0-1 4,2 2-15,0-3 16,1 2 14,-1-4 12,4-3-8,-6-3-7,5-4 6,-2 5-24,6-10 15,-2 3-10,2-8-11,4 1-8,4 0-4,3-6 3,2 2-6,4 0 0,-2 3-20,0 5-1,2-1 9,-2 3-19,-2 5 1,-2 0-2,0 3-8,-3 4 12,-4 3-13,3 0-2,-3 0-2,-1 4 3,-2-1 17,-1 4-14,-2 5 12,-4 0-4,1 0-12,-4 7-4,0 1 7,-1-9-1,0 7 7,2-5-13,0-2-7,4-3-3,-2 4-12,2-5-4,2-2-5,-1 1-16,4 0-19,1-4-14,0-2-17,5 2-11,3-2 6,0-5 2,2 0 14,-1 0 4,4-3 5,2 1 13,1-6 2,0 1 6,3-4 9,-4-1 1,1-6 7,0 5 6,0-4 11,-1-3 7,1 2 3,-2-3 11,-3 4 21,-1-4 6,-6 10 5,1-6 22,-3 5 4,-1 2 1,-5-2-1,-1 3 5,-2 1-1,-1 1-4,-3 3-14,-1-1-8,-3 2 4,-5 3-4,-6 3 0,-2 2 0,3 2-8,-1 3-7,1 2-5,6-1 0,0-1 8,3 5-9,1-1-7,5 3-3,-2-5 0,2 8 3,4-8 2,-2 1 0,6-3 4,-2 0-1,4-3-8,2 3 6,0-4-4,0-1-2,1 1 3,3-4 7,-3-2 0,1 0-4,1-2 10,1 0-12,-1-2 0,0 1 6,1-5-11,-4 1-1,3-3 0,0 0 0,0-3-5,-2 0 10,-1 6-5,-1-2 1,1-4-1,0 2 11,-4 4-14,1 1 4,-1 1-2,1 2 4,-1 0-5,-1-2-1,-2 5-3,2-3 0,-2 3-3,0-3 2,0 3-2,0 0 3,-6 10-4,1 1 8,-1 3 10,-5 10-10,-2 1 4,2 0-10,0 8 10,-2-3 1,-2 17-1,-1 1 2,-1-2 4,3-2-34,-2 0 3,6-11 0,-1 0 3,-2 9 9,1-13-10,0 16 8,0-19 2,1 0 6,-3-2-2,4 0 11,-4-10 6,1 8 2,-4 0 4,6-10 10,-6 5-5,6-5 5,-2 0-2,-2-2 6,2 0 13,-1 0-10,0-2-3,1-2 5,2-2-5,1 4-3,0-8-5,3 2 6,-3-1-22,5 0 24,-3 2-15,5-3 8,-2 0-7,1 2 5,4-2-8,-7 3 7,7-3-5,0 0 0,-10-8 10,6 6-7,1-5-8,-1 2 5,-1-4 5,2 2-10,0-3-6,0-1 0,-1 1 3,2-4 4,1-1-3,-1-3 1,2 1-6,0-1-5,2-2 12,-1-1-7,6 3-2,0-5-4,5 1 14,0-1-11,0 10 5,3-9-1,6 2-4,-3 2 3,5-2-8,-3 6 1,5 1-5,2 3 13,2 1-16,8 0 6,-9 2 10,10-1-13,-9 6 10,11-1 0,-2 5-3,-7 4 2,7-4-1,-12 0-1,2 0-7,-1 1 7,-1 0 1,-3 2-1,-8-4 2,2 2-6,-1-1 7,-6 1-6,-1-3 16,1 3-13,-3-2-3,0-1 5,-2 1-3,0-2 2,-5 1 1,5-1-2,-5 1 0,5 2 0,-5-2-20,4 1 21,-2 2-3,-2-3-15,0 0-7,4 3-17,-4-3-25,0 0-38,0 0-35,0 0-13,0 0-37,0 0-28,0 0-49,0 0-228,0 0-538,0 0 238</inkml:trace>
  <inkml:trace contextRef="#ctx0" brushRef="#br0" timeOffset="230962.5041">21757 15827 66,'0'0'66,"0"0"-5,2 2-5,-2-2-10,0 0 15,0 0 6,0 0 17,0 0-2,0 0 11,0 0 0,0 0 16,0 0 10,0 0 3,0 0 6,0 0-2,0 0-15,2-8-11,1 6-9,-3 2-11,0-8-8,3 2-4,-2 0-13,1 2-1,-2-4-4,1 2-8,-1 0-2,-1-2 3,1 0-4,-2 2 3,2-2 1,-4 1 2,4 1-7,-3-1 0,-1-2-5,1 1-6,0 2 3,-4-1-7,0 0 2,-3 2-6,2 0 7,-3-4-13,-2 5 2,0 2-4,-1 2 2,0 2-4,0-1 0,-3 6 2,-1 3-2,-5-1-4,9 1 3,-3 3-4,3-3 2,-4 3-4,7 3 3,1-6-3,-1 3 2,1-2-1,3 1-7,-2 1 7,5-3 0,0-2-2,0 2 2,2-3-6,-1 0 5,2 0-6,1-2 4,-3 0 1,3 2 8,0-3-10,0 1 2,3 2-2,-2-3 2,2 1 9,-3-1-8,3 1 5,0 0-5,1 0 2,2 2-2,-1-3 4,4 2-2,-1 1 2,2 0-1,-1 0-1,3-2 7,-2 0-9,-2 1 4,2-2-2,2 5-2,-4-4-1,1-2 1,-2 1-7,1 1 6,-4-2-3,2 2-1,-2-4 0,0 3-2,-2 1 3,-1 1 1,3-1 0,-1-3 0,-3 3 4,0-5 1,6 10-4,-5-7-5,-1 2 7,0 2-5,0 0 6,0-2-5,0 6 4,0-2-2,0 0 7,0-2-1,0 6 4,-4 3-1,4-7 5,-3 2-5,0-4 5,-1 3-4,1-4 8,-1 4 0,0-4 2,-2-1-3,-1 3 3,-3-3-3,-1 0 5,1 0-9,-4-2 7,0-1-6,-1-2 4,-2 0-7,-3-4 1,3 1 3,0-2-4,3 2-5,-8-3-1,7-1 1,3 2 1,-2-4-2,1 2 4,0-2-7,5 2 5,1 0-10,1 0 6,-1 1 1,6 2 0,-2-5-8,0 3 1,3 1-34,0 5-25,3-7-30,0 2-59,5 0-57,1-2-232,-1 3-477,8 1 212</inkml:trace>
  <inkml:trace contextRef="#ctx0" brushRef="#br0" timeOffset="231991.8054">21857 16107 188,'-6'2'175,"6"-2"-4,-1-3-12,1 3-14,0 0 0,0 0-9,0 0-2,0 0-9,-3 7 0,3-7-7,0 0-5,0 0-1,0 0-10,0 0 4,13-1 8,-7 2 5,3 2 8,1-3-24,3 4 1,2-3-9,9 4-1,-1 0-18,2-3 4,1 3-13,0 2-5,3-2-6,0-1 1,1 7-17,-4-5 0,1-2-12,1 2 6,-1 1-6,-7-2 1,1-2-13,0 5-2,-8-4 9,2 4 0,-6-7-8,0-1 0,1 1-11,-3 1 26,3 0 4,-6-2 14,4 0-11,-3 0 0,2 0 2,-1-2 3,-6 2-17,10 2 11,-6-1-1,0-2-25,-4 1 17,10 1-4,-6-2-3,1 4 1,0-3 0,-1 1-6,-4-1 6,7 0-10,-7 0-4,6 0 0,-6 0-3,7 0-1,-7 0 4,4-6 4,-4 6-5,0 0 1,0 0 8,0 0-12,0 0 1,0 0 0,4 2 4,-4-2-5,0 0-6,0 0 6,0 0 1,0 0 4,0 0-7,0 0 1,0 0 2,0 0-4,-12-5 5,12 5-3,0 0-4,-6-5-7,2 2-17,0-3 4,-3-3-6,-2-3 6,2-1-4,-4 5-8,1-5 6,0 1 6,-4 3-11,2-5 16,0 3 2,-1-1 2,7 2-3,-6 0 6,5 2-4,-3 2 5,5 0 4,-1 1 0,2 3-3,0-3 0,2 3 1,-1-1 8,3 3-7,-2-2-4,2 2-1,0 0 5,0 0 6,0 0-3,0 0 14,0 0-16,0 0 2,0 0-6,18 5 15,-11 0-11,0-1 2,5 6 3,-1-2 4,1 1-6,2 0 0,-4 0-9,4-1 6,-1 0-5,-2 6 13,3-1-3,-4-1 1,0-4-2,0 1-2,-2-1 1,-1-1 6,2-2-3,-4 0-2,1-1-3,-2-1 6,1 1-4,-1-2 2,-1 1 2,-1 2 12,1-5-11,-3 0 3,3 1-6,1 2 14,-2 0-8,-2-3 6,2 2-5,-2-2 7,3 3-2,-3-3-1,0 0-4,0 0 11,3 0 1,-3 0 3,0 0-3,0 0 4,0 0 1,0 0-2,0 0-2,0 0-10,0 0 13,0 0 4,0 0 3,0 0-18,0 0-1,0 0 17,-8 7-22,1 1 11,-1 5-11,-8 5 0,2 2 5,-2 0-3,6 3 2,-4-2-7,0-1 3,7-3-17,-3-2-20,3-2 0,-3 0 7,2-1 0,3 0 0,1-3 6,-3 1-2,4-4 6,1 0 5,-1-2 10,1 0-8,0 1-3,0-1 2,2-1 2,-4-1-4,4-2 6,0 0 1,-3 3 8,3-3-15,0 4 7,0-4-10,0 0 12,0 0 0,0 0-15,1 6-4,-1-6-19,0 0-12,0 0-40,0 0-28,0 0-35,10-3-48,-10 3-60,12-2-234,-4 1-537,2 0 238</inkml:trace>
  <inkml:trace contextRef="#ctx0" brushRef="#br0" timeOffset="232765.4073">22939 16488 19,'0'0'151,"8"-4"-3,-5 2-7,1-3-11,1 1 17,0-3-9,1 3 2,1-5-2,0 1-5,-1-1 2,1 1-1,1-4-13,-2-2-6,-1 0-14,4-1 5,-4 0-21,-2 3 8,4-3-4,-4-1-10,-3-1 5,2 2 2,0-2-8,-4 5 3,0 1-17,2 2-7,-6-2-7,2 3 1,-1-1-11,-3 3 0,-3 1-4,-3 5-3,0 3 0,-6 4-4,-2 1-7,-1 5-6,-1-1 2,3 4-5,0 2-3,3-1 4,-1 2-4,4-2 0,5-5-4,0 2-2,3-6 0,4 8 3,-2-8-6,2 1 2,2 1 3,-1-5-2,2 7 2,0-5-1,2 0-5,3-1 10,-1 3-5,2-4 2,1 3 0,0-4 1,3 0-4,0-2 7,0 0-5,0-2 5,0-2-4,6 2-5,-6-6 3,4-3-4,0 1 7,-1-4-3,-2 0-5,2 0 3,-5-1-2,2 1 4,0 0-5,-3 4 2,-2-1 4,-2-1 6,0 3 13,-1 2 9,-1 0-11,1-1 6,0 2-14,-2 4 2,0-5-5,0 5-2,0 0-1,0 0 2,0 0-4,-5 25-5,2-7 4,0-7-5,1 4 2,2-1 1,0 2-3,1 2 1,-1 2 7,4-4-11,-1 1 10,2-2-4,1-4 0,1 5-3,3-4 6,4 8 1,0-8 1,0-5-5,0 4 6,2-3-2,4-1 6,-6-4 1,1 4 0,-3-5 40,4-2-11,-2 5-8,0-7-2,3-1 3,0 1-10,-3-5-3,-1 5 5,-3-2-9,-2 0 0,2-1 10,-1-2-16,-1 7 5,-1-5-3,0-2-8,-4 4 17,3-2-12,-1 1-5,-2-1 14,1 2-16,0-2 3,-2 2-18,-1 0-9,-1 3-32,3-6-33,-3 6-28,0 0-39,0 0-28,-4-5-43,4 5-43,-6 0-26,6 0-184,-14-3-512,10 3 228</inkml:trace>
  <inkml:trace contextRef="#ctx0" brushRef="#br0" timeOffset="234674.2267">15644 15357 25,'0'0'191,"0"0"-15,0 0-15,0 0-15,7-9-12,-6 6-10,2 1-20,2-1 4,-4-4-1,2 3-1,1-2-14,-3-3-4,2 4 5,-3-3-8,0 1 5,0 0-6,0 2-8,-3 2 3,0-4-9,-1 4-5,-1 0-3,-2 3-11,-5 1-6,-3 2-3,-3 6-5,-6 0-3,5 8-3,-5 3-5,-1-2 1,5 5-3,-4-1-1,3-1-6,3 4-2,5-1 1,-4-3-3,3-1-2,7-3-1,0 0-3,4 0-7,3-5 6,0 1 1,0-5-2,5 2 13,0-2-12,2-1 6,7-3-5,3-2 2,2-3-3,5-1 7,-2-4-7,3-3-3,-1-3 3,0 2-7,-4-6 13,1 0-7,-4 2 4,1-4-6,-2-2 1,-2-1-2,-1-3 3,-3 3-1,1-3 3,-4 10 4,-3 1 1,0 2 2,0 1-3,-4 3 9,3 2-3,-3-2-1,0 4-3,0-1 3,0 4-8,0 0 3,0 0 0,0 0-2,-7 17 1,0-3-3,-1 11 3,2-9-7,-1 8-2,1 0 1,2 5-2,0-5 9,1 4-12,4-10-1,2 6 3,0-5-3,1-2-2,3 1 0,3-3 18,-1-1 11,3-3-7,1-1-3,4-4-13,3 1-14,2-7-4,-1-3 0,3-1 3,0-4-1,-3 2 1,5-10 4,-1 1-3,-1-3 11,1 0-6,5-10-1,-6 6 3,4-10 1,0-3 5,-4 0-10,0-2 7,-7 14 0,0-6 1,-2 1-1,0-1 2,-3 4-2,-5 8 7,-4 4 0,0 4 6,-2 2 1,-1 3 3,0 2-7,0 2 3,0 0 1,-17 7-7,6 4 4,-2 7 5,-3 5-6,0 7 1,-1-2 0,1 1 1,1 0-8,1-1 6,0 1 0,3-2 1,0 1-3,2-2-7,-1-9 8,3-1 2,2-1-3,0-4 5,0-1 1,-1-1-1,3 2 9,0-6 8,0 1 13,2 0 21,-1-3 9,0 1 7,2-4 8,0 0 26,0 0-2,0 0 6,0 0-1,0 0-6,0 0-23,8-13-24,-3 4 4,4-4 0,1 0-12,0 3-4,10-2-1,-2-2-9,-1 1-2,-1 6 6,-1 2-15,1 3-6,-4 0 4,2 3-12,-1 4-2,-5 1 3,5 0-1,-2 5-3,-1 0 5,-3 4-18,-4-1 1,4 1 7,-5 1-13,-1 0 4,-1 1 6,-3 1 3,-4-1 0,0-2-5,-3-2 2,-4 2-1,-1-4 13,-6-1-14,1-1-7,0-3 6,5-2 2,-1-3 4,-1-1-6,0 0-4,3-1 2,0 1-11,4-4-30,3 1-19,2 1-28,0-1-27,1-2-34,5-1-39,-1 6-26,6-11-35,1 5-51,0 2-241,3-2-587,0 2 260</inkml:trace>
  <inkml:trace contextRef="#ctx0" brushRef="#br0" timeOffset="235745.4624">16696 15719 18,'7'-2'170,"0"0"-6,0 2 6,-1-3 6,0 0 4,-1 1-12,-3-2-4,2 1-19,-1-2-5,-2-2-10,2 2 2,-2-1-16,2-1 8,-3-2-7,0-2-9,0 2 3,-3-4-10,-1-3-9,0 1 0,-2 0-4,1 4-11,-1-5-2,-4-1-1,3 3-6,-3-1-10,-2-7-4,0 11-2,2-2-5,-2 5 0,-1 1-10,1 4-3,-1 2-10,-2 4-1,0 3 9,1 2-13,-7 6 1,1 3-7,0 2 4,2 0 1,2 1-3,3 4-8,0-4-5,2-3 2,5-3 4,2 2-5,-2-8 2,4 5-1,1-1-4,0 0 1,2-3 4,0 0 4,3-1-8,0-1 10,3 3 0,1-6-2,5 0 5,0-3 0,2-1-3,8 0-2,-1-2 2,-8-5 0,0 2 8,9-4-8,-5-4-3,1 2 0,-1-2-1,1-3-3,-9 3 10,3-2-9,-2 3-4,-1-2 4,-3 2 19,0 4 0,-4 2 0,1 0 10,-3 4-14,1 0-7,-2-1 11,0 3-10,0 0 3,0 0-6,0 0-9,-10 13 2,6-2 4,-2 0-4,2 3 0,-3 11 1,4-10 1,-1 0-6,1-1 6,3-1-7,0 2 2,0-3-9,3-1 24,1 5-17,3-5 5,0-1-5,6-1 9,-2 0-9,6-4-4,4-1-1,1-4-4,-3 0-16,5-2-11,-2-3 4,-3-3 3,2-1-2,-1-2-5,-2-5-1,1-2 3,-3 1 0,-2-1 8,-1-4 7,1 0-5,0-4 2,-1 3-2,-2-2 9,-1 3-2,0-3 6,-2 0 2,-2 7-10,-2 0 11,1-1 1,0 7 5,-5 3-4,2 3 10,-2 0-6,0-1-4,0 7 2,0 0-4,0 0 11,0 0-8,-12 25 8,6-8-5,-5 8 4,0 3 2,1 0 1,-3 2 3,-2 0 8,0 12-4,3-14 0,-1 1-4,2-3 5,0-2 6,1 1-2,-1-2-4,5-7 1,1-4-1,1 0-5,1 0 6,0 1-4,1-6 2,0-2 3,0 0 12,-1-1 5,3-2 26,-1 1 9,1-3 27,0 0 13,0 0 6,0 0 10,3 4-9,-3-4 10,0 0-16,4-9 0,-3 5-19,2-4 9,2-2-25,5-7-2,-2 3-10,3-1-9,3-3-8,1 0-2,3-1-3,-2 4-2,5 0-8,2 4 9,-2 0-11,-1 2-11,1 4-2,-5 3 2,-1 4-4,-1 2-5,0 4 0,0-3 4,-4 0-8,0 5 1,-3-1-3,-3 1-6,-1 0 4,0 2-5,-2 3 6,-1 1-3,-5 1 1,-4-4 5,-1 3-3,-1-4 1,-3 3-3,-4 0-1,4-4 7,-5-1-4,1-5 2,-2 3-18,3-4 15,3-2-1,2-2 3,2 0 0,1-2 3,-2 2-23,1-3 0,0-1-4,3-1-14,0 2 9,0-2-38,5 0-28,0-2-41,1 2-31,2 1-44,2-1-28,1 0-28,3-2-59,0-1-304,7 2-681,-2-2 303</inkml:trace>
  <inkml:trace contextRef="#ctx0" brushRef="#br0" timeOffset="236560.3423">17530 15805 5,'10'-3'113,"-2"1"16,-3 2 11,2-2 2,-2 1 12,1-1 1,0 0 5,1-4 0,-3 3 5,-1 1-6,2 0 6,-1-3-11,2 0-7,-2-1-12,1 0-10,-3-2-22,3-1 8,-1 0-2,-1 1-11,-2-1-7,0-2 15,2 2-15,-4 4 7,-1-2 9,1-3-20,-1 2-13,-3 1-4,-1-1-9,-2 5 6,-5 0-15,1 6-7,-11-1-5,3 8-7,-1 0-10,-3 4 9,0 1-8,1 2 2,3-3-5,1 3-4,1-1-3,4 3 14,4-5-20,0 0-8,3-2 8,3-2 0,-2 0 1,3-1-10,3 0 10,0 1 2,3-3 1,0-2-1,4 2 6,0 0-10,3-1 4,6-2 1,-4-1-2,2-3 25,-1 0-26,1 0-16,1-4 18,1-2 1,5-1-16,-7-2 25,-2-1-11,0 0-3,2-2-2,-2-2 5,-1 1 7,-2-1-4,-1 4-10,-3-2 31,-2 8-4,1-4-2,2-3 9,-5 5-16,2 2 10,0 0-5,-3 0-1,0 1-9,0 3 19,2-5-19,-2 5-2,0 0-9,0 0 3,-8 11-17,6-2 13,-3 0 10,3 1-6,-1 1 5,0 0-8,0 6-4,0 0 2,2-5-11,1 0 6,0 0 5,0-2-3,4 2 0,-2-2 14,3 5-11,2-1 0,-4-6 3,6 2 2,0 1-14,3-4 12,0-1-3,5 3 6,3-4 6,-6 0-20,3-2 12,4-6 0,0 6 5,-5-2-9,6-2 29,-6 0-31,-1 1 3,-1-3-1,0 1 7,-4 0-7,-3-1-6,0 1 16,-1-1-13,0 1 7,-1-2 14,-1 3-9,-4 1-4,8-2-3,-8 2 5,5-4-6,-5 4 6,6-2 0,-6 2-19,0 0 17,0 0-3,5-2 10,-5 2-9,0 0-3,0 0-3,0 0 6,6-1-23,-6 1 16,0 0 9,0 0-6,0 0-1,0 0-9,0 0 8,0 0-1,0 0-4,0 0-4,0 0 14,0-4-34,0 4 0,0 0-17,0 0-7,0 0-14,0 0-25,0 0-15,0 0-9,0 0-20,0 0-10,-11-2-24,11 2-15,0 0-12,0 0-31,0 0-34,-6 0-17,6 0-150,0 0-464,-4-6 206</inkml:trace>
  <inkml:trace contextRef="#ctx0" brushRef="#br0" timeOffset="238678.8602">12156 15925 9,'0'0'133,"-2"-2"-3,2 2-26,0 0-9,0 0-9,0 0-1,0 0-34,14 3 7,-6-1-8,1 0-3,3-1-4,4 2 0,5 0 5,2-2 0,5 3 5,0 2 4,3-2 4,11-1-8,-2 2 1,3-4 12,1 3-10,2 3 5,0-7-2,2 2 2,1 1-3,20-3-4,-21 2-4,1 2 0,21-1-7,-22-1-9,21 5-2,-24-4 1,2 2 3,3-1-15,-2 4 2,3-7-3,21 7 1,-24-6-8,1 3 6,0 0-5,2 0 5,-2 0-7,-1-2-1,0 1 5,2-3-7,-5 6 5,1-2-5,-1 1 7,0-3-7,0 7 5,0-10-3,0 0 0,0 6 3,0-5-3,-2 5 1,-1-6 5,-1 0-9,-2 6 0,-1 1-1,0-2 1,-7-2 4,7-2-5,-9 7-4,2-5 0,-5 2 0,4-2-2,-1 2 2,0-1 0,0 1-4,-1 0 3,-1-1-3,1-1 3,0-2-3,2 4-2,-2 1 6,2-2 3,-1 1 0,11-3-5,-12 3-3,0-3 2,0 4 0,0-3 3,2 1-2,0-1 9,9-1-10,-12 3 3,1 0 0,3-5-1,-3 3-10,0 3 11,-2-3-2,2-1-7,-3 2 36,6-2-2,-1 3-7,9 1-5,-11-5 1,3 4-5,7 4 1,-9-5 5,-3 1-7,3 0 6,-5-2-11,5 5 5,-4-7-5,4 4 1,-3 0-1,-2 1 8,2 0 3,0 1-2,4-4-4,-3 4 10,1-2-9,0 4 3,0-6-4,3 2 1,7 0 5,-7-1-8,6 6 1,-8-8-3,9 5 2,-8-4-3,-2 0 5,10 2 1,-7 1 2,-4-2-9,1 1 4,3-4-1,-3 6 9,-1-2-11,3-1 12,-3-3-1,2 2 6,0-1-5,1 1 2,0-1-28,-1 1 1,9 1 3,-9-4 0,9 0 0,-12 3 0,3-2 6,0 2-3,-2-2-3,1-1-2,-3 2 6,1-4 1,-4 2 0,-5 2-2,-3-2 2,0 0 0,0 0 2,-3-2 9,-3 4-15,0-4 0,2 2 5,-3-3-2,4 2-3,-4 1 4,3-1-1,0 1-1,1-3 4,2 3-2,-2-4 1,-1 4-4,0 0 3,0 0 1,-2 0-1,0-1 2,-3 0 13,-2 1 1,1-1-1,-4 1 3,7-2-5,-3 2 0,-4 0-5,5 0 0,-5 0-4,0 0 1,0 0-5,0 0 2,5 0-17,-5 0-56,0 0-62,0 0-78,0 0-240,0 0-486,10-5 215</inkml:trace>
  <inkml:trace contextRef="#ctx0" brushRef="#br0" timeOffset="240912.1848">17105 16496 30,'0'0'105,"-9"0"-13,9 0-2,-7-2 0,6-1 2,1 3-10,0 0-1,-4-2-7,4 2-7,0 0-1,0 0-8,0 0-7,0 0-2,0 0-4,5-6-8,-5 6-3,7 0-2,-3-4-3,5 6 4,-1-4-9,2 2 9,-1 0-12,4 4 4,3-6-4,-2 3 2,3-2-5,7 2 2,0-4 2,2 5-8,0-1 14,2 3 6,13-3 3,-1-1 2,4 2-11,-4 0-14,7 2 11,-1 0 4,0-5-4,1 7 7,1-4-15,1 9 5,-1-10-4,0 4 3,-1-4-14,2 4 14,-1 1-4,1-4-1,-3 1 0,1-1 1,1 3 4,-4-8 4,1 10 4,-2-3 5,2 0 5,1 3 0,-3-9-5,5 7 1,-3-1-4,0 0-1,-4 0 1,4 1-5,-4-2-1,-10-1-6,8 2 1,-8-1-1,-1-1 0,9 1-15,-12-1 17,13-1-8,-11 1 5,10-4-5,-12 8 4,12-3 3,-13 1 1,4 0 5,-1-4 0,9 0 5,0 4-1,3-2-3,-3 0 5,0 1-6,-8 0-2,9 1 5,-8-1-7,6 2-4,-9-1 2,0-1-9,3 3 7,-3-2-4,-1 0-1,-3 0 2,0-1 0,1-1-6,-1-1-3,-3 4 3,-1-2-3,4 2 5,-4-1-6,-5-2 1,7 1 0,-6-1 19,8 0 0,0 2-3,3-7-4,1 9 5,0-5-5,10 8-4,-7-6 4,-2-2-7,10 6 0,-11-5 2,10 10 7,-10-9-6,-1-1-6,4 1 5,-6 1 1,1-3-5,-1 3 1,3 0-2,-4-1 5,3-1 12,1 3 2,0-3 3,10 3-1,-9-2-7,10-1 5,-10 2-5,11-3 4,-10 3-9,9-1 16,1 2-15,-12-5-5,11 7 7,-11-5-9,3 1-4,-4 0 3,4 3-1,-3-2-1,13 1-4,-12-1 4,-3-1-2,4-1-3,-2 5 3,1-4-1,12 0-3,-3 5 5,0-3-6,0 1 1,0 1-2,2 2 1,-2-6 2,2 2-8,0-3 13,1-2-5,-1 12-1,-1-9-3,0 1 1,-1 1 3,-8-2-7,8-1 4,1 5-3,-10-3 1,0-3 1,13 7 2,-14-4-1,12 1 8,-11-5-13,1 2 18,12 0-11,1 1-3,-3-1 4,3 4-1,0 3-8,-2-6 11,4 2-7,-4 2-5,1-3 42,-2 6-8,0-4-3,0 1 0,-9-2-22,6 1 0,-1 4 7,-5-5 4,-7 0 1,0 0-14,0 0 5,0-1 10,-3-1-20,0 2 20,3-2-8,0 1-1,-1-2 7,4 1-21,-1 2 23,1-1-16,1 1 7,3-2-6,7 3-5,-11 0 7,11-4-1,-7 2 3,-4 0-12,4 0 0,-2 1 17,0 2-3,-3-4-14,-2-1 4,0 0 14,0 1-11,-3 4-4,2-7 11,-8 0-7,1 0 17,-1 1-16,6 3 5,-1-6-7,4 2-1,-3 0 4,0 0-11,-1 4 9,2-3 1,-2 3-19,7-3 20,-13-1-30,9 1 1,-9 2-2,1-3 8,1 3 7,-1-1-5,7-1 5,-3 1-3,-5-2 2,3 4 10,-3-4 3,0-1 1,0 1 11,-1-1-15,0 5 9,-3-6-1,5 0-5,6 0-1,-5 1 10,6-3-12,-2 4 5,1 0 0,-4 0-4,1 0 3,-1 3-4,-3-6 6,7 3 3,-8 0-8,1-2 0,0 2 5,-1 2-1,-3-2 4,-5-2-9,4 4 12,-2-4-8,-7 2 2,11 0 5,-5 0-2,-6 0 1,8 2-2,-8-2-3,10 0 2,-3 0 0,-7 0-6,14 0 12,-6 2-7,1-4-3,2 4 4,2-1-1,1 0-4,0-1 1,-4 3 6,0-2-6,1-1 4,-1 0-2,1 0 7,2-1-6,-3 1 0,-2 0 15,2-3-5,4 3 0,-5 1 8,3-3-4,-2 1-3,3-1 1,-2 2-10,5 0 8,-16 0 0,0 0 1,36-2-1,-36 2 0,24-3-1,-24 3-3,31-3-1,-17 3-9,-14 0-1,32-5 4,-32 5 4,30-2-2,-14 0-6,-16 2 18,27-3-20,-27 3 2,31-2 10,-14 1-8,-17 1-9,30-4 13,-30 4-6,30-3 6,-12 2 2,-18 1-11,28-4 8,-28 4 7,20-2-21,-20 2 15,21-2 6,-21 2-7,0 0-10,24-3 29,-24 3-14,0 0-12,16-4 6,-16 4 5,0 0 13,0 0-22,0 0 2,21-3-3,-21 3 6,0 0-8,0 0 10,0 0-2,0 0-2,0 0-13,0 0 24,0 0-15,27 1 4,-27-1 1,0 0 1,0 0-6,0 0 9,0 0-2,0 0 0,21 3 0,-21-3-1,0 0 3,0 0 0,0 0 0,0 0 0,0 0-1,0 0-3,0 0 0,0 0-7,0 0 4,0 0 17,0 0-23,0 0 0,0 0 6,0 0 1,22 1 12,-22-1-24,0 0 7,0 0-3,0 0-8,0 0-9,0 0-9,0 0-3,0 0-9,0 0-13,0 0-8,0 0-8,0 0-11,0 0-7,0 0-2,0 0-13,0 0-24,0 0-12,0 0 4,0 0-13,0 0-16,0 0-27,0 0-143,0 0-371,0 0 164</inkml:trace>
  <inkml:trace contextRef="#ctx0" brushRef="#br0" timeOffset="245024.7806">4232 16783 99,'7'-14'168,"-3"-3"-8,1 4-7,0-5-10,-1 1-8,1 1 9,-4 5-10,1-1-7,-1 1-6,-2 1 5,-1 2 2,-1-4-14,0 5-5,2 2-15,-3 3-10,-5 2-6,1 5-12,-2 3-5,-10 10-5,2 4-3,-10 11-10,5 7-1,1 3-11,2-2 2,3 2 0,3-11-9,7 0 1,0-1-2,2 1-3,3-4-5,2-1 2,2-10-4,3 3-2,2-4 39,4-6-11,6 6 0,-4-10-4,8-3-2,2-7-12,1-1 8,-2-3-5,9-7-9,4-12 7,3-2-5,-4 0 2,-7-2-5,-6 4 1,8-8-4,-6-4-8,-3 2 8,-6 6-3,3-12 3,-6 13-1,-2-3-8,-2 3-4,0 3 17,-2 8 6,-2 8 12,-3 3 17,0-1-14,0 1-3,-3 4-2,3 4-5,0 0-14,-8 12 9,-1 11-4,-3 2-2,0 8 2,-5 8-1,1 3-5,2 0 6,2-13-23,1 13 23,3 1-1,-1-19-8,3-1-1,-1-1-13,3-9 11,-3 2 2,4-7-5,3 2 7,0-5-20,-1-2 19,2 1 1,-1-6 15,3 4-7,-3-4-11,0 0 17,11-19-9,-1 1-2,6-11-5,1 0 11,1 2 0,4-16-7,-4 19-4,-3 2 2,-4 6-9,2-2 4,-5 11-8,-2-3 6,2 5-1,-5 1 5,3 0-8,-3 3-3,-3 1 4,0 0 2,8 12 2,-5 3 3,-2 3-2,2 9 5,-1-2-5,-1 4 5,-2-1-2,1-8-3,1 6-8,-1-6-7,1 9 0,2-15-8,1 3-18,1-7-50,0 0-39,5 4-36,-1-9-30,3 0-41,2-3-247,-4-4-519,6 0 229</inkml:trace>
  <inkml:trace contextRef="#ctx0" brushRef="#br0" timeOffset="245641.7616">4765 16932 106,'-2'-3'209,"1"-2"-11,1 5-16,-6-1-9,6 1-17,0 0-3,-11-1-22,11 1-11,0 0-11,-6 5-8,3-1-10,3-4-8,2 9-9,-2-9-9,4 5-4,0-1-21,3 0 16,-1-1 0,4-1-11,2 3 4,5-5-10,-4 2 1,1-1-3,-4-4-9,4 2 15,-7-3 6,3-3 5,-6 0 5,3 3-1,-4-2-2,0-1 10,0 2-15,-3-2-8,3 0 2,-6 0 5,1-1 1,-2 3 0,0-7-9,-2 9 0,-1-1-9,3 3-2,-6-1-4,0 5 0,-4 1-13,-1 6 8,3 2-9,0 1 3,-1 1 1,-1 5-15,4 5 12,-1-1-5,4 3-1,1 0-4,3-1-3,5-4-5,-1-6-2,5 4-4,1-2-16,8 0-28,-5-7-47,10 2-45,2-8-45,2-1-42,3-3-206,3-5-474,-1-6 210</inkml:trace>
  <inkml:trace contextRef="#ctx0" brushRef="#br0" timeOffset="246692.2621">5193 16949 124,'0'0'217,"-7"-8"-18,4 7-15,3 1-27,-16-1 0,5 11-12,-3-3-11,3 7-7,-6 0 3,4-1-22,-1 9-12,3 0-10,2-1-8,5-1-1,0 6-15,4-10-8,0 2 1,4-2-12,2 0 8,0-1-6,-1-4-1,5 1-7,0-1-9,1-3 0,3 0 3,-3-7-3,4 0-8,-1-3-3,7-6 8,-8 1-3,2 0 0,-1-3-8,-1-3 4,2-3 4,-2-3-10,2 0 10,-5-5 1,1-1 0,-1 4 5,-3 3 11,2-5 0,-5-2 1,0 8-6,-1 7 24,0-2 5,1 3-2,-4 3-1,4 2-13,-4 4 1,0 0-14,-4-7-8,4 7 14,0 0-7,0 0-6,0 0 4,-10 17-7,2-3-5,2 4 2,-1-1-12,-3 11-2,1-3 6,0 6 2,-1-7-6,0 0-1,2 1 6,0-3-5,0 2-1,1-5 1,0-5-11,0 3 8,3-5-3,1 3 3,-1-6 0,1-4-5,3 1-1,-1-2 1,-1 1-1,2-5 2,2 5 14,-2-5-19,0 0 12,0 0-2,11-8 0,-4-1 2,9-6-4,0 5 4,1-5-14,0-1 27,1-1-20,0 3 3,1-3-3,-5 2 5,3-4-2,-3 0-2,-4 8 1,0-3-5,1 5 2,-5 4 15,-2-3-15,0 4-2,-2 1 1,0 1-8,-2 2 5,0 0-4,0 0 1,0 0 2,0 0-5,0 0 6,0 0-7,-14 10 3,8-3-9,1 2 5,-1 0-1,2 0-4,0 2 7,0-3-7,2 6 11,-3-4-10,2 4 9,-1-6-5,4 5 10,-3-1-6,1 4 1,2-9 2,0 1-8,2 4-2,-2-3 8,4 1 2,-2-4-4,-1 2 8,2 0 24,0-3-29,-1 2 8,3-1-2,3 0 3,-5-3-15,5 1 9,5 3-9,1-7 10,2 2-9,-1-2-4,3-2-7,-2-2-8,4-4-14,-5 4 5,5-6 1,-6 0 5,0 0-5,-3-2 8,1-2 6,-5 3-6,1-3 7,2-3-1,-2 3 8,-2 0-2,-2 9 8,-2-7-4,3 2 7,-2 3-3,-6 1 2,6 2 11,-3-1-7,0 5 6,0 0 1,0 0-2,0 0 2,0 0-3,-16 19 1,10-9-1,0 7 8,0-6-16,2 5 11,-1 2-1,0 3 1,5-3 0,-1-1-5,-1-4 1,4 2 4,-1-5-1,2 1 1,1-1 2,0-2 1,2 1-2,-2-5-1,6 1 4,-3-4-6,0 1-13,3-4 19,0-3-13,1 0 13,2 0-7,2-7 9,-3-5-6,3 5 1,-1-8-3,2-1-11,1-1 7,-2-2 0,2 7 2,-3-7-8,-1 5 12,-1-1-10,-3 7 8,-2-1-2,-3 7 2,-1 2-1,0 0-13,-1 2 12,-2 3-9,0 0 8,0 0-1,0 0-11,-8 23 13,4-11-6,-6 12 3,0-2-4,-1 2 11,1-2-3,3-5-4,-3 7 6,3-7-7,2 0 5,0-5-3,1 0 7,1-4-15,-1 1 11,1-2-1,3-5 3,0 3 3,0-5-3,0 3 5,0-3-5,0 0-6,9-12 12,-4 3-5,5-4 3,7-5-5,-4 0 10,2 1-11,-2 4 3,0 1-7,-5 5 6,0-3-12,-2 3 7,0 6 5,0 0-7,-1 1 3,-1 1 0,2 4 1,-2 11 2,0-4-1,1 2 1,-1 4 4,-1 0-3,4 2-1,-2-3 0,2 9 1,0-9-2,-1-3 5,4-2-9,-2 1 8,0-1 5,0-4-4,2-1 15,1-4 2,-1 0 0,2-2 3,4-1-1,-5-2 1,2-6 1,1 0 7,2-6-12,2 2 7,-3-7 7,2 4 0,-1-6-16,-1-1 8,-8 5 0,7-7-5,-7 6-9,-1-5 12,-2 4-7,-2 4-8,-2-2-2,-2 6 2,2 1 9,-7 0-12,4 5-4,-6 0-9,0 4 9,1 2-11,-4 7 11,1 4-9,-3 7 2,3 6 6,1 3-12,-3 3 13,3-4-8,-1 19 12,3-12-14,-2 1-7,-2 12 7,3-13 1,-3 12 21,0-17-25,-1 17 2,0-15-3,-2-2 0,1 3 18,-2-6-14,-1 5 4,0-11-5,3 4 3,-3-3 8,3-4-16,0 3-22,3-8-28,4-4-32,0-4-56,-2 1-35,4-2-78,1-4-218,4 1-519,-9-11 230</inkml:trace>
  <inkml:trace contextRef="#ctx0" brushRef="#br0" timeOffset="247360.7396">5932 16934 35,'-10'-28'326,"3"5"-37,2 9-26,-1 4-20,2 0-30,1 6-17,0-3-25,2 2-24,1 5-10,-2-8-40,2 8-65,0 0-63,0 0-79,0 0-68,0 0-127,-17 15-331,5-1 146</inkml:trace>
  <inkml:trace contextRef="#ctx0" brushRef="#br0" timeOffset="247411.7748">4087 17737 7,'-21'0'214,"4"0"-2,7 3 5,-1-6-14,5 6-3,-1-6-16,3 2-14,4 1-3,0 0-28,-7 6-7,7-6-21,0 0-1,0 0 0,25 5-6,-1 2-11,6-4-6,13-1 0,29 5-2,2-3-3,0-3-15,8 1 8,4-1-3,5 5 0,4-5-10,3-1 1,0 5-18,3 2 9,6-2-14,0-1 4,-3 7-1,2-6-10,-3 4 5,-7 3-2,-1-7-13,-2 4 5,-5-4-1,-14-2-6,-23-2 0,-3 7-7,-3-5-2,-5 2-4,-11-5 9,-4 4-10,-3-1-3,-8-3 7,-5 0-7,0 0 2,-6 5-7,-3-5 4,0 0-25,0 0-15,0 0-28,0 0-36,-26-11-37,4 7-20,-5 3-14,-14 0-26,-1-6-6,-3 6 9,-3 2-7,-24-3-3,23 3 13,-19 4-104,-1-6-321,24 2 143</inkml:trace>
  <inkml:trace contextRef="#ctx0" brushRef="#br0" timeOffset="248114.8954">4107 18020 59,'-30'4'207,"5"-5"8,4 1 5,5 2 2,2-2 3,-1 2-8,7-2-11,-2 2-15,5 0-1,5-2-28,0 0-9,-6 0-25,6 0 6,0 0-14,0 0 2,13 6-5,3-2 17,6-1 8,5 2-4,15 2-11,5-4 0,23 1-20,2 2 8,3 0-13,-2-2 2,7-3-3,-4 7 3,8-2-15,4 4-6,2-5-5,0-4-4,3 1 6,3 1-19,0-5-5,-5 8-3,-2 2-10,-6-3-2,6-5 0,-13 3-7,-3-3 5,-23 1-14,-4-2-2,2-2-6,-9 3-3,-10-1 6,-3 1 2,-2-4 6,-3 4 9,-8 0 14,-3-1 11,-1-3 8,-4 2 7,1 1-1,-6 1-4,7-1-4,-2 0-7,-5 1-7,0 0-8,10 2-1,-10-2-8,0 0-5,4-2-3,-4 2 0,0 0-2,0 0-4,0 0-5,0 0-2,5-4-5,-5 4 2,0 0-5,0 0-25,0 0-35,0 0-55,0 0-48,2-4-44,-2 4-70,2-8-108,2 0-439,0-1-884,2-5 391</inkml:trace>
  <inkml:trace contextRef="#ctx0" brushRef="#br0" timeOffset="252048.2737">6669 17212 45,'0'0'66,"0"0"5,0 0-9,0 0 2,0 0 8,0 0-8,0 0 11,0 0-8,0 0-3,0 0 11,0 0-11,0 0-6,0 0 4,0 0-1,0 0-3,0 0-2,0 0 17,0 0-9,0 0 11,0 0 11,0 0-1,0 0 13,0 0 28,0 0-5,0 0-7,-4-5-16,4 5 4,4-9-2,-3 0-4,1 3 14,-2-5 0,3 6 8,-2-1 6,-1-3-12,0 6-12,3-1 6,-3 4-13,1-5-5,-1 5-8,0 0-10,0 0-15,0 0-4,0 0-3,-8 12 2,2 7-15,-1 10 11,-7 19 3,4-18-12,-4 15-4,-3 1-10,7-12 6,-2 9 4,2-13-5,0-3-2,3-1 21,-3 3-28,3-5-19,0-7 18,3 0-4,-1-5-16,1-1 21,3-2-5,-3 1-3,1-3 3,1-2 4,2-1-2,0-4-9,-6 6 5,6-2-4,0-4-2,0 0 3,0 0 0,0 0 8,0 0-12,0 0-11,0 0-25,0 0-28,0 0-44,0 0-49,0 0-62,16-11-66,-9 6-286,-1 0-612,1-1 271</inkml:trace>
  <inkml:trace contextRef="#ctx0" brushRef="#br0" timeOffset="252928.2963">9973 14640 18,'0'0'98,"0"0"-12,2 19 9,-4-3-22,-4 11 11,0 3 8,-3 18 6,-5 8 9,-6 26 1,-6 2-4,0 1-3,-3 9-3,-2 5-1,-3 13 4,0 6-11,-4 4 3,-1 2-1,-2 8-4,-4 6-1,-2-2-6,4 7 1,-4-8 42,6 3-9,3 0-21,-1 0 4,5-7-4,-1-8-5,2-7 32,0-7-19,7-1 8,-1-8-34,2 1 24,3-13-3,3 1-13,1-2-2,-3-6-6,3-23-31,-2 26-6,4-32-8,-1-2 3,-2 4-9,3-2 0,-1 3 1,3-11-8,4-12 3,-2-3-12,0-1 17,4-5-13,2-6-11,1-3 10,5-14-3,-5 15-1,5-15-20,0 0-52,0 0-47,0 0-52,0 0-48,16-45-47,-5 15-236,7-16-534,-1 3 237</inkml:trace>
  <inkml:trace contextRef="#ctx0" brushRef="#br0" timeOffset="254357.3526">10042 16283 92,'0'0'122,"0"0"-1,0 0 8,0 0 3,0 0 4,0 0-7,0 0-4,6-7-1,-5 3-22,2 2 2,-1-2-13,0 3-6,-2 1-4,3-9-7,0 7-5,1-4-15,-1 0 6,1-2-6,-1 1 6,0-2 0,1 0-2,0 0-6,-1 0 2,0 4-1,1-12 6,-2 8 6,-1-3 4,3 0-8,-2 2-2,-2 0 0,0 3 3,3 2 0,-3-2-5,-3 0-3,3 1 4,-2 0-17,-1 3-3,1-2-4,-5 5-2,1-2-2,-7 4-3,-1 3-6,-4 4 2,-2 2-7,0 1 6,4 7-11,-3 0-1,4 2 25,-2 1 4,3 1-4,-2 1-5,5-5 1,-2 3 0,3 2-9,3-9-7,3 3 4,1-3-10,2-2 12,-2-2-14,3 0 3,0-2-34,3 3 0,-2-6 0,2 4 13,0-3-3,1-1 1,2-3 5,1 1 11,-1-3-5,2-1-4,2-1 6,3-3-2,1-6 3,-2 0 3,1-2-11,2-5 9,-2-3-8,1-1 6,0 2-5,-2-2 4,-5 3-12,1 3 13,-3 1 0,-1 3 2,-2 1 1,1 5 0,-2-1 3,1 4-4,-2 2 2,1-7-8,-1 7-3,0 0 6,0 0 2,0 0 2,-4 20-2,0-8 5,3 3-6,-4 1 2,3 1-7,-1 0 1,3-3 6,-2 5-7,5-4-2,-1 1-7,1-5 17,2 3-6,2 0 2,-1-8 0,9 8-1,-3-4 5,6 0-2,-3-7 2,1-2-3,-1-1 5,7-5-1,-2 1-4,3-4 0,-3-1 8,1-7-8,-1 1 2,-2-3 2,2 1-4,-5-5 2,3 1-3,-4-3-3,1-8 1,-3 3 0,1-4 9,-3 1-2,4-12-6,-6 13 3,3-15-10,-2 15 9,-2-3-3,0 4 5,-1 1 0,-1 13 3,-2 1-2,-1 8-7,0 0 2,-2 1-2,0 1-1,0 4 3,0 1 2,0 0-6,-4 13 3,0 5 0,-4 10 0,0 3 3,-1-1 3,-4 16-8,2 3 21,0-3-16,2-12-3,2-1 4,-3-2-1,3-1 0,-1 0 1,1-5-1,2-6-5,0-1 12,2-2-8,-1-1 1,-1-5-1,4-3 11,-2 0-5,0 0-1,3-2 4,-2 0 1,2 0 15,-2-2 0,2-3 11,0 2 11,0-2 0,0 0-5,0 0 7,0 0 9,0 0 0,0 0 13,7-11-20,-4 3-1,1 1 4,2-5-9,-2 0-13,5-6-2,2-2-1,0 6-9,5-5-2,-1 0 6,-1 7-5,3-5-2,1 3 0,-4 7-3,0 2-4,2 3 3,-2-2-9,-3 4-7,-1 0 12,-1 3-4,-3 2-8,0 0-4,0-1-2,0 2 15,-2 6-10,-1-1 1,-2 4-3,-1 3 3,-3 0-6,-1 1 12,0-2-10,-3 0 10,-6 3-1,6-4-10,-6-3 8,-2 4 0,1-8 2,1 2-5,0-7-5,-1 1 4,2 2-4,-3-2-2,6-8-9,-4 3-8,2 0-6,1-3-7,-3-1-15,6-1-27,0-1-19,-1 0-32,3 0-47,3-3-42,2-3-65,0 5-208,5-5-537,2-2 238</inkml:trace>
  <inkml:trace contextRef="#ctx0" brushRef="#br0" timeOffset="255059.0373">11004 15804 113,'2'-6'218,"-2"0"-19,3 1-11,-2 1-20,-1 4-19,0 0-10,0 0-15,-6 25-8,-4-2-1,2 5-4,-2 4-6,-7 11-3,-1 2-4,2 0-7,1 4 1,2-2-14,-4-1-1,10-11 2,-4-3 5,0-1-13,5-4 4,-1-2-12,0-2-2,1-6-8,2-5-7,0 0-1,3 1 0,-1-2-5,-1-3-1,2-2 13,-2 3-4,2-5 7,-1 1 13,2-3 21,0-2-6,0 5 12,0-5-3,0 0-1,0 0-2,0 0-6,0 0-3,2-17-5,2 7-15,-1-1 6,0-1-10,-2-5-14,6 0-2,-3 2-3,0-5-1,6-4-13,-2 7 5,-2-1-1,3 1-4,-1 2 1,4-12-5,-4 12 1,2 1-6,3 2-6,-1 0 3,0 0 4,2 2-29,0 5 23,0 0-2,-2 4-6,5 0 6,-4 3-22,0 8 17,2 0-3,-3 10 5,-1-4 1,-4 6-7,0-5 2,-2 9 5,-2-9-19,-1 7 11,-2-4 1,-2-1 2,-2-2 0,-2 7 4,-1-7 0,-1 2-4,-2-6 1,0-1-4,-4 0 2,1 0 8,-1-5 1,-5 4-6,3-11-5,1 5-16,1-5 36,-2 0-15,2 0-2,0-6 0,1 3-27,1-2 13,0 1-5,4 1-23,0 1-19,3-3-21,0 0-56,2 3-51,-2-3-57,8 0-92,-3-1-227,7-2-610,-1 0 270</inkml:trace>
  <inkml:trace contextRef="#ctx0" brushRef="#br0" timeOffset="255725.1085">11440 16362 185,'0'0'185,"0"-6"-13,0 6-12,2-5-15,-2 5-3,0-5-19,3 3-9,-3 2-6,5-7-6,-3-1-4,2 4 0,-2-2-4,1 2 12,0-5-4,1 3 5,-1-4-2,-1 3-12,3-4 10,-3-4-14,4 9-2,-5-7-6,2 3 3,-3-2-5,2 0-2,-2-13-8,0 11 1,-2-3-10,-1 7-6,2 0-1,-6-2-6,1 5 7,2 0-18,-4 2-3,-2 0-1,-1 6-5,-9 1-6,-1 8 4,-1 4-8,0 3 2,2 4-7,-1 1 1,1-2 8,4 1-8,-1 0-3,3 2 0,4-9-12,1 2 12,4 0 0,-2-6-7,4 1 0,0-3-3,2 2 3,0-3-4,1-1 4,1 0-5,0 2 2,0-5-1,1 2 2,1-2-1,5 0 2,-1 0 7,7-1-7,2-4 1,6-1 3,-4-3-1,5-2-2,-2 0 0,0-4 8,-8 2-3,5-4-8,-4 4 6,3-7-5,-3 1 4,-1 3-9,-2 2 10,-1-3-2,-3 5 3,-3 2 3,-1-1-6,2 6 3,-3-3 1,1 1-2,-3 4-7,0 0 1,0 0-2,0 0 1,0 11 15,-3 0-10,-2 5 3,-1-1-11,3 2 1,-1 0 0,1 1 5,0 2-2,1-3 4,2 0-6,0-2 10,2-1-10,1-6 2,0 3-1,4 4-2,0-5 11,3 3-8,1-3-2,1 0 2,2-3 2,0-1-2,0-4 2,1-2-1,1-1-5,-1-3 3,6 2 3,-7-3 4,3-2-3,-4 3 2,-2 0-6,2-3 5,-3 2 0,-2 0 0,1 1 0,-4-3-4,0 4-4,-1 1 2,0-1-9,-1 1-14,-1-2-19,-2 4-25,5-3-41,-2 1-35,-3 2-24,0 0-46,0 0-32,0 0-202,0 0-484,0 0 215</inkml:trace>
  <inkml:trace contextRef="#ctx0" brushRef="#br0" timeOffset="257116.9938">10056 17215 16,'3'-3'133,"-1"-2"7,2 0-8,-1 1-1,2-5-2,-2 3-2,0-3 13,-2 6-11,1-6-1,-1-1-21,-1 3 6,2-3-4,-2 3-8,-2-4-8,1 0-5,-3 0-17,-1 3 1,3 3-6,-3-3-5,1 6-5,0-5-4,-2 7-9,-4 7-5,-2-6-11,-7 12 2,-2 1 1,1 9 1,1-6-8,-2 7-3,-3 12 36,5-12-7,1 4-2,4-3-7,1 0-6,1 2-4,0-4 2,5-3-4,3-2 1,3 0-11,2-3 5,2-1 2,4 0-2,-1-3-17,2-4 12,6 3 6,5 1-3,4-4-3,-1-6 2,4-2 0,4-4-8,-6-1 9,5-1-10,-2-6 1,0-2 9,10-8-12,-16 3-5,5 2 4,5-14-1,-4 3-3,-6 2 6,2-8-7,-6 8 4,-2-2-1,-1-1-1,0 1 0,-4 0 5,2-3-2,-3 6 5,0 1 10,-5 7-9,0 10 12,-1-2-12,-1 1 4,0 5 3,1 0-10,-3 4 4,0 0 7,0 0-13,-15 39 2,6-8 0,-3 3 0,-7 10 3,7 7-2,-7-2-1,4-7 7,2 0-1,3-11 7,2-4-15,-1 2 12,1-7-7,1-1 3,0-4 12,3-4-15,1 1-2,0-4 1,0-1-1,0-6-1,3 4 5,0-7-6,0 0 11,3 5 5,-3-5-14,0 0 9,11-10 0,-1-2-1,6-7-9,2 0-9,0 1 14,-1-2-8,2 3-3,-5-4 9,0 4-9,-2 8-2,-3 2 8,-1 0-8,-1 1 3,-1 1-8,0 3 1,-3 2 4,-3 0-3,9 5 5,-8 0-1,1-1-4,1 2 0,0 4 11,0-1-10,1 4 0,-4-1-5,1-2 4,2 6-13,-1-3 15,0-3-1,4 1 7,-3-2-14,2 1-7,0-1 14,-1-4-18,4 3 19,-6-3 9,5 0 1,0 0-9,4 0-4,-7-4-7,5 2 17,-4-3-1,2 2 3,0-2-6,0-6 2,2 0 9,-1-1-13,4-6 0,-1-1 9,0 0-10,0-1-1,-1 2 6,-2-4-4,4-4 4,-4 7-3,-2-1 5,-2 3-6,0 2 0,1 3 4,-5 0 2,0 3-8,0 4-3,0-4 1,0 4-2,0 0 1,0 0-6,0 0 1,-14 15 0,9-8 2,0 4-2,-2 0 6,-2 9-4,1-6-1,1 5-1,0-2 14,1-3-14,3-6-7,-1 2 1,4-3-5,-3 0-18,5 1 9,-1-4-47,-1 4-38,7-3-33,1-1-37,5 1-58,3-2-17,-2-3-211,8 2-507,-1-4 224</inkml:trace>
  <inkml:trace contextRef="#ctx0" brushRef="#br0" timeOffset="258358.4239">10898 17309 152,'-1'-10'224,"-1"3"2,0 2-20,-2 0-29,0 3-11,4 2-14,-12 4-13,1 2-11,0 5 5,-5 5-21,-2 1-4,5 6-5,-2-1-9,1-5 2,3-2-18,1 9-4,2-10-17,2-1-3,3 4 4,3-6-13,-2 1 2,4-2-11,-2 0-1,3 0 1,3-1 0,0-6-4,3 4 5,-2-2-9,2-3-4,6-2 6,-1-4-5,1-1-1,1 2 1,-1-3-11,6-7 8,-2-2 0,-1-4-4,-1 4 0,1-4-14,-2-3 9,-1-4 2,-4 4-23,2-6 18,1 3 4,-5-2 7,-1 0 0,-2 7 10,-1 2 6,-1 3 8,-1 6 6,-3-3-6,0 6-3,0 2 0,0 4-8,0 0-3,0 0-3,0 0-11,-11 13 5,3 12 2,-5-3-8,2 3 8,-2 1-6,0-1 4,4 6-4,-3-6 1,2-2-7,1 4 7,0-4-7,1 0 4,1-8-4,4 2 4,0-3-19,0-2 12,3 0-17,0-7 17,0 3-1,-1 0 4,1-5-10,0-3 3,3 7 1,-3-7-4,0 5-12,0-5 26,0 0-10,7 0 14,-7 0-11,15-8-7,-4-2 3,6-6 0,2-1-1,-3 6-1,4-7-3,0 1 3,0-3-3,1 1 4,1 0-3,-5 2 2,4 3-3,-4-2 2,-7 7-4,-1 2-1,-2 5 6,-3-2-12,-1 1-3,-3 3-20,1-4 18,-1 4-9,0 0 11,0 0-3,-15 8 12,3-3-14,-2 7-2,-1-4 7,-4 4-6,5-6-18,3 7 23,0-1-6,0-2-2,5 0 1,4 0 8,-2 1-5,4-3 5,0 4-5,2-2 4,0 2 8,4 2-12,0-4-3,1 0-9,0-3-17,3 1 3,2 0-19,1-1-20,0-1-31,-1-2-8,1-2-12,1 1-2,-3-6-14,2 2 30,-3-2-19,-2 2 11,1-4 12,2-8 10,-5 5-6,-1-1 31,0-1 11,0-4 15,-1 4 11,1-6 28,-2 0-2,-1 5 19,1-6-1,-1 6 21,0 1 1,1 1 1,-3 2 13,0 2 8,0-2-8,0 7 17,-4-5-14,4 5-8,0 0-2,0 0 2,0 0-6,-11 17 2,6-7 2,3 1 4,-3 0-6,-2 3 11,5 1-13,-1-3-3,3 0 7,-2-2-6,4 0-6,-2 0 3,0-1-4,0-2 5,1-2-1,1-1 1,-2-4-7,2 5 7,3-2-8,-5-3-2,0 0 4,14-4-1,-7-4-5,1 3 7,-1-5-5,3 0-4,1-2 5,-4 0-6,3-3-3,-2 1 28,-2 0-9,1 6 13,-2-1-5,0-1-3,-2 5 6,-3 2 2,3-4-4,-3 7-1,1-4-2,-1 4-17,0 0 13,0 0-9,0 0 4,0 0 4,0 0-11,0 0 1,-4 21 2,4-14-18,3 1 18,-2 2-5,2 2-11,-1-7 4,2 4 6,2-2 3,-4-2-5,5 3 5,3-6-13,-1 1 10,5 0 0,-5-2-3,1-1 4,0 0 0,4 0-4,-4 0 1,0 0-6,-2-2 5,1 2-10,-5-2 6,-4 2-3,11 2 3,-11-2-5,6 0-2,-6 0 1,7 2 1,-7-2-2,7 0 8,-3 3-5,-4-3-1,10 2 2,-6-1 8,5-1-8,-1-1-2,-8 1 7,14-2-3,-7-1 3,1 2-3,1-3-1,1 0 9,-1 1-9,2-6 1,-3 4 3,-1-3-5,0 2 8,-1 3-1,-3-2-6,1 0 3,-1 1 8,-3 4-1,1-6 5,-1 6-2,0 0-22,0 0 21,0 0-1,-12 1-14,3 6 7,-1 5 2,2 4 0,-3-1 3,-1 9-2,1 1-6,3 1 6,-1 4-6,-1 1-2,2 0 10,-2 1-12,-2 13 4,7-9 5,0-4-8,-5 0 3,3 2-27,-2-3-1,-3 13-2,3-18 7,-4-1-1,1-1-13,3-10-23,-3-2-45,4 0-44,0-9-56,-2 3-248,-4-5-486,6-8 215</inkml:trace>
  <inkml:trace contextRef="#ctx0" brushRef="#br0" timeOffset="259016.9027">11345 17149 123,'0'-5'148,"0"-2"-34,0 7 6,0 0-9,0 0-62,0 0-61,21 9-98,-13-3-117,3 8 53</inkml:trace>
  <inkml:trace contextRef="#ctx0" brushRef="#br0" timeOffset="259066.9767">11892 17326 19,'-5'-10'321,"3"-2"-25,0 2-23,-1-1-15,3-2-23,0 4-13,2 0-21,1-2-19,-1 5-16,4-5-22,-2 7-6,3-5-15,5 3-10,1 3-16,-1 1-16,6 3 0,2 6-10,-6 0-10,0 0-6,-4 2-1,1 4-5,-4 1 0,-2 5 1,-3 0-10,-3 4 5,-2 5-1,-7-3-9,-7 1-3,1 1-1,-10 9 9,4-14-13,-8 8-7,10-11 2,2-3 2,-2-2-13,8-3 7,-1 2-2,6-7 13,1-2-12,1 1 2,0 0-3,5-5-4,-2 3 5,2-3 3,0 0-8,5 8 9,2-2-6,3-5 2,6 0-1,5 2-5,-4-1 14,5 1-18,-2 0 2,1-3-1,4 2-3,-8-1 14,3 1-12,2 0-16,-7-2 17,-1 2 6,-2-2 11,-5 0 12,-7 0-5,15-2 27,-8-3 17,-3 3 4,-4 2 6,0 0-4,0 0 8,11 0 2,-11 0-1,0 0-9,0 0-18,0 0 0,4 6-3,-4-6-5,0 0-9,0 0-15,0 0 0,0 0 0,0 0-25,0 0-42,0 0-54,0 0-52,0 0-52,0 0-20,10 0-27,-10 0-39,3 6-67,1-3-279,-4-3-678,0 0 300</inkml:trace>
  <inkml:trace contextRef="#ctx0" brushRef="#br0" timeOffset="278996.2881">25222 12561 111,'7'-16'122,"-7"16"4,7-15-2,-7 15-9,4-12 7,-4 12-10,0 0-5,7-14 7,-7 14-7,0 0 1,0 0-14,0 0-8,6-13-4,-6 13-10,0 0 1,0 0-11,0 0-7,0 0-6,0 0-10,0 0-8,0 0 0,0 0 1,0 0-10,0 0 2,0 0-3,-37 46-1,22-19-1,-2 2 0,-7 11 1,-3-1-4,3 1-1,3 3 3,-1 0-7,-1 4 4,-1 2-3,4-1 1,-8 26 2,8-24 3,3 0-4,-2 3 0,1-2-1,-1 0 1,4 1-6,-1 0 5,2 0-1,-3-3 4,3 0-4,3 1 10,0 1-5,-5-2 0,4 4 5,0-4-4,1-3-4,0 2 3,2-2 2,2-12-1,-1-1-3,-1 1 0,2 0-4,0-2 7,-3-1-1,3-1 12,0-1-3,2-1 2,-2-1 4,0-4 7,2-5-2,-2 11-1,0-12-4,0 7 5,-1 2 1,2-8 4,-5 5 0,0 2-7,5 0 5,-7 2 2,5 3-6,-2 1 3,0-4-6,-1 1-3,1 0 1,4 1-2,-5 0-3,1-3 0,3-4 3,0 3-8,-3-4-4,3 4-3,3-5 2,-2-4-5,2 2-1,-1 0 3,-1 9-2,0-13 14,1 1-15,3 2 4,-5-2-1,4 3-1,-4-4 2,0 2-2,3 0 2,-3-3 0,3-1-2,-2 3-3,3-4 4,-1-1 6,-3 4-7,7-2-1,-6-2-10,2-1 7,1-3 0,3 1 0,-4 3-3,1-4-1,3 0 4,0 3 0,-4-6-7,3 5 9,-1-5-3,2 2 1,-2 1-5,-1-2-1,3-4 0,-5 8 11,4-3-7,-1-1-1,0 3 1,-2-2-9,2 1 3,-1 1 5,3-2-4,-1-1 14,-2 3-18,3-7 4,-5 13 3,3-10-2,-1 3 2,2-1-2,0 4 0,-2-3-4,1-2 2,-1-2 16,3-2-16,0 0-8,-4 11 0,1-7 15,3-2 2,-2 4-13,-1 1 5,1-3 0,1 0 1,1-4-3,-3 8 1,3-8 0,0 5 1,0-5 0,0 0 4,-2 5 2,2-5-9,0 0 3,0 0 4,0 0-2,0 0 3,0 0-3,0 0-5,0 0 9,0 0-1,0 0 8,0 0-17,0 0-2,-2-18 0,2 9 11,-3-3-1,3 3-2,-3-8 2,-1-1-3,4 7 2,-3-6-6,-1-1 4,0-2-8,2 3 8,-5-8-2,3 7 0,0 0-4,1 0 2,0 0 11,-1 8-5,1-9 0,-2 3-3,3 2 0,-2-3-2,-2 6 9,3-1-2,-1 1-5,0 5-5,1-6 4,0 3-4,2 1 5,-2 3-5,0-2 2,3 2 2,0 0-5,0 5-5,-2-7 5,2 7 2,-2-5 0,2 5-4,0 0-4,0 0 6,0 0 1,0 0 0,0 0 1,4 15 2,-2-5-6,-1 2 0,3 3 5,-4 2 3,3 1-12,-1 1 16,-1-6-1,-1 11-7,0-4 3,4-2-2,-1 2-4,-3-2 7,0-1 4,1 0-6,2 9 4,0-13-5,-3-1-2,1-2-4,2 0 9,-3 0-1,0 2 3,3-7-1,-1 0 9,0-1-12,-2-4 4,0 9-2,3-5 1,-3-4 5,0 7-5,0-7 9,0 4 1,0-4 1,0 0 1,3 2 2,-3-2 8,0 0-9,0 0 3,14-9-3,-3 4-1,2-7-9,4 0 1,4-1 7,2-3-6,-1 5 2,6-5 4,-1 3 9,-2-1-19,12 0-2,-13 1 4,4 2-1,-7 2-2,3-2-5,0 5 3,-10 2-5,6-6 11,-5 3 4,0 2-12,-2-3 2,-13 8 0,25-9 2,-25 9-10,18-6 6,-18 6-1,14-4-3,-14 4 4,0 0 4,0 0-2,17-7 0,-17 7 2,0 0 4,0 0-7,0 0 0,0 0 6,0 0-12,0 0 13,0 0-9,18-3 2,-18 3 3,0 0 6,0 0-9,0 0-6,0 0 10,0 0 11,0 0-12,0 0 3,0 0-11,0 0 1,0 0 3,0 0-4,0 0 1,0 0 0,0 0 5,0 0-1,0 0-4,0 0 4,0 0 2,0 0-1,0 0 8,0 0-22,0 0 23,0 0-6,0 0-8,0 0 7,0 0 3,0 0-10,0 0 2,0 0 8,0 0-7,0 0-1,0 0 3,0 0-6,0 0 6,0 0-3,0 0 2,0 0-10,0 0-11,0 0-30,0 0-39,0 0-51,0 0-14,0 0-43,0 0-55,0 0-280,0 0-577,-4 29 255</inkml:trace>
  <inkml:trace contextRef="#ctx0" brushRef="#br0" timeOffset="279744.5012">23802 15816 22,'7'-12'185,"-2"6"-9,0-5-3,-1 4-5,-1 2-8,1-2-20,-4 3-10,2 1-16,-1 0-6,-1 3-8,0 0-4,0 0 1,-7 17 0,-3 5 3,-4 7 1,-7 11-3,-1 8 6,-5 3 2,-13 29-4,-2 8 7,-3-3 0,-3 9 3,4-6-7,-1 6 45,-2-7-1,0-3-19,0-5 4,2 1 0,6-9-21,12-18 4,-8 18-19,11-20-10,0-4 11,0-1-20,3 2 4,4-19-10,0 1-6,3-1-4,1-6-9,-2 0-3,1-3-10,4-6 3,0 3-9,3-7 1,3-3-6,-2 0 13,2 0-14,3-1-8,-4-4 0,4 3-9,1-5-4,-3 2 3,3-2-30,0 0-14,0 0-33,0 0-55,0 0-34,7-17-54,-2 7-31,6-1-85,1-14-285,5 2-661,0-4 294</inkml:trace>
  <inkml:trace contextRef="#ctx0" brushRef="#br0" timeOffset="280674.2621">24061 16295 99,'0'0'143,"0"0"-30,0 0 2,0 0-11,0 0-17,0 0 4,0 0-17,0 0-2,0 0-7,0 0-7,0 0-2,0 0-8,0 0 2,0 0 2,3 10-1,-3-10-4,0 0 6,0 0 4,0 0-11,0 0 9,0 0-3,0 0-6,0 0 3,0 0 0,0 0-9,0 0 6,0 0-13,0 0 7,0 0 2,0 0-2,0 0-6,0 0 1,0 0-7,0 0-3,0 0-3,0 0 4,0 0-2,0 0 4,0 0-19,0 0 8,0 0 6,0 0-7,0 0 0,0 0 2,0 0-6,0 0 3,0 0 6,0 0-4,0 0 12,0 0 3,0 0 0,0 0 1,0 0 8,0 0 0,0 0-3,0 0 0,0 0-4,0 0 3,0-16-3,-1 13-20,1 3 20,-2-10-9,2 5-6,-2 0 8,0-1-6,-1 0 5,-2 3-8,-1-7-5,-1 4 3,0-2 7,-6 3-12,1 1 2,-4 3-3,-6 2-2,1 6 9,-5 1-12,2-1 0,0 3-6,0-1 9,2 4-4,3 5 6,1-2-4,8-2 8,0 0-6,1 1-11,1 2 12,3-3 5,2 3-5,0 1 0,3 0 0,2 2 2,0-2-5,5 5 4,-2-9-4,3 1 6,-4-4 0,2-3-2,4 4 6,0 0 1,-2 0-6,3-4 3,1 4-2,-5-10 7,8 3-10,-8 0 4,3 0-7,4 0-5,-7-1 13,3 3-9,1-1 9,-5 1 0,1-3-3,-3 2 11,3 5-4,-4-6 0,-1 0-2,2 5 7,-1 0-12,-3-3 3,0 2 5,0 3-2,-3-2 10,-3 0 9,2 3-9,-2-3 1,-5-2-4,0 1 7,0-3-15,-1-1 4,-2 0-17,0-1 16,4-3 4,-3 0-18,2-1 16,0-5-8,-2 5 2,-4-2-12,5-5 5,-1 2-14,-1 0-8,7-2-23,-3 5-9,3-5-26,4-2-17,-3 1-22,2-1-47,4 3 0,0 6-39,9-15-45,-2 3-215,1 1-495,5-2 220</inkml:trace>
  <inkml:trace contextRef="#ctx0" brushRef="#br0" timeOffset="281367.1139">24118 16562 59,'-6'-1'241,"2"-1"-18,0-1-9,4 3-9,-7-2-20,5 0-11,2 2-23,-8 0-2,8 0-3,0 0-18,0 0-10,0 0-7,0 0 6,0 0-2,17 7-5,-7-4 0,3 4-18,3-2 8,2 7 1,6-4 1,2 0-9,-4-2 0,3 3-15,-5-2-5,5 2-9,-2 2-7,-2-4 0,-1 0-13,0 3 6,-5-5-6,-1-1-2,0 1-3,-1 0-8,-2-5-11,-1 1 3,-3 3-28,0-1-16,-4-2 14,1 2 0,-4-3 8,7 2-8,-7-2 10,0 0 0,0 0-8,8 0 4,-8 0 3,0 0-10,0 0 3,2-8 1,-2 2 1,0-3-4,-4-1-4,4 0 0,-3-2-3,3-1-3,-3 2-3,-4-1 6,3-4-8,1 5 3,-3-1 4,1-3 7,-1 1-9,2 6 6,1 2 3,-4-2-6,5 0 13,0 4 3,-1-1-5,2 0 3,1 5 4,-2-7-7,2 7 0,-4-3 2,4 3-2,0 0 2,0 0 2,12 18 0,-5-4-1,4 1 0,0 6-1,0 4 7,2-3-6,-3 4 6,-3-9 0,1 9-1,-5-8 15,0 1-14,1-1 1,-4 0-3,0-1 9,-1 2 5,-6 5 1,1-7-9,-5 6 13,1-8 7,0-3-17,-4 9 0,1-11 8,2-2-9,-3-1-4,1-2-3,-1-1 6,0 0-33,3-3-24,0-1-18,2 1-28,-1-2-23,-1-4-30,4 2-29,0-1-48,4-4-26,3 8-187,0-7-470,3-3 207</inkml:trace>
  <inkml:trace contextRef="#ctx0" brushRef="#br0" timeOffset="282030.9707">25195 16384 222,'0'0'218,"9"-21"4,-9 21 10,0 0-9,4-15-11,-4 15-10,0 0-18,-6-21-12,6 21-10,0 0-21,-12-17-12,12 17-9,-20-10-13,20 10-7,-37 2-8,13 7-11,0 5 2,-11 7-12,0 6-2,1 6 3,2 2-7,-1 1 2,5 2-13,6 1 0,-1-3-4,6-9 19,7 2-25,2-1 1,-3-1-6,5-4-3,2 6-10,2-3 9,2 6 14,3-8-10,0 5 1,0-14 2,1 1-18,3 1 7,0-2 16,0-1-31,13 1 13,-9-3-12,3-3-6,3-4-8,-17-5-23,34 5-39,-20-5-31,-14 0-32,30-7-29,-18 1-44,2-2-40,-14 8-43,20-8-205,-20 8-523,21-17 231</inkml:trace>
  <inkml:trace contextRef="#ctx0" brushRef="#br0" timeOffset="282694.1803">24826 16677 71,'0'0'290,"0"0"-8,-21-9-2,21 9-16,0 0-22,0 0-15,0 0-14,0 0-21,0 0 2,0 0-31,0 0-5,0 0-7,0 0 3,0 0 18,0 0 4,58 14-10,-36-9-11,4 3 5,3-4-14,9-2-16,-11 4-16,1 5 2,-6-7-12,1 1-2,-3 2-4,0-3 4,-5-2-13,-15-2-2,17 5 0,-17-5-3,0 0 6,20 3-7,-20-3 4,0 0-6,0 0-2,0 0 6,0 0-8,0 0-1,0 0-10,0 0-3,21 3 2,-21-3-13,0 0-1,0 0-4,0 0-10,0 0-6,0 0 5,0 0-10,0 0 4,0 0-6,0 0-8,0 0 9,0 0-7,0 0-4,0 0 2,0 0 1,0 0-7,0 0-3,0 0-1,0 0-5,0 0-3,0 0-7,0 0-12,0 0-10,0 0-12,0 0-10,0 0-20,0 0-14,0 0-12,0 0-15,0 0-2,0 0-17,0 0 2,0 0-7,0 0-13,0 0-12,0 0-17,0 0-17,0 0-17,0 0-20,0 0-25,0 0-37,0 0-53,0 0-183,0 0-577,0 0 255</inkml:trace>
  <inkml:trace contextRef="#ctx0" brushRef="#br0" timeOffset="287978.0824">10206 16633 48,'-16'-1'77,"1"0"-3,1-1 17,-1 2 5,1-2 3,5-1 7,0 3 14,1-1-1,-1 1-3,4-1-3,-1 1 0,2 0-7,-2 1 4,6-1-7,0 0 1,-7-3-16,7 3-3,-4 0-7,4 0-4,0 0-15,0 0 4,0 0-11,0 0-5,0 0-2,0 0-2,21 12 0,-6-11-4,11 6 3,10 1 6,5-2-4,4 5 3,3-3 0,24 6-1,-3-2 2,-18-6-2,19 8 0,2-5-1,-2 2-6,1 2 3,-1 0-5,4-4-3,0 3 0,-2 3-10,1-3 7,1-1-10,-4 5 2,-4-7-4,-18-2 4,-1-1-3,0 3-5,-1-1 1,-5-1-5,-1-2 1,-14-1-1,0-1 4,-5 2-3,-1-2 11,-6 1-8,-4-2 9,-1-2-1,-2 5 9,-1-4 3,-1 0 16,-1 0-11,-1 2 12,-3-3-6,6 1 4,-6-1 4,0 0-2,0 0-6,0 0-10,7 0 19,-7 0 3,0 0-9,0 0-4,0 0 9,0 0-12,0 0 0,0 0-5,0 0-2,0 0-10,0 0 5,2 3-2,-2-3 0,0 0-10,0 0 28,0 0-20,0 0-17,0 0 13,0 0 3,0 0-5,0 0 5,0 0-2,0 0 8,0 0-11,0 0 5,0 0 3,0 0 4,0 0 5,0 0-8,0 0-6,0 0 4,0 0 1,0 0-21,0 0 19,0 0 2,0 0-3,0 0-2,0 0-1,0 0-11,0 0 12,0 0 5,0 0-16,0 0-3,0 0 2,0 0 2,0 0 5,0 0-7,0 0-3,0 0-2,0 0-1,0 0-4,0 0 7,0 0 3,0 0-6,0 0 1,0 0 8,0 0-14,0 0 8,0 0-7,0 0 0,0 0-2,0 0 6,0 0-4,0 0-9,0 0 10,0 0 5,0 0-1,-11 6-9,11-6 9,0 0-3,0 0 7,0 0-6,0 0 3,0 0-10,0 0 8,0 0-7,0 0 8,0 0-5,0 0 6,0 0-9,0 0 3,0 0 1,0 0-4,0 0 15,0 0-9,0 0-6,0 0 6,0 0-4,0 0 4,-10-2-4,10 2 2,0 0-5,0 0 4,0 0 1,0 0-2,0 0 10,0 0-20,0 0 10,0 0-2,0 0 4,0 0-1,0 0 14,0 0-19,0 0 1,-1 5-1,1-5-3,0 0 17,0 0-12,0 0 1,0 0-10,0 0 11,0 0-6,0 0 1,0 0 7,0 0-4,0 0 1,0 0 2,0 0-1,0 0-3,0 0 1,0 0-1,0 0-1,0 0 6,0 0 8,0 0-16,0 0 8,0 0 0,0 0 2,0 0 1,0 0-3,0 0 2,0 0-1,0 0-2,0 0 0,0 0 3,0 0-9,0 0-1,0 0 7,0 0-4,0 0 3,0 0 4,0 0-9,0 0 12,0 0-7,0 0-3,0 0 3,0 0 1,0 0 7,0 0-10,0 0 4,0 0-6,0 0 2,0 0 6,0 0-7,0 0 2,0 0-16,0 0 19,0 0 0,0 0 0,0 0 1,0 0-27,0 0 23,0 0 3,0 0 1,0 0-1,0 0 6,0 0-13,0 0 2,0 0 1,0 0-2,0 0 9,0 0-7,0 0 5,0 0-12,0 0 4,0 0 0,0 0 7,0 0-10,0 0 1,0 0 5,0 0 1,0 0 0,0 0-6,0 0 0,0 0 8,0 0 6,-5 5 3,5-5-19,0 0 25,0 0-16,0 0-2,0 0 3,0 0-3,0 0-1,0 0 4,0 0 1,0 0-7,0 0 6,0 0-4,0 0 2,0 0 3,0 0 7,0 0-12,0 0 0,0 0 1,0 0 6,0 0 8,0 0-16,0 0 6,0 0-6,0 0 3,0 0 6,0 0-3,0 0-1,0 0-5,0 0 4,0 0 20,0 0-26,0 0 1,0 0-4,0 0 10,0 0 7,0 0-11,0 0 0,0 0 13,0 0-13,0 0-1,0 0 6,0 0 2,8-17-7,-8 17 7,0 0-4,0 0-1,0 0-5,0 0 10,0 0-2,0 0-4,0 0 2,0 0-7,0 0 4,0 0 2,0 0-2,0 0 0,0 0-1,0 0 4,0 0-2,0 0 2,0 0-1,0 0 2,0 0 2,0 0-6,0 0-1,0 0 12,0 0-7,0 0-2,0 0 1,0 0-3,0 0-16,0 0 21,0 0-9,0 0 7,0 0-7,0 0 22,0 0-15,0 0 2,0 0-3,0 0 3,0 0 5,0 0 1,0 0-9,0 0 7,0 0-9,0 0-2,0 0 6,0 0 2,0 0-15,0 0 3,0 0 14,0 0-7,0 0 3,0 0 15,0 0-20,0 0 8,0 0-10,0 0 6,0 0 5,0 0-2,0 0-9,0 0 9,0 0-4,0 0 20,0 0-23,0 0 7,0 0 5,0 0-13,0 0 2,0 0-2,0 0-1,0 0 6,0 0-2,0 0 3,0 0 1,0 0-7,0 0-17,0 0 20,0 0-5,0 0 12,0 0 2,0 0-24,0 0 28,0 0-10,0 0-3,0 0 3,0 0 5,0 0-3,0 0-6,0 0-5,0 0 9,0 0 1,0 0-1,0 0 3,0 0-8,0 0 4,0 0 1,0 0-2,0 0-2,0 0 3,0 0 0,0 0 2,0 0-11,0 0 9,0 0-4,0 0 10,0 0-5,0 0 5,0 0-8,0 0 5,0 0-4,0 0 3,0 0-6,0 0 3,0 0 4,0 0 2,0 0-1,0 0-7,0 0 8,0 0 8,0 0-12,0 0 3,0 0-7,0 0 4,0 0-21,0 0 17,0 0 14,0 0-24,0 0 12,0 0 5,0 0-1,0 0 2,0 0 4,0 0-5,0 0-5,0 0 1,0 0-2,0 0 11,0 0-8,0 0-3,0 0 7,0 0-9,0 0-3,0 0 7,0 0 7,0 0-8,0 0-9,0 0 3,0 0 9,0 0-3,0 0-17,0 0 18,0 0 3,0 0-12,0 0 15,0 0 4,0 0-13,0 0 4,0 0-9,0 0 7,0 0 5,0 0-2,0 0-7,0 0 9,0 0 7,0 0-12,0 0 5,0 0-4,0 0-10,0 0 17,0 0-8,0 0 5,0 0-11,0 0 2,0 0 4,0 0 11,0 0-11,0 0-2,0 0 9,0 0-6,0 0 0,0 0 14,0 0-18,0 0 1,0 0-1,-8-2 3,8 2-7,0 0 8,0 0-3,0 0 4,0 0-4,0 0 1,0 0-1,0 0-1,0 0 10,0 0-3,0 0-11,0 0 4,0 0 4,0 0 5,0 0-12,0 0 16,0 0-7,0 0 0,0 0-8,0 0 8,0 0-4,0 0 0,0 0 6,0 15-4,0-15 0,0 0 0,0 0-1,0 0 2,0 0-2,0 0-2,0 0 3,0 0 3,0 0 2,0 0 1,0 0-10,0 0 0,0 0 1,0 0 3,0 0 3,0 0-11,0 0 8,0 0 2,0 0-7,0 0-2,0 0-2,0 0 5,0 0 10,0 0-12,0 0 2,0 0-4,0 0-3,0 0-11,0 0 19,0 0 0,0 0-3,0 0 0,0 0 12,0 0-7,0 0-3,0 0 4,0 0 1,0 0 1,0 0 2,0 0-18,0 0 13,0 0-3,0 0 4,0 0 0,-2 4-8,2-4 21,0 0-9,0 0 2,0 0-15,0 0 12,0 0-6,0 0-2,0 0 2,0 0 5,0 0 0,0 0-16,0 0 10,0 0 5,0 0-3,0 0 3,0 0 13,0 0-12,0 0-4,0 0 3,0 0 2,0 0-4,0 0 0,0 0 9,0 0-11,0 0 1,0 0 2,0 0 2,0 0-1,0 0-3,0 0 5,0 0-3,0 0 0,0 0-3,0 0-5,0 0 12,0 0-9,0 0-1,0 0 8,0 0-1,0 0-4,0 0 7,1-19 10,-1 19-12,0 0 4,0 0-7,0 0 10,0 0-5,0 0 2,0 0-8,0 0-1,0 0-5,0 0 2,0 0 12,0 0-6,0 0 6,0 0-3,0 0-3,0 0 6,0 0-3,0 0-2,0 0-2,0 0-3,0 0 9,0 0 2,0 0-1,0 0-3,0 0-8,0 0 7,0 0 3,0 0-9,0 0 8,0 0-3,0 0 0,0 0 2,0 0 4,0 0-5,0 0 1,0 0 1,0 0-4,0 0 12,0 0-12,0 0-2,0 0 2,0 0-3,0 0 13,0 0-7,0 0-2,0 0 4,0 0-5,0 0 4,0 0-6,0 0-4,0 0 11,0 0-3,0 0-7,0 0 7,0 0-3,0 0-11,0 0 23,0 0-13,0 0 3,0 0-6,0 0-12,0 0 17,0 0 0,0 0-2,0 0 3,0 0-4,0 0-6,0 0 9,0 0-1,0 0-2,0 0 3,0 0-3,0 0 3,0 0 6,0 0-6,-5 19-8,5-19 5,0 0-3,0 0 11,0 0-12,0 0 0,0 0 5,0 0 0,0 0 4,0 0-5,0 0-3,0 0 4,0 0-4,0 0 6,0 0-3,0 0 1,0 0-5,0 0 0,0 0 4,0 0 3,0 0-7,0 0 8,0 0-1,0 0-8,0 0 8,0 0-2,0 0-4,0 0 7,0 0-6,0 0-1,0 0 8,0 0-11,0 0 11,0 0-10,0 0-12,0 0 13,0 0-2,0 0-3,0 0 11,0 0 10,0 0-16,0 0 4,0 0-1,0 0-13,0 0 7,0 0 9,0 0 1,0 0-3,-7 0-2,7 0-2,0 0 6,0 0 1,0 0-6,0 0 3,0 0-5,0 0-5,0 0 5,0 0 8,0 0-5,0 0 10,0 0-10,0 0 7,0 0 2,0 0-12,0 0-1,0 0 6,0 0 3,0 0-20,0 0 24,0 0 2,0 0-7,0 0-1,0 0-10,0 0 11,0 0-2,0 0-4,0 0 8,0 0-3,0 0 7,0 0-2,0 0-21,0 0 24,0 0-2,0 0-1,0 0-4,0 0 3,0 0 1,0 0-7,0 0 7,0 0-8,0 0 10,0 0-6,0 0 13,0 0-8,0 0 1,0 0 6,0 0-13,0 0 4,0 0-2,0 0-3,0 0-2,0 0 4,0 0 6,0 0-4,0 0-2,0 0-4,0 0 3,0 0-5,0-14 11,0 14-5,0 0 0,0 0 0,0 0-9,0 0-5,0 0 22,0 0 3,0 0-6,0 0-2,0 0 14,0 0-16,0 0-3,0 0 2,0 0 2,0 0 2,0 0-4,0 0-1,0 0 7,0 0-10,0 0 2,0 0 0,0 0 2,0 0 5,0 0-9,0 0 1,0 0 10,0 0-7,0 0-9,0 0 10,0 0 0,0 0 0,0 0 7,0 0-17,0 0 14,0 0-5,0 0 8,0 0-9,0 0 6,0 0-1,0 0-6,0 0-20,0 0 24,0 0-2,0 0 4,0 0 0,0 0-23,0 0 28,0 0-10,0 0 6,0 0-5,0 0-19,0 0 23,0 0-5,0 0 6,0 0-2,0 0-5,0 0 7,0 0-4,0 0-1,0 0 4,0 0 7,0 0-5,0 0-2,0 0-11,0 0 12,0 0-3,0 0 2,0 0 0,0 0 7,0 0-7,0 0 0,0 0-2,0 0 2,0 0-16,0 0 16,0 0-5,0 0 8,0 0 8,0 0-8,0 0 2,0 0-8,0 0 6,0 0 2,0 0 6,0 0-12,0 0 7,0 0 4,0 0-19,0 0 8,0 0 1,0 0 0,0 0-8,0 0 4,0 0 4,0 0-11,0 0 13,0 0-22,0 0 15,0 0 10,0 0-4,0 0-8,0 0 14,0 0-12,0 0-1,0 0 11,0 0-16,0 0-10,0 0 19,0 0-6,0 0 8,0 0-3,0 0-3,0 0 2,0 0-3,0 0 0,0 0-8,0 0-2,0 0 3,0 0-5,0 0 1,0 0 3,0 0 2,0 0 7,0 0-10,0 0 5,0 0 8,0 0-10,0 0-1,0 0-5,0 0 11,0 0 3,-7 12-6,7-12-2,0 0 2,0 0 15,0 0-10,0 0-8,0 0 13,-2 2-11,2-2 2,0 0 4,0 0 16,0 0-35,0 0 21,0 0-3,0 0 4,0 0-3,0 0 28,0 0-34,0 0-1,0 0 2,0 0-1,0 0 9,0 0-10,0 0 11,0 0-6,0 0-2,0 0 17,0 0-11,0 0 11,0 0-25,0 0 21,0 0-1,0 0-8,0 0 4,0 0-3,0 0-4,0 0 5,0 0 4,0 0-8,0 0-6,0 0 9,0 0 0,0 0 3,0 0-1,0 0 13,0 0-17,0 0 5,0 0-1,0 0 0,0 0-5,0 0 2,0 0-11,0 0-8,0 0-5,0 0-2,0 0-9,0 0 2,0 0-18,0 0 21,0 0-3,0 0-1,0 0-1,0 0 8,0 0-6,0 0-2,0 0 7,0 0-2,0 0-11,0 0 11,0 0-6,0 0 5,0 0-7,0 0-1,0 0-2,0 0 5,0 0-18,0 0 3,0 0-21,0 0-12,6-10-24,-6 10-15,0 0-12,-6-7-15,3 5-34,3 2-9,-4-10-20,1 5-176,-2 1-424,-1-5 188</inkml:trace>
  <inkml:trace contextRef="#ctx0" brushRef="#br0" timeOffset="291455.8373">14514 6350 89,'3'-19'98,"-3"2"13,0 2 4,0 5-2,0-2-25,2 6 3,-4-2-17,2 4-4,0 4-10,0 0 0,0 0-21,-12 19 7,0 7-5,-9 15 6,0 11-15,-16 22-1,-2 8 14,-2 3-13,-7 5 0,-2 11 7,-2 13-2,-1 4-7,-2-1 8,0-1-4,0 2 0,3 2 10,2-2-4,-1 0 10,3-1 8,-5-3 3,0-1 7,-2-2-1,3 8 5,3-4-7,-4 2-5,-1-8-1,5-6-5,4-10-3,2 2-4,4-6-7,4-4 3,2-3-4,2-9-6,10-18-7,2 1 5,-3-1-8,4-2-1,-2-5-5,2-1-5,4-5-21,1-12-15,3 0-15,1-5-27,2-7-24,2-2-27,1-7-17,1-3-37,0-4-156,3-2-354,0 0 158</inkml:trace>
  <inkml:trace contextRef="#ctx0" brushRef="#br0" timeOffset="295652.2285">14396 6354 47,'0'0'119,"-8"-1"-4,8 1-9,-5-3-9,5 3-7,0 0-2,0-1-15,0 1-9,0 0 5,0 0-5,0 0-15,0 0-1,6-4-5,1 3 0,0 1-15,3 0 11,3-2 0,2 4-18,1-1 5,6 3-1,-2-3-2,2 4-2,2-1-1,3 3-3,-2 1-3,5-3-5,10 3 11,-2 0-4,1 2 1,5-4 2,1 4-2,1-1-6,23 2 15,-21-3-4,1 0 1,19 0-3,-19 1 2,20-1 4,-21 1 1,2 0-8,21-1 2,-23-1-2,24 3 4,0-1-1,-2 0-4,1-1-9,-4 0 20,2-2-9,-21 2-2,21-1-4,0 3-6,-21-1 4,20 1-1,-19 0 0,19 0-1,-20 1-1,-2-6-3,3 4 3,1-2-2,-4-1 0,3 1-7,0 1 7,-2-3-6,1 3 4,-1-1-1,-1-1 1,2-3-8,-4 3 7,-1-2 2,2 0-4,-4-1 0,0 0 5,0-2-10,-13 2 4,10 0 3,3-3-2,-4 2-10,2-2 10,-1 5-1,0-7 0,-9 4 1,1-2 4,8 2-5,0 0 4,-7 1-6,-1-3 1,9 2 2,-8 1 3,10-3-6,-11 2 4,10 1-2,0-3 1,-2-1 0,0 5 2,-7-2-5,6 0 1,-6-1 2,8 0 1,-11 5-3,2-6-1,-2 2 0,3 0 2,0 0-2,-2 1 4,8-1-3,-9 0 4,-1 1-1,4-1 4,-3-1-2,15 3-4,-5 4 3,2-4-3,0-1 5,-1 2-6,-9-4 0,12 2 6,-1 0-1,4-1 9,-5 1 1,0-1-2,1-2 3,-11 0 0,9 2-2,-2-1 1,2 4 1,-9-4-3,9 2 1,-9 0 3,-1-2 0,12 3-1,0 1-9,0-5 7,-3-1 3,1 4 0,2-1-6,0 2 0,-3-4 1,3-1-3,-3 3-3,-6 2 0,7-5 4,1 2 4,-9 0-6,9 0 3,-1 2 3,-1 0-6,0-3 6,0 3-5,-11-3 3,13 1-1,-11 2-5,9 0 5,3-3-3,-3 2 1,-9-1 1,10 1-1,0 0-3,-9-1 4,9 0-2,1 3 2,-11-1-1,1 0 3,9-2-4,-11 1 0,2 1 1,0-1-4,10-3 2,-13 2-2,1 1-2,0-2 10,3 0-11,7-3 1,-11 4-4,-1-2 5,0 4-7,0-2 3,0-1 5,-2 0-7,-1 2 2,2-2-2,-1 0 3,2 5 0,0-5-6,-2 0 5,3 1 0,-2 2 3,2-3-2,-1 2 3,0-1-4,2 1-1,-1 2 3,1-1-3,-1 0-2,1 0 6,0 1 11,-1-3 3,1 2-3,1 0-1,0-1-1,-1-1-3,0 1 0,2 0-3,1-2 0,8 3-1,-1-1 3,-8 0 0,11-1-3,-3 1-1,1 0-1,2 1 1,-3-3 4,-11 0-5,12 0-1,2 2-1,-13 1 0,13-3-3,0 1 2,-13 0-1,1 2 3,0 0-3,-1-2 1,-4 2-3,4-3 2,0 0 10,-5 1-9,2-1 3,3 3 0,-2-2 2,-1-3 2,0 0-3,-2 1 0,1 4-1,-3-5 2,3 2 1,-7 2-4,0-4 0,-3 2 8,2 3-2,-6-3 5,4 0 4,-5 0-1,1 1-1,-3-1 5,3 2 3,-6-3-5,2 2-2,4-1 4,-6 2-7,0-1-1,-4-1-1,6 0-5,-2 1 1,-4-1-3,6 1-2,-6-1-5,3 2-15,-3-2 1,0 0-1,4 2 2,-4-2-3,0 0 12,0 0-12,0 0 2,0 0 0,0 0-8,0 0 7,1 2-2,-1-2 4,0 0 3,-4 6 4,4-1 0,-3 1-1,-1 3-5,4 2 11,-4 4 5,1 2-6,-3 0-1,2 0 7,1 2-8,-2 3 4,3-5 1,-4 9-2,1 1-3,2-1 6,-4-5 0,4 6 1,-1-3-4,-3 3 1,1-2 4,4-6-1,-3-2-1,0 11 3,-1-2 0,-1-2 2,1 1-4,-1 0 7,2 4-5,-4-3 3,4 5-2,-1-2 0,-2-3-7,1 3 3,2-2 6,-2 2-2,-4-3 0,7 6 4,-5-5-7,-1-1 2,1 5-6,0-4 9,1 3-1,-1 0-3,-1-5 3,1 4 0,0-1-2,-3 1 4,4-4-7,-3 7 5,4-5 3,-1 3-8,-4-1 3,1 0-1,4 3 4,-3-2-4,0 3 4,-4 13-5,4-17 5,1 3-4,-1 1 1,0 1 2,-3 11-5,2-11-2,-2 9 4,3-10-2,0 0 6,-1-1-5,1 2 4,-1-2 0,0 1-1,0-1 0,-1 0 1,2 1-1,-2-2-4,-1 2 1,3-2-1,0 3 2,-1 0 1,1-5-1,-2 5 1,2 0-2,1-2-1,-1 0 3,-1 0-2,1 0 0,0 1 2,0-2-3,1 1 2,0-1 1,-1 0 0,-1 2-1,1-4-3,0 2 5,0-2-3,0 0-1,1 0-1,-1 0 1,-3 1 0,3-1-2,-4-2 3,4 6-3,-4-4-3,0 2 9,0 1-3,0-1 0,-3 14 3,3-15-4,3-1 4,-5 3-8,5-3 5,-6 1 5,6 0-8,-5 2 3,5-3 2,-3 0-6,1 2 2,-1-3-5,0 0 8,0 3-2,0-6 1,0 2 10,-1 1-11,0-1 0,1 2 2,-3-2-3,0-5-2,3 4-1,-1-1 5,1-2 2,-2 5-1,1-6-1,-1 1-1,1-2 4,-1 4-5,-2-1-1,5-2 13,2-2-14,-2 0 6,-4-2-5,6 2 7,-3-1-2,4-4-3,-1 1-1,-3 1 1,3-3 6,-2-1-4,0 6 0,2-5-3,-6 1 2,3-5-2,-2 5 4,-6-2 3,4-3-6,-5-3 1,-1 1 3,0 0 0,-4-2 0,1-2-5,-4-1 4,-7 2 3,10-4 0,-11-2-1,10-2-2,0 1-2,0-1-1,-1-1 6,-10 3-2,10-5-6,-10-1 5,-1 0-3,-4-1 7,3 3-1,-3-2 1,-2-3-2,1 0-1,-1 2 4,-1-3-4,-4 1 2,6 2 5,-1-6-7,1 6-3,-1-2 0,-1-5 3,1 6 0,0-1-1,2-2-1,-3 3-1,3 1 2,-3-4-2,0 2 0,3 2 2,-6-3 1,4 1-3,-1-2 0,-2 2 1,2 1-4,2 0 8,-2-4-1,2 3-1,1-1 0,-2 3 2,2 0 2,0 1-8,1-4 6,2 1-3,-2 0 1,2 4-4,1-2 1,10 4 2,-7-2-2,-3 1-2,2-2 4,1-1-4,11 4 10,-14-2-7,12 6 1,-10-4-1,10 0 0,-12-2 0,12 4-1,-9-6 2,8 8 4,1-4-8,-11 3 3,10-3 0,2-1-1,-1 2 3,1 1-5,-1 0 3,4-2 0,-5 0-1,5 4 1,0-2 0,-2-2-1,0 3 8,0-1-9,6 1 3,-7 1-3,1-4-1,-1 2-1,0 0 4,-3-1 1,-7 3-3,10-2 2,-9-3 4,6 3-2,4-3-1,-13 0-2,11-1 1,1 1 5,-11-4-6,9 6 2,-8-7-5,8 5 4,-9-1 5,8 0-4,-7 0 1,10 2-6,-11 0 7,9 0-3,-10-1 0,10 2 0,-10-2 4,1 5-2,-1-4-1,10 0 10,-9-2-10,10 2 1,-1 0-2,-8-4 4,7 4-2,-7 0 2,-1-4 7,9 3-3,-11 1 1,3-6 10,10 3-11,-3 6 2,-7-10 0,-1 3-3,10 2-2,-9-2 1,0-1 0,10 5 3,-3-2 0,2 1 3,-2 0-7,4 0 1,-1 0 3,0 0 6,-1-2 15,1 0-16,1 4 9,-1-4-9,0 1 13,1 2-9,1-3-3,2 1 13,3 0 1,5 1 12,2-2-4,0 3-6,1 1-2,2 2-5,5-2-4,-2 3-1,2-1-4,0-1 6,6 2-18,-8-1 4,8 1-2,-8 0-6,8 0 5,-5-4-2,5 4-5,-9 0 8,1-2-6,-13 2-23,-4 2 6,-4-2 1,-10-3 7,-1 1-3,1 0 2,9-1 4,-6 1 0,6-1 4,1 1 2,3-1-2,0 5-2,-1-6 8,2-1-6,-2 3 6,0-3-4,1 4-4,-1-1-4,0-2 3,0 0 18,-1-1-15,4 1 2,-3 1 0,2 1 2,-3-2-6,1-1 7,2 2-2,-5-1 4,1 1-5,0-4-2,0 5 3,-1-2-4,-1 0 4,-5-1-5,9 2 7,0 2-6,2-4 5,2 5 1,-1-5-6,3 0 4,5 3 7,0 2-11,0 0 2,5-3-3,-1 2 2,4-3 6,0 3-9,-1 0 0,1-1 1,-6 1 2,-2 2 12,-5-2-9,-5 2-3,0-2 1,-2 0 4,0-2-3,2-4 2,-1 4-4,2-1 4,-1 3-4,1-1 2,3-1 2,0-1-4,-1 3-1,3-3-1,-4 4 2,3-3 1,2-1-1,-4 1 5,8-2-7,-7 5 5,1-3-1,0-1-1,0 2-3,3-1 6,-2-2-4,-1 5 4,-1-2 0,2-1-1,-3 0-1,1-1 3,0 1 0,0 1-5,-1 2 2,2-2 0,0 0-2,8 1-2,-4-2 5,3 4 0,2-3-3,-1 2 3,3-3 2,0 3-2,0-1 1,-2 1-5,2-1 6,-1 1 1,2-3-9,-1-2 6,-1 3-7,4 2 9,-6-1-5,3 1 4,-5-1-1,2 1-7,1-3 7,-1 2 0,5-3 0,-2 2-2,1 2 7,-1 0-11,0 2 5,10-2 3,-16-2-3,6 1 6,2 0-7,8 1 2,-13 0 10,7-3-11,6 3-1,-10-2 3,10 2 1,-8 0-3,8 0 2,0 0-2,-8 0 8,8 0-11,0 0 3,-6-2 0,6 2-5,0 0 4,-9-3 0,9 3 3,-6 0-4,6 0-1,0 0 6,-8 3-1,8-3-5,-8-3 0,8 3 2,0 0-3,-7 2 3,7-2 1,-7-4 2,7 4-3,0 0 0,-7-1 3,7 1-4,-5-1 7,5 1-5,0 0 1,-10 2 2,10-2 0,-7-4-6,7 4 7,-11-1 3,7 1-1,4 0-6,-10 0-2,4-3 3,6 3 1,-15 0-2,7 0 2,0 0 11,1 0-12,-3-2-2,2 2-2,1 0 8,1-4-4,-4 4-3,3-1 0,0-1 4,7 2-2,-12-1 3,6 1-1,6 0-5,-12 0 0,7 0 1,-2-1 6,7 1-5,-13 0 3,6-3 11,-2 5-11,2-1-5,-2-4 4,2 3-2,-1 2 7,-1-1-9,2 1 5,7-2-7,-15-3 5,8 3-4,-1 0 4,8 0 0,-14 0-2,9-2 6,5 2-8,-9 2 4,9-2-4,-11 0 0,11 0 5,-6 0 1,6 0-2,0 0 2,-6-2 4,6 2-5,0 0 3,-5 3-1,5-3 11,0 0 3,0 0-22,0 0 8,0 0-2,0 0-5,-8-3 4,8 3 2,0 0 3,0 0-1,0 0-4,0 0 3,0 0 2,0 0-2,0 0-5,0 0 12,0 0 0,0 0 2,0 0 0,-5-3 6,5 3-7,0 0 0,0 0-11,0 0 14,0 0 3,0 0 1,0 0 6,0 0-15,0 0 19,0 0 0,0 0-1,0 0-3,0 0 4,0 0-9,0 0 0,0 0-7,5-16 1,-5 16 0,1-7 1,1 1 2,-2 6 2,4-9-13,-4 9 1,1-5-2,-1 5 2,4-7-13,-2 2 15,2 2-1,-4-4 0,3 2 2,0 0-1,-2 1-5,3-1-1,-1-1 1,-2 1 3,2 0-11,-1 1 6,1-3 0,-1 5 19,-2 2-20,5-8 0,-5 6 0,0 2 7,5-7-14,-3 4 10,-1-2-7,-1 5 5,4-7-4,-1 5-1,-3 2 3,3-7-1,0 2-1,0 2-2,-3 3 1,4-7 6,-1 2 0,-1 3 8,-2 2-16,3-7 6,-3 7 1,4-7-3,-1 4 14,0 1-15,-3 2 1,1-6 0,-1 6 4,6-6-6,-6 3 5,0 3-1,4-6-2,-4 2 6,3-1 2,-3 5-7,3-4-3,-2 0-5,-1 4 5,5-7 4,-4 2 0,0 0 7,2 1-1,-1-1-9,-1 1 7,3-3-5,-2 1-3,1-1 2,-1 1 2,1-2 0,1-4-7,1 3-3,-2-7-10,3 0-41,0 4-18,0-4-19,1 0-41,3 1-44,-3 0-28,0 0-55,0 0-272,1 2-584,-2 3 259</inkml:trace>
  <inkml:trace contextRef="#ctx0" brushRef="#br1" timeOffset="310152.6134">9008 17718 146,'0'0'296,"0"0"-5,0 0-6,0 0-9,0 0-43,0 0-6,0 0-14,0 0-26,-5-2-20,5 2-18,0 0-15,0 0-10,0 0-17,0 0-22,0 0-31,0 0-32,0 0-63,0 0-62,0 0-70,0 0-68,0 0-166,0 0-440,0 0 195</inkml:trace>
  <inkml:trace contextRef="#ctx0" brushRef="#br1" timeOffset="312582.0495">20527 2830 41,'0'0'169,"0"0"1,0 0-21,0 0-4,0 0-11,0 0-16,0 0-6,0 0-15,0 0-11,0 0-12,0 0-2,0 0-9,0 0-1,0 0-13,-4 7-5,4-7-7,0 0 10,0 0-3,0 0-13,0 5-9,0-5 1,0 0 4,0 0-11,0 0 1,0 0-3,0 0 6,0 0-5,0 0 11,0 0 4,0 0 15,0 0 14,0 0 13,0 0-2,0 0 19,0 0 6,0 0 12,0 0 1,0 0-13,0 0-5,0-12-15,0 7-9,0 0-6,-3-2-3,2 0-7,0 1-6,-1-1 3,-1 0-12,1 2-3,-1-6-5,-2 3-2,0 1 1,1 2-10,-2-2-5,-1 2 4,1-2-7,-1 4 8,-1-2-11,-1 2 1,-5 1-2,4 3 2,-4-1-5,0 2 0,3 1-1,-3 6 6,-1-4-7,3 7-3,-2-4 4,3 4 0,2-2-6,-2-1 5,1 5 1,3-3 0,-3 2-5,6-4 4,-3 2-5,4 1-1,0-5 5,-1 1-2,1 3 8,1-2-11,-1-1 2,1 0-3,2-1 5,-1 2-7,1 2 9,0-2-4,1-1 1,1-2-2,-2 2 4,1-1-1,1-2 0,0 0-2,-2 2 5,3-3-4,1 2 5,-1-2-5,0 5 1,4-3 4,-3 3 0,3-6 1,-1 2 3,1 2-7,-3-2 7,5 0-7,-1 2 2,-1-3 1,0 1-2,3 1 3,-3-2 2,2 3-6,2 1 6,-3 1-1,4-4-3,-4 1 1,-1 0 2,0-1-1,1 2 0,-2-2-5,-2 0 2,4 2 0,-3-2 7,2 3-6,0-2-1,-3-1 0,-2 0-1,2 2 3,0 1-1,-1-3 2,0 5-4,1-3-3,-2 4-3,-2-2 9,1-5-2,-2 5 3,-1-1 4,2 1-2,-3 1-3,-1-2 2,1 1 2,-1 1 3,-2-1-6,2-2 4,-3 1 1,0 1-3,0-1-3,-1-1 3,0 1 3,-2-2 3,1-2-3,-4 4 5,3-5-1,0 0-3,-4 1 0,6-3 4,-6-1 8,4 0-1,-7-2 1,7-3 8,-4 1 20,4 1 3,0-5-7,3 0 2,-6-4 7,3 0-13,2 0 1,0-2-16,-1 1 10,4-1 1,0 5 5,0-1-2,2 3 3,0 1-4,-1 0-6,1 1-6,0 3-12,1-4-5,0 1 1,-1 1-27,3 4-33,-1-2-45,1 2-52,-3-3-54,3 3-80,0 0-290,0 0-620,0 0 275</inkml:trace>
  <inkml:trace contextRef="#ctx0" brushRef="#br1" timeOffset="313840.6446">20717 3175 78,'0'0'246,"-4"1"-2,4-1-8,0 0-15,0 0-8,0 0-6,0 0-11,0 0-10,-8-1-12,8 1-1,0 0-15,0 0-13,0 0-15,0 0-1,0 0-15,0 0-9,0 0-11,0 0-10,0 0-12,0 0-17,0 0 12,13 6-15,-4-4 6,8 2-5,7 1-15,2-3 1,2 3-8,9-1-3,-7 5 0,7 0 1,-9-1-15,0 0 5,1-3 8,0 1-12,-5 2-3,1-4 4,2 3-6,-6-4 2,-1 2-1,-6-3-7,0 2 9,-4-1-12,-3-2 2,2 2 8,-4-3-5,-1 1-3,1-1 0,-5 0-11,5 0-21,-5 0-41,0-5-39,0-2-31,0 7-22,-7-14-18,1 7-8,1-1-22,-6-2 8,-1-3 1,-2-4 12,2 7 21,0-4 21,0 1 18,-1 2 14,-1-5 25,3 3 28,-1 0 22,3 3 26,0 1 25,-1 2 6,6 3 39,1 0 1,0-1-4,0 1-2,1 3-6,-1-2-7,3 3-8,0 0-2,0 0-2,0 0-1,5 16 0,-2-10 4,4 9-2,3-1 10,0 3 3,1 3-1,1 4 1,0-2-8,-3-5-4,1 7 4,1 0-4,-4-6 0,-1-1-5,-1-3 2,-2 0-4,-3-3-1,1 0 0,-2 1-1,1 0 2,-3-3-4,-1-1 5,-3 2-7,1 0-1,-2-3 5,-2-3-11,3 4-17,1-4-23,2-1-18,-3-2-29,4 3-40,-1-4-51,-2 1-167,6-1-363,0 0 161</inkml:trace>
  <inkml:trace contextRef="#ctx0" brushRef="#br1" timeOffset="315151.4516">21788 3281 87,'0'0'179,"4"-4"-5,-4 4 5,0 0 0,0 0 2,0 0-1,0 0-10,3-2-10,1-1-9,-1-2-5,1-2 4,-1 3 5,1-6-5,-1 1-12,1-2-10,1-1-6,-3 0-1,3-2-5,-4 2-1,1 1-6,-4-5-11,2 6-13,-1 1-8,-2-3-6,-3 3-7,3 1-3,-1-1-12,-1 4-17,-4 2 4,-1 0-2,-4 6-1,0 4-5,-10 7-7,0 3 5,3-2-7,0 7-4,1-3 0,2 3-9,1-2 11,6 2-3,-2-1-2,6-3-10,1 0 12,6 0-7,-4 0 0,6 0-7,0 0 7,4-1-5,-2 0 13,2-9-8,5 4-23,2-3 28,-2-1 3,5-3-3,-4-3-1,2 1-2,-1-4 3,1-2-2,0-3-10,0-2 10,3-8-6,0-2 11,0 2 5,-3-2-18,0-4 5,-1 1-10,0 0 23,-2 0 16,-6 6 8,1 5-2,-2-2 11,1 5 12,-3 0-2,2 1-11,-3 1 2,1 2-7,-2 0-2,0 3-8,0 0-3,0 0-7,0 0 0,-5 9-7,1 1 2,-5 4-9,5 0 6,-4 1-4,3 2-3,2 0-3,1 1 2,-1-6-5,1 1 2,1 5-4,2 0-8,2 2-11,1-3-12,3 0-10,-1-4-13,4 0-22,-2-1-34,2-3-28,4 1-30,-1-2-23,-2-3-40,3-1-44,-1-3-31,1-2-244,0-2-591,0-1 262</inkml:trace>
  <inkml:trace contextRef="#ctx0" brushRef="#br1" timeOffset="315203.974">22618 3088 280,'4'-7'291,"0"2"-9,0-1-14,-1-5-13,1 5-4,-1 1-6,-1-3-18,-1 3-13,-1 0-12,-1-4-3,-1 0-17,2 1-14,-1 2-11,-3-3-22,-2-3-39,-5 3 13,-1 0-12,-2-1-24,-1 2 0,-1 4 0,2 1-12,-7 1-12,4 0 6,0 2-14,2 4 4,-1 0-13,2 1-3,0 1-8,4-1 5,-1 6-16,1 1 0,3-4-10,0 1 18,0 1-17,6 1 3,-2 1-2,3 5 1,0-2 1,4 2 0,0 1-7,3 1 11,0-2-4,0-1 15,3 1-16,3 2 4,-3-7-7,1 1 6,2 0-2,-1 1-5,1-4 1,-2 2-7,2-2 11,1-1 7,-3 0-11,2 3 4,-7-4-4,2 0 1,-1-4 1,0 5-6,-4-3 6,4 1-15,-4-1 2,-2 2 5,-1 1-6,2 0 5,-5-1-7,0 2 15,-1-2-24,-3 2 25,-6 1-3,-4 2 12,-4-4-13,0 0 17,-3-1-22,-1-2 7,-1-3-3,2-1-5,3-4-5,0 1 14,4 1-26,2-4 0,2 3 0,0-2-6,-1 1-10,4-3-26,2 1-30,1-2-34,0 1-22,1-4-40,2 2-29,1-3-59,3 5-215,3-7-536,3 1 237</inkml:trace>
  <inkml:trace contextRef="#ctx0" brushRef="#br1" timeOffset="315254.0167">22988 3406 203,'4'-6'289,"2"2"-11,1-4-15,-3 0-12,3 0-6,0 0-6,-2-1-7,0 2-8,2-2-31,-2 0 14,0 2-24,-2-3-18,1-2-2,0 3 1,-1-2-16,1 3-11,-4-2-19,2 3 2,2 1-15,-4-1-14,-3 1-9,3-1-7,-3-1-8,-2 3-19,-1 0-2,-4-2-3,0 2-13,-8 5 3,-2-1-1,-1 4-9,-1 3 1,-2 0-12,4 4 8,7-4-1,-1 2-2,4 0-6,-1 2-2,3-3 11,0 3-19,0-2-7,3 0-3,2 1-1,0 2 3,0-4-5,3 2-16,0 0 16,0 0 4,2-3 0,0 2 6,1 1 10,1-4-14,1 4-8,0-5 19,2 4 3,0-4 6,3 0-6,-3-1-4,3-3-9,4 0 5,-4-4 8,4-2-6,0 0-9,0-2-2,0-4-5,0 2-3,-2-2 0,-1 4 3,-4-1 6,4 2-4,-4 0 4,0 2 2,-4 1-7,0 1 2,1-1-4,-1 2-1,-3 0-6,0 2 9,0 0-7,0 0 4,0 0-4,0 12 10,-3-3 10,-1 1-18,1 0 11,0 3 4,-4 0-8,5 3 2,2-5-1,0 1 5,2 1 5,-2-1-7,3 0 10,-1-2-25,3 2 22,2 0 6,3-1-3,3-2 2,-2-1 4,3-1-3,-1-2-1,1 0-4,0-4 7,0-1-3,0 3 2,2-7-10,-1 0 5,6 1 1,-7-6 2,3 3 1,2-5-3,-7 5-2,4-3-37,-2 1 0,-3 0 8,0-2 1,-5 3 1,1-3-11,1 7 2,-2-6-14,-2 4 3,3 2-12,-7-2-14,3 3-20,0-1-29,-3 3-29,1-4-29,-1 4-38,0 0-43,0 0-208,-11-3-507,4 3 224</inkml:trace>
  <inkml:trace contextRef="#ctx0" brushRef="#br1" timeOffset="319031.9083">23797 3180 49,'1'-7'167,"-1"0"-6,4 3-3,-4-2 10,2 2 1,-1 0-14,0 0-9,-1 2-15,0 2-19,0 0-11,2-4-13,-2 4-11,0 0-19,0 0 1,-6 14 1,2-3-7,-4 4-5,-1 7 1,1 0-11,-4 2-5,5 0 1,-1-6-5,2 0-4,-1-3 0,3 1-5,1-3 0,0 0-6,3-2 2,-4-1-9,7-2 6,-3-2 5,4 2-2,-1-5 1,1 1 7,5 3 0,0-6-2,7-1 3,-2-5-2,7-2 2,0-2-6,-2-3-4,0 2 7,1-5-6,-3 0 7,1-5-1,-2 1-1,-2-1 12,-1 2-9,-5 3 10,-1 0 13,0 5 1,-3 3 4,-1 2-5,1 0-5,-4 1-6,3-1 4,-3 5-15,0 0-7,0 0-3,-8 16 3,-1-3-4,-1 3-3,0 6 3,2-5-4,-2 4-5,5-3-3,-1-2 0,3 2 2,0-3-6,1-3-2,2 2 2,2-7-2,0 8 5,1-10 7,1 4-5,3-1-3,-1-1 2,3-2 4,3-4-8,3 2 6,-1-3 0,2-4 9,-1 1-5,-1-2 13,7-4-15,-5 1 6,2-6-7,1 0 1,-4-4 7,1 0-6,-7 3 1,4-7-1,-2 1 0,-4 3 0,0 1 1,-1 3-5,1 1 5,-4 1 5,-3 2-10,4-1 11,-4 1-10,0 5-6,0 1 7,0 4-4,0-7-8,3 4 3,-3 3-1,0 0 0,0 0 4,0 0-13,-4 20 2,4-12-7,0 2 6,0 1-3,1 2 3,3 0-1,-1 1 0,4 5 9,-7-5-5,6 4 4,-2-2 1,2-1-4,-1 1 4,-2-4-1,0-3 1,3 3 2,-4-3 3,3-1-3,-3-6-1,1 6 0,-3-4 7,0-4-14,0 8 11,0-8-1,0 7 7,0-7-5,-5 2 6,0 1-1,-3-6-13,-2 6-8,-1-6-19,2 2-23,-6 0-20,5-2-26,0 0-14,3-2-28,-3 4-27,3-2-38,0-1-161,2 2-399,2-4 176</inkml:trace>
  <inkml:trace contextRef="#ctx0" brushRef="#br1" timeOffset="320350.751">24470 3263 275,'-3'-4'268,"3"4"-22,0 0-30,0-4-24,0 4-18,0 0-20,0 0-15,0 0-13,0 0-13,0 0-19,0 0-5,0 0-7,0 0-13,0 0-3,-7 1-6,7-1-8,0 0 2,0 0-11,0 0-4,0 0 0,0 0-11,-7 3 1,7-3-4,0 0 1,0 0-10,0 0 5,0 0-2,0 0 2,0 0 0,0 0 1,0 0-2,0 0-1,0 0 6,-3 1-10,3-1 2,0 0-1,0 0-3,0 0 6,0 0-14,0 0 7,0 0-19,0 0 17,0 0-3,0 0-1,0 0 2,0 0-10,0 0 9,0 0 0,0 0-5,0 0 2,0 0-14,0 0 14,-3 3 2,3-3-9,0 0 6,0 0-8,0 0 8,0 0 0,0 0-4,0 0 8,0 0-9,0 0 5,0 0 5,0 0-7,0 0 2,0 0 8,0 0-9,0 0 15,0 0 11,0 0 14,0 0 15,0 0 2,0 0 11,0 0 12,0 0-6,0 0-1,2-9-16,-2 1-7,1 4-2,-1-1-12,2-1 4,-1 1-7,-1 0-3,0 1 16,0 4-24,0-4-4,0 4-1,0 0-10,0 0-6,0 0 5,0 0-1,-13 9 5,3 3-8,2 0 14,-2 2-13,0 1-3,3 2 3,-1 0-9,5-3-1,-4 0 2,3-3 10,0 1-5,2-2-10,-1-1-7,3 0 1,0-2-5,3-2 4,1 3 4,2-3-1,2 2 12,6-4 0,6-1-5,1-2-1,-4 0 13,4-3-5,-4 1-11,-4-5 8,8 0 5,-2-3-4,-4-2 6,-1 3 0,3-7 5,-6 2-6,0 1 4,-1 0 5,0 0 4,-10 13 1,13-17 6,-13 17-1,8-8-9,-8 8-1,0 0-11,0 0 4,0 0 3,0 0-4,0 0 2,0 0-9,-10 24 6,3-9-2,-3-2-6,2 4 10,-3-3-7,3 2 3,0 0-13,1-3 17,0-1 2,4-6-12,-1 4 0,1-4 6,0-1-2,1 1-7,2-4 3,-2 1 5,2-3 4,0 0 0,0 0 1,0 0 0,0 0-4,50-20 1,-28 8 3,3-2-9,-1 1 4,0 0-6,-1-3 3,-1 6 6,-4-1-5,-5 5-3,-13 6 0,20-7-5,-20 7 4,0 0-18,0 0 10,0 0-2,0 0-1,21 13 10,-21-13-13,4 24 13,-1-14-1,-3-10-1,0 26-1,3-13 1,0 2 6,-3-15-10,4 21 1,-4-21 5,7 18 4,-7-18 1,10 17-1,1-12-7,-11-5 12,27 8 0,-13-6 10,-14-2-3,30 0 21,-30 0 15,31-7 0,-17 1-3,1-1 21,5-4-32,-4 1-3,3-6 2,0-1-2,-7 4-5,0-1 4,-4-1-3,-1 6 6,-7 9-7,7-14 11,-7 14-17,0 0-7,3-15-11,-3 15-3,0 0 10,0 0-7,-38 0 1,38 0-2,-35 22-15,19-8-5,-1 4 1,0 0 0,6 4-6,-1 0-3,4-6-3,-2 6-10,6-4 4,-2-2 0,4 1 13,2-17 5,-6 27-9,5-18 3,1-9-7,-2 22 15,2-22 4,0 16 1,0-16 0,0 0-4,-1 18-11,1-18-16,-7 14-17,7-14-10,0 0-16,-8 13-8,8-13-12,0 0-31,0 0-25,-13 12-42,13-12-45,0 0-239,0 0-528,0 0 234</inkml:trace>
  <inkml:trace contextRef="#ctx0" brushRef="#br1" timeOffset="321631.8074">24722 3094 2352,'-4'-24'1,"2"4"9,2 4 44,-4 3 15,4 13 12,-3-18 2,3 18-30,0 0-14,0-16-13,0 16-21,0 0-25,0 0-16,0 0-27,0 0-39,0 0-44,0 0-58,0 0-163,10 44-399,-10-44 177</inkml:trace>
  <inkml:trace contextRef="#ctx0" brushRef="#br1" timeOffset="321682.0615">23974 3855 147,'-1'-6'211,"2"0"3,-1 0-10,0-6-6,1 4 0,-1-2-5,-1 3-4,1 0-29,-3-1 11,0-1-18,1 0-12,-3 1-12,-2-2-16,-1 4-4,-5 2-18,-4-2-11,3 6-3,-8 0-11,2 6 1,-3-2-15,9 0 1,-3 5-1,-2 3-12,9 0 2,-3 1-14,3 0 6,2 4-10,1-2 3,0 0-5,3 2 6,2-5-10,-1-1 0,6 8 0,-3-1-2,3 0-1,3-2-1,-1 4 1,-2-5-3,4 2 3,-1-1-5,2-2 1,-3 2-1,0-1 1,2 0-2,-3-5-2,-2-1-4,2-3 8,0 1-4,-1-1 2,1-2-7,-4 1 9,2-3-1,-2 2 16,1 0-11,-1-4 5,0 2 4,0-2-8,-8 3-2,-2-3 4,-3 2-5,-5 0 6,5 0-8,-1 1 0,-4-3-7,2 4-1,2-5-7,0 2-12,0 2-28,4-2-21,2-1-34,3 0-25,-2-1-42,7 1-28,0 0-46,0 0-229,0 0-506,0 0 224</inkml:trace>
  <inkml:trace contextRef="#ctx0" brushRef="#br1" timeOffset="321740.114">24095 4068 3440,'-5'-5'17,"2"4"-3,1-2-8,1-2 37,1 5-2,-3-4 21,3 4-27,0 0-8,0 0-5,0 0 13,11-5-17,-1 9 0,4-2-5,7 6 8,2-4 7,1 4-11,-6-2 2,8 0 1,-2 0-14,0 3 2,-2-2 11,-1 0 0,0-3-14,-4 2 15,-3-3-8,-1 1 4,-2-1 0,-2-1-9,-4-2 15,1 3 1,-2-2 13,1-1-5,0 1 12,-5-1 7,6 0-11,-6 0 16,0 0-1,5 0-18,-5 0 5,0 0-2,3 1-18,-3-1 9,0 0 6,0 0-13,0 0 0,0 0-15,0 0 5,0 0 2,0 0-20,0 0-18,0 0-25,-1-10-5,-1 4-15,-1 0-7,-2-1 0,-1-1-1,-2-4-2,2 2 7,-4-4-1,0 4 7,-2-5 5,-1 5 11,0-1 4,6 3 8,-4-2 8,3 3 3,-1 1-1,2 0 35,4 1 9,-1 0 0,3 3 0,-2 0 1,3 2-5,-3-4-11,3 4 0,0 0 2,0 0 1,0 0 0,0 0-8,13 9 11,-3-4-8,2 5 4,8 3-14,-2 2 15,-2-1 2,-1 4 0,-2-6-20,2 7 20,-5-6-7,0 3 4,-3-2-21,-3-4 28,2 6-7,-3 0 0,-2-4 4,-2-2 0,-2 3-1,-1 0-15,-2 0 19,-1 2 6,0-7-8,-1 5 1,-3-1 1,2 2-2,-4-7 2,5 1 5,1-1-12,-3-2 0,0-1-6,3 1-17,-3-2-23,3-1-37,0 1-45,4-1-59,3-2-84,0 0-268,-12-7-579,10 2 256</inkml:trace>
  <inkml:trace contextRef="#ctx0" brushRef="#br1" timeOffset="322961.1211">24998 4078 2756,'11'-12'-20,"-11"12"20,13-24 6,-8 14 1,1-6 34,-6 16 38,10-24 4,-6 12-6,-4 12-10,6-17-4,-6 17-7,0 0 10,4-17-16,-4 17 0,0 0-6,0 0-3,0 0-11,-12-15-1,12 15-7,0 0 3,-50 21 2,29-10-8,-3 4-6,2-2 4,-4 5 1,5 1-1,0 2-1,1-3-10,2 3 5,4-4 1,7-2-4,-3-1 6,2 1-9,1-2 13,2-1-7,5-12 1,-5 26 1,2-13-20,3-13 28,3 29-4,2-14 12,2 1-2,3-3 3,5 5 13,4-5-15,2 0-3,-6-4-15,8-1-27,-2-1-30,1-2-34,-6-3-40,-16-2-41,36-4-45,-36 4-44,29-7-43,-18-1-182,-11 8-514,13-14 227</inkml:trace>
  <inkml:trace contextRef="#ctx0" brushRef="#br1" timeOffset="323011.1406">24840 4134 304,'0'0'303,"0"0"-13,0 0-22,0 0-9,0 0-15,0 0 3,0 0-10,51 8-15,-24-4-6,2-1-22,9 1-25,4 2-13,-3 1-8,-11-2-19,1-2-21,0 1-3,-4-2-19,-4 0-25,-21-2-21,30 5-45,-30-5-41,19 2-38,-19-2-54,0 0-33,17 3-69,-17-3-277,0 0-561,0 0 248</inkml:trace>
  <inkml:trace contextRef="#ctx0" brushRef="#br1" timeOffset="324499.5606">21198 4607 79,'0'0'215,"5"-11"0,-2 8-10,0 0-13,2-1-3,-2 2-9,3-5-5,-2-2 5,3 1-11,1-2 0,1-2-4,-3 0-5,1-1 3,1-1-11,-5 2 6,0-4-13,1 6 8,-2-1-19,-1 1-12,-1-2-7,-1 1 6,-1 1-40,-2 3-6,0-2-9,-6 1-12,-3 3 2,-5 5-4,-7 1-24,-3 1 5,-11 11-14,3 1 4,2 7-6,11-5-6,-2 2-2,4 1-4,8 0-10,-4-2 2,7 0-2,1-2-3,3 0-1,-1-1-9,7-1-1,-3-2 10,3 2-2,3-1 0,1-3-2,6 1 5,0 2 4,6-5 6,0-2-7,7-5 1,1 4 2,-2-5 0,2-2-4,-4-5 4,1 2 4,0-2-9,-1-6 17,-3 2-2,-3-7-6,0-1 4,0 4-7,-4-2 20,1 6 14,-5-2 4,-2 3 5,-1 5-2,1-2-10,-1 4-3,-2 0-9,1 0-4,-1 1 3,-1 3-7,0 0-3,0 0 1,-21 15-2,11-2-6,-7 4-8,2 1-10,5-4-7,0 0-13,0 1 4,3-2 2,1 0 1,2-1-5,2 0-9,0-2-4,2 1 5,2-1 4,0-1 2,4 0 9,5 2 6,3-3 4,6 1 2,4-3 1,0-2 3,3-6-2,0 0 2,1-4 3,0-1 0,-1-3-3,-2-5 4,12-6 7,-1 2-4,-2-3 6,-10 3-11,-1 2 7,2-2-1,-4 3 3,-5 2-1,2 2-1,-10 3 5,2 4 3,-6 2-9,2 0 5,-2 1-3,0 0-2,2 4-6,-6-2 1,4 7 13,-1 0 5,1 5-15,-1-1-1,-3 0 2,2 2-2,-1 2-2,3 1 5,-4-4-4,0 0-2,0-2-5,0-2 2,0-1-6,2-2-8,-2 2 10,0-2-3,0-1 1,1 1 2,-1-5 9,0 4 2,0-4 10,0 0 11,0 0 0,0 0 2,0 0-5,0 0 2,4-13 0,-4 6-2,0-2-5,3-2 5,-3-1 1,0 0 4,-3 0 8,0-3-8,2 3 5,-2-4-6,0 5 2,-4-3-14,0 6 8,-4-4-5,-6 6 1,0 1-2,-6 2-3,1 5-3,-6 8-3,1-3 2,-1 7 4,-7 4-2,11 1 1,-1-2-1,2 3 3,6 0-3,0-2 2,7-1 5,-1-2-9,4 4-10,1-4 9,2 1-2,4-5 0,0 3 3,2-4 2,3 1-1,7-1 7,3 1 0,3-5 0,6 2-2,-3-6 2,3-4 2,-4 1-2,0-3 6,-5-1 4,6-4 7,0-4 0,-1-1 2,1-4 1,-1 0 21,-2 0 11,-2 1 11,-1-3-6,-5 6-3,0 1 25,-4 2 21,-1 5 8,-2 1-4,0-1-17,-2 2-15,2 2-10,-1-1-14,-2 3-8,0 0-8,0 0-3,-7 9 3,0 1-7,-3 2-3,-2 3 6,4 1-12,0-1-27,1 4 2,-1-2-28,4-2-11,1-1 2,2 3 0,1-2 3,0-1 10,4 1 5,3-3 6,-1-1 0,4 1 1,1-4 10,3 2-7,0-3 9,7-3 13,-4 0 4,0-1 14,4-1 23,0-7-16,1 0 1,0-1-2,3-3 8,-1 2-4,-4-3 28,-6 5 21,-1-2 14,-5 5 0,2-1-4,-6 1-6,2 0-6,0-2-9,-1 2-10,1-2-4,-3 2-9,2-2-6,-2 3-1,0-2-9,-3 3-4,4-2-1,-1-1-7,-3 3-8,3-1-6,-3 1-9,4-1-7,-4 1-8,0 0-13,0 0 1,0 0-5,0 0-6,4-2-6,-4 2-5,0 0-9,0 0-4,0 0-13,0 0-11,0 0-14,0 0-13,0 0-25,0 0-28,0 0-6,5-1-27,-5 1-26,0 0-36,0 0-31,0 0-42,0 0-34,0 0-187,0 0-597,-12-5 265</inkml:trace>
  <inkml:trace contextRef="#ctx0" brushRef="#br1" timeOffset="328970.3415">19537 5131 9,'0'0'204,"0"0"-2,0 0-8,0 0-4,7-10-6,-4 9 0,-3 1 6,4-3-11,-4 3-2,5-3-7,-5 3-3,2-1 1,-2 1-9,4-4-11,-3-1-8,0 1-17,-1-1-14,0 1-16,-1-2-4,0-1-19,-1 0-28,0 2-8,-2 0-4,0-2-3,-2 5-4,2 1-6,-6 1-4,-4 2-5,0 6 2,-6 6-1,3 1-6,0-1 1,3 6-6,3-6 3,2 10 2,-1-5-4,5-2 0,2 1 7,2 6-5,1-5 0,1 0-2,4 0 1,-2 1 7,7 0-3,-7-4 0,3 1-4,1 1 7,0-7-10,-3-1 6,-1 0-3,1-1 1,-1 1-3,0-5 3,-3 2-4,2-3 4,-4 0 3,2 0 0,-6-2-1,-1 1 2,-7 0 1,-1-3-3,-6-3 2,1-2-2,-1 0 0,4 0-1,-3 0 1,6 1 0,1-1-2,2-2-10,1 4-6,3-1-10,-1-1-16,2 0-30,3 4-38,2-5-58,1 6-41,7-9-43,4 6-174,6-4-459,4-1 204</inkml:trace>
  <inkml:trace contextRef="#ctx0" brushRef="#br1" timeOffset="330311.2491">19770 5438 110,'-5'3'335,"5"-3"-3,0 0-18,-3 1-29,3-1-26,0 0-36,0 0-17,8 4-20,0-2-18,1 2-12,6-1-8,8 4-10,-2-2-8,1 4-1,2-1-15,0 1-7,1 0-15,1-1-12,-2 0 20,1-2-15,0 6-25,1-6-11,-4 2-1,-2-1-7,4-1 8,-10 1-8,0-6-3,-5 2 2,2-1-5,-5-2-1,-1 3 1,-1-2 13,1-1-8,-5 0-9,4-5-25,-3 1-21,-1-2 0,0-5-1,-1 2 4,-2-3 6,-1-3-16,-2 0-3,2 5 12,-2 1 1,2-5 0,1 4 5,2 3 14,-2 1-11,2 1-5,-1 1 6,1-1-4,-1 2-8,2 3-3,0-5-2,0 5 11,0 0-6,0 0-5,0 0 4,7 16 1,-4-7 6,0 5-5,0 1 3,-2 5 1,0 5 0,-2 0 7,-1 1 2,-3 2-5,0-5-4,0-5-10,-2 1-13,0-1-24,-1-1-16,-2 0-20,4-4-35,-1 0-26,0-4-31,3-1-49,1-3-40,-4-1-171,7 0-482,0-1 214</inkml:trace>
  <inkml:trace contextRef="#ctx0" brushRef="#br1" timeOffset="330366.3016">20805 5476 249,'7'-6'319,"-3"1"-31,-1 0-24,1 3-30,-2 1-25,-2 1-18,0 0-17,-7 11-22,-2 5-10,-1-1-15,-1 6-9,-3 4-10,1-3-18,-2-1-4,2 4-11,0-3-1,-1 2 0,3-1-2,-2 2 3,1-4-8,2-7-4,1 1-6,1 2 0,-2-3-10,4-1-3,1-4-7,-1 0 5,-1-1-4,4 1-10,-1-5-1,1 3-6,0-2 1,-1-3 0,1 1-7,3-1 2,-3 3-9,3-5 11,-1 5-1,1-5 3,-3 2 5,3-2 12,0 0 9,0 0 12,0 3 14,0-3 1,0 0 4,0 0 1,0 0-14,0 0-5,3-12-21,4 4 12,-3 2-14,2-2-2,1-4 8,4 2-20,2-6 0,7 2-5,1 1-6,0 2-7,2 1 6,-1 2-13,-1 3-3,3 2 4,-8 6-5,-1-2 5,-2 4-1,2 1 8,-8-1-17,1 2 6,0 2-7,2 1 3,-6 2-14,0-4 9,0 6 11,-4-4-5,0 3 8,-7-1-19,2-1 7,-5-1-10,-6 4-20,-5-2-10,-3-3-11,1-3-14,-2-1-7,-1-1 3,-1-4-9,4 0 4,1-3-6,2-1-6,6 0-9,1-1-23,-1 0-24,7-2-31,0 2-21,7-3-20,0 1-23,0 2-171,7-4-454,3 0 201</inkml:trace>
  <inkml:trace contextRef="#ctx0" brushRef="#br1" timeOffset="330412.2597">21311 5741 199,'14'-9'316,"-2"-2"3,-1-1 9,-2 1-24,1-1-18,-6 3-16,0 2-30,-1 0-25,-3 0-15,2 0-26,-5-3-24,1 5-20,-5-2-4,0 0-12,-3 4-14,-4 0-12,0 4-12,-3 1-5,3 2-13,0 4-4,0-2-12,4 5-5,0 0-1,3 3-10,2 1 2,0-3-1,5 5-8,0 1 2,3 6-3,-1-4 1,3-3-1,2 0 3,0 0-11,-1 0 4,-2-5-5,3 2 0,-3-2-4,2 2 10,-4-8-3,2 4-10,-3-6 4,1 1-3,-2-1-5,-2 1 3,1 0 0,-5-3 6,0 1-21,-5-1-6,-3-2 10,0 0-16,-3-1-4,2-3-15,-1 0-14,1-1-15,-6-2-14,5 2-10,2 1-20,-3-2-31,4 2-19,4 0-35,0-2-36,6 4-242,-4-3-519,4 2 230</inkml:trace>
  <inkml:trace contextRef="#ctx0" brushRef="#br1" timeOffset="331748.2136">21716 6016 2553,'14'-12'2,"-4"-2"-8,-3-1 9,3-1 84,0-7 48,-6 4-14,0 2-1,1-1 7,-4 1-17,0 5 9,-1-1 7,0 1-5,-1 5-26,-2-1-6,0 3-11,-4-1-5,-2 3-11,-7 1-12,-7 6 0,1-1-12,-1 7 8,-3 1-13,0 4 0,5-1 3,-3 1-15,3 0-7,8 1 0,-2 1-6,5-5 3,-1 0 4,2-1-10,2-2 2,3 1-1,1 0-5,3-1 10,-1-4 3,2 4-11,1-4 6,3 1-3,-1 0 10,6-6 0,3 4 3,1-4-3,4-1-2,-4-3-2,9-2-16,2-4-6,-1 1-2,-3-3-4,-1 0 4,0-1-1,-7 1 0,-1 3 6,-2 3 0,-3 1 2,0 0 0,-1 4-7,-5-2 2,4 3-3,-5 0-1,0 0-5,0 0-7,2 5 18,-2-5 1,-2 10 1,0 1 5,-1-1-15,3 3 7,-1 4 6,1-5-5,1 4 4,2-1 0,7 1 11,-2-1-19,4-2-32,6-1-15,2-1-25,0 0-29,3-5-26,-3-5-25,1 4-26,2-1-44,-1-4-30,-2-4-233,-3-1-538,4-1 238</inkml:trace>
  <inkml:trace contextRef="#ctx0" brushRef="#br1" timeOffset="331811.1942">22775 6017 278,'0'-10'347,"-1"-2"2,2 2-12,-1 0 16,0 4-19,-1-4-21,1 3-23,0 1-22,0 2-32,0 0-30,0 4-22,0-6-17,0 6-32,-3-3-8,3 3-14,0 0-21,0 0-4,-5 14-9,0-4-6,-3 7-10,2-1 7,-2 2-19,2-1-8,0 7-2,2-9-2,0 1-1,1-4-8,-1-1-5,4 0-2,0-1-8,4-2-13,-4 4-6,3-7 6,1 3 20,6-2-8,4-1-1,3 0 0,4-4-8,0 0 15,2-10-17,-1 6-19,1-11-8,1 1 10,-3-5 5,2 0-5,-1-6-3,-1 2-7,-1 3 11,-5-3 2,0 4 6,-5 8 5,-2 0 17,-4 2-8,0 5-4,-1-2-5,-3 1 0,0 4-3,0 0-2,0 0-1,-11 10-10,-2 0 10,-4 9 7,-1 0-5,5-2-5,-1 7-14,2-4 3,5-2-5,-1-3-2,4 2 5,0-1-19,3 0 19,1-1-2,1-4 6,3 2-4,6-1 8,-1-6 9,2 2 6,4-3-7,-1-1 9,3-1-4,5-3-1,-3-2 4,7-1-1,-5-4 8,0-2 2,0-1-1,-3-2 7,3-3-8,-1-3 15,-6-2-3,3 1 6,-3 1-4,-1-3 9,-5 6 16,1 0-14,-4-1 7,0 6-20,-2-2 6,-1 0-6,-2 4-3,3-1-15,-3 4-2,0 2 0,0-3-7,-3 3 3,3 3-15,0 0 6,-14 3-26,8 4 8,1 0-19,-1 2 0,2-1-9,-2 1 10,2 8 9,4-2-2,-1 2 9,2 0 3,2 0-5,-2 0 5,6 7 3,-4-7-22,1-1 6,2 1 0,-2 0 8,1-3 3,0-2 2,-2 1 6,1-6-4,-1 1 3,0 1 7,-3-6 1,3 2 3,-2 1 4,-1-3 2,0 0 5,0-3 1,0 7 0,0-7 0,0 5 8,0-5-3,0 0 2,-7 0-4,0 0 2,-3-3-7,-4-1-18,1 1-12,1 0-17,-5-2-35,8 2-28,-5-2-37,4-1-24,-1 3-22,3-3-30,1 3-36,2 1-183,-2 0-482,3-1 214</inkml:trace>
  <inkml:trace contextRef="#ctx0" brushRef="#br1" timeOffset="333125.7862">23547 6122 48,'3'-6'219,"-3"1"-16,3 3-4,1-2-15,-1-2-5,-2 3-6,2-2-11,-1 1-3,-1 1-5,-1 3-4,3-5-7,-3 5 1,1-3-15,-1 3-10,0 0-4,4-1-10,-4 1-6,0 0-4,0-4-15,0 4-11,0 0-4,0 0 2,0 0-16,0 0-5,0 0-2,0 0-5,0 0-8,0 0 2,0 0-7,0 0-4,0 0 3,0 0-4,0 0-1,0 0-2,0 0-11,0 0 7,0 0-4,0 0 2,0 0-2,0 0 7,0 0-8,0 0-2,0 0-6,0 0 8,0 0-8,0 0 3,0 0 3,0 0 1,0 0-7,0 0 0,0 0 0,0 0 1,0 0-4,0 0 3,0 0 4,0 0-3,0 0-1,0 0 1,0 0-3,0 0 3,0 0 0,0 0 3,0 0-5,0 0 4,0 0-2,0 0-8,0 0 5,0 0 1,0 0 0,2-1 0,-2 1 0,0 0 6,0 0-10,0 0 4,0 0 5,0 0-7,0 0 8,0 0 0,0 0-3,0 0-7,0 0 2,0 0-1,0 0 1,0 0 0,0 0-2,0 0 3,0 0-1,0 0 2,0 0 4,3 7-11,-3-7 8,0 0-3,0 0-3,0 0 3,0 0-1,0 0 4,0 0-4,0 0 4,0 0-4,0 0 5,0 0-3,0 0-6,0 0 8,0 0 2,0 0-4,0 0 2,0 0 9,0 0-3,0 0-7,2 2-2,-2-2-1,0 0 8,0 0-6,0 0 3,0 0-8,0 0 7,0 0 0,0 0-4,0 0 3,0 0 3,0 0-7,0 0 3,0 0 3,0 0-5,0 0 3,0 0 11,0 0-11,0 0 0,0 0-5,0 0 9,0 0-3,0 0-7,0 0 8,0 0-4,0 0 6,0 0-7,0 0 2,0 0-1,0 0-1,0 0 3,0 0-2,0 0-1,0 0 1,0 0 6,0 0-3,0 3 10,0-3-11,0 0 3,0 0-12,0 0-22,0 0-27,0 0-22,0 0-39,0 0-44,-11 2-33,6-2-70,-11-3-177,-7-3-477,-13-7 211</inkml:trace>
  <inkml:trace contextRef="#ctx0" brushRef="#br1" timeOffset="334466.4885">21582 5467 87,'10'-21'154,"4"0"-1,-1 3 14,-2 3 5,-3 3-6,4-2 7,-5 1 1,0 4 2,0-1 4,-4 7-5,1-4-8,0 1-7,-1 5-9,0-4-13,1 0-20,-4 5-11,2-3-6,-2 3-22,0 0-8,0 0-7,-5 16-8,-2 7 1,-4 7-12,-7 16 2,-2-1-9,0 2 2,-1 5-1,-3-3-9,3 0-1,1-1-2,1-7-1,3 1-3,1-11-2,2-1 3,0 0 3,-1-3 1,3-1 7,1-4-10,3-5 0,-1-2 1,2-6 2,3 1-10,-1 0-4,1-4 1,0 0 1,3-1 20,-2-3 20,0 2 12,2-1 16,0-3 25,-1 4 4,1-4 21,0 0-1,0 0 19,0 0 1,0 0-2,0 0 2,0 0-12,0 0-10,0 0-14,5-17-14,-2 6-11,5-3-10,0-3-7,0-2-11,2-3-16,1 5 4,-4 5-8,3-4-2,-1 3-7,-1-3 2,2 0-10,1 4-6,3-7-5,2 4-3,-5 1 3,2 1-6,-1 3 1,-2 4-9,1-2 0,-3 3 0,3 1-2,3 1-3,0 3-8,4 0 4,2 3-1,-4-1-6,-1 6-3,-1 0 3,-3 2-10,2 1 6,-4 0-3,0 4-3,-2 0 2,-1 0 2,-2 2 6,-4 0 2,-2 0-1,0-1 6,-1 1-2,-4-3 3,0 1 5,-7 5-5,1-1 5,-7-3 1,0-1-1,0-5 0,4-3-11,-5-1-3,0 0-4,4-2-5,-4-3-6,4-3 0,3 3-8,1-3 1,2-2-11,1 0-16,3 0-15,-1 2-10,5-3-11,-3 0-26,2 3-22,1-3-20,1-1-29,0 2-29,2-2-27,4 0-23,0 1-31,2-4-26,-2 5-221,5 0-601,-1-3 266</inkml:trace>
  <inkml:trace contextRef="#ctx0" brushRef="#br1" timeOffset="335995.7138">21678 5521 63,'3'-8'148,"1"1"-3,-1 0 4,1-5 0,-2 4 5,0-1-14,1-2 11,0 2-3,1 0 3,-1-1 9,-3 3-3,4-1 3,-1 3-11,-1 1-5,-1 0-6,-1 1-9,0 3-7,1-5-15,-1 5-5,0-5-10,3 2-9,-3 3-12,0 0 2,0-4-19,0 4-10,0 0-6,-4 12 0,1 2 1,-5 3-12,-2 11 1,-3 2-1,-6 11-6,7-9 4,-7 11 0,0-4-10,5-7-2,-6 6 1,3-6 1,3-2-2,-2 0 6,3-3-8,-3 2 2,4-5 4,0-1-9,0 2 12,1-10-11,3 2 1,-3-3-3,7 1 0,-2-5 1,-1-1 4,3 1-8,1-5-1,0 3 5,-1-2 0,4-1-5,-3-2-2,3 0 3,-4 1 3,4-4-3,-1 5-2,1-3 8,0-2 3,-2 3 3,2-3 6,0 0 6,0 0 12,0 0 6,0 0 17,0 0-1,0 0 9,0 0 9,0 0-8,0 0 13,0 0-3,0 0-1,0 0-31,7-17 13,-4 7-5,4-1-11,0-5 2,3 0-8,-3 1-9,2-2 2,-1 3-5,0-1-4,1 3-9,-1-3 7,2 1-10,-3 1 2,3 0-5,0 0 1,1 1-9,-4 3 0,3-2-9,-3 4 9,7-3 2,-4 4 6,0 3-4,0 0 2,1 1-14,3 2-19,-4 3 12,4 1 0,-3 4 5,4 4-9,-6 0 5,1 5 10,-3-3-6,-2 6 2,-1 0-6,-3-2 15,3-3-21,-6 4 6,-3 8 2,0-10 6,-2-1 4,-5-1 0,-2 5-3,0-2-1,0-7-25,0-2 8,1 0-7,-2-3-17,2-4-17,-1 3-18,4-2-19,0-2-24,-1-2-23,3 0-28,2-1-42,2-1-45,1-3-39,1 0-245,5-4-589,3-1 260</inkml:trace>
  <inkml:trace contextRef="#ctx0" brushRef="#br1" timeOffset="336070.821">23442 6136 219,'8'-13'237,"2"3"-4,-1-2-12,0 5 12,-2-1-11,0 1 13,0 0-17,0 2-14,-7 1-6,5 1-19,-4 1-13,0-1-28,-1 3-17,0 0-9,0 0-27,3 8-5,-7 1-2,-2 6-18,-6 6 2,2-1-7,-1 4-4,-2-1-2,2 1-1,2-2-10,4-5-5,-2 0-2,2-1-6,1-2-1,3-4-2,1 2-2,0-2 1,0-1-3,1-2 4,3 1 4,-1-1 13,6-2 20,-2 0 8,7-3-2,1-2-5,6-3-1,-1 0-5,-5-1 17,5-1 22,-6-2 8,-3 0-4,2-3-17,4-7-10,0 3-7,-1-5-4,-4 6-4,0-3-7,0 3-2,-2 0 8,-1 1-5,-4 3 0,-1 2 0,2 2-6,-2-1-3,-2 3-18,-1-1-8,2 3-3,-3 1-10,0 0-1,0 0 8,-6 14-7,-1-5-1,-3 8 10,-4 3-11,7-3 2,-3-2-3,1-1-3,0 3 5,1-2 2,-1 4 3,2-7-14,0-1 12,3-1 3,1-2-8,0 0-12,-1-4-9,3 1 7,-1-2-8,1-1 8,1-2-1,0 0 7,0 0-4,14-7 8,1-1-29,5-7-21,1 1 1,3 0 0,-4 0 22,1 1-13,0 1 6,-7 5 8,0 3-9,-5 0 5,-2 2 0,-2-1-4,0 2-4,0 1 6,-2 2-4,1 2 2,-1 0 16,-1 5-2,0-2 3,-1 3-6,0 3 2,0-2 3,-1 2 7,1-2 2,2 4-2,0-1 11,1-3-9,3 3 14,3-1-3,3-2 1,5 1 1,-2 0 1,2-5-1,-2-1 8,5-2-5,0-1-2,-6-2 10,4-2-5,-4-2 18,-1 0-4,3-3-2,3-5 2,-2-2-4,-7 0 17,6-5-9,-3-1-13,-1-1 11,-2 3-12,-1 1-5,-3-7 6,3 8 3,-6 0-7,-4 3-9,0 0-1,3 6-5,-6-3-2,-1 4-12,1 2 7,-7 3 6,-4 4-3,-4 9-4,-1 1 10,-3 6-14,4 1 8,-2 5 1,2 4 3,4-2 0,-7 13 3,5-11 3,2 0-4,-1 0-7,2-2 6,0-1 2,2 0-4,1-1 25,-1-1-18,5-9-2,-1-1 3,0 1 2,4-4 8,-1-4-13,1-2 10,-1 1-2,4-3-3,-3 3 3,3-4-3,-4 1 10,4-3-4,0-1 4,-3 5 1,3-5-15,0 4-11,0-4-13,0 0-57,0 0-84,0 0-41,-7-9-48,4 2-28,1 2-251,0-5-582,-5 2 258</inkml:trace>
  <inkml:trace contextRef="#ctx0" brushRef="#br1" timeOffset="336116.9917">23857 5983 122,'-3'-10'320,"3"1"-9,0 3-20,0-1-40,0 3-34,0 0-46,0 0-57,0 4-45,0 0-48,10 3-44,0-1-57,3 5-58,-2 2-137,2-1-297,1 1 131</inkml:trace>
  <inkml:trace contextRef="#ctx0" brushRef="#br1" timeOffset="337446.8381">24556 6259 137,'4'-5'335,"0"-3"-9,-2 1-13,3-3-21,-2 2-12,1 4-18,-1 0-3,-1-2-23,0 2 3,0-1-24,-1-2-12,-1 7-15,2-7-16,-2 7-27,-2-7-11,2 7-39,-1-8 13,-2 1-13,0 4-11,-5-2-14,-2 1 0,-3-1-6,-1 3-14,4 2-7,-4 4-7,0-1 14,1 4-26,2 0-7,0 3 5,0 0 2,1 2-17,0 1-2,1 3 1,1 0-6,1 1 5,1 0-1,3 0-6,2 0 0,0 1-1,1 0 6,5 2-6,-3-3 9,2 2 0,0-2-14,2 0 15,0 2 0,-1-6 4,3 4-11,0-5 2,-3 0 2,5-3 1,-6 1 8,3-3-10,-2 0 8,-3 1-15,1-4 3,-1 1-4,0-2 2,-2 0 1,0-3-14,0 0 15,-7 10 4,-5-6-4,-4-1-4,-5-1-1,-3 0-16,3 0-23,-6-1-6,10-1-11,-5-1-17,6-1-25,-1 2-20,5-2-26,2 1-32,-1 0-43,2-2-65,5 3-260,4 0-597,-6-4 264</inkml:trace>
  <inkml:trace contextRef="#ctx0" brushRef="#br1" timeOffset="337500.8626">24609 6416 166,'-7'-5'247,"-1"3"-15,2-2-13,2 0-22,1 2-5,-2 0-16,3 0-3,2 2-13,-6-2-4,6 2-4,0 0 5,0 0 5,0 0 5,0 0 14,0 0 1,0 0 11,0 0 5,43 20-14,-21-10-7,2 0-14,4 2-13,-1-1-19,1-2-12,-5 3-11,1-3-10,-4-2-13,-8-2-1,-12-5-10,21 5-6,-21-5-2,16 4-20,-16-4 8,0 0-7,0 0-8,18 5 3,-18-5 3,0 0-15,0 0-32,0 0-38,0 0-18,10-21-14,-10 21-7,0 0 3,-8-29-1,8 29 11,-10-20 4,4 10 1,6 10 11,-10-16 4,10 16 6,-10-13 7,10 13-2,0 0 3,-7-12-1,7 12 2,0 0 1,0 0-3,0 0 2,0 0 0,0 0 9,0 0-23,0 0 24,0 0 9,0 0-1,24 50-2,-17-34-8,0-2 12,-7-14-2,7 24-3,-4-11 16,-3 3-8,0-16 3,0 29 1,-4-14-10,4-15 18,-11 27-11,2-15 23,2 0-24,-7-3-44,1 1-21,2-3-41,11-7-40,-24 10-61,24-10-49,-18 7-239,18-7-544,0 0 241</inkml:trace>
  <inkml:trace contextRef="#ctx0" brushRef="#br1" timeOffset="337547.9124">25340 6503 304,'7'-17'329,"-7"17"-2,0-19-22,0 19-29,0-15-19,0 15-34,0 0-17,-11-20-18,11 20-23,-17-4-14,17 4-9,-35 3-17,15 6-22,-4-1-6,2 1-10,-1 5 1,-1 1-15,3-1-8,-1 6-5,1-3-4,1 2 2,0-1-4,6 0-18,4-3-2,0 2-6,2-3 3,2-3-6,-1 5 1,7-16-18,-7 29 14,7-12 0,0-1 2,0-1-2,0-15 7,10 27-1,-3-14-2,4 3 3,-1-1-14,2-3-26,4 2-53,0-7-46,-2 0-35,-14-7-65,28 6-62,-28-6-39,28-5-193,-28 5-545,24-12 241</inkml:trace>
  <inkml:trace contextRef="#ctx0" brushRef="#br1" timeOffset="337596.5854">25070 6632 2,'0'0'328,"0"0"-4,0 0-18,0 0-22,-23-8-8,23 8-20,0 0 2,0 0 25,0 0 1,0 0 5,61 21-12,-36-11-21,3 2-14,-1-1-23,0-2-21,-2 0-19,-1-1-10,0-2-24,-8-3-17,-1 2-13,-15-5-30,18 7-29,-18-7-47,16 6-39,-16-6-54,0 0-61,17 7-62,-17-7-61,0 0-74,0 0-307,0 0-703,0 0 311</inkml:trace>
  <inkml:trace contextRef="#ctx0" brushRef="#br1" timeOffset="340167.6086">20713 6266 212,'4'-11'219,"-2"2"-6,-1-1 0,1 3 0,-1 0 10,2 2-11,-2 0-12,-2 2-17,2-2-19,-1 5 6,-1-6-17,1 6-22,0 0-16,0 0-5,0 0-17,-4 10-14,-1 2-1,-3 10-9,-5 2-1,1 7-7,-5-1-2,-6 10 3,-1 2-6,6-13 2,-2 10-4,3-11 2,3 1 1,1-2 0,-2-1-6,-2-2-6,4 1-6,2-8 8,0-3-11,4 1-7,1-6 1,2 0-4,-3-3 3,3-1 5,1 2-3,3-3 40,-3-2 23,-1 2 26,4-4 23,0 2 26,0-2 13,-3 4 21,3-4-1,0 0 21,0 0 0,0 0-22,0 0-11,0 0-11,7-13-14,-4 5-39,4 0 4,4-4-19,-5-2-15,5 5-3,2-4-17,-2 1-12,1 3-21,0-1-11,3 3 7,-4-1-1,10 1-16,-2 1-9,4 3-4,-2 0-6,-4 3-11,-3 3-4,0-1-12,-1 1-10,-3 0-3,-2 1-1,2 3-4,1 1-11,-6-1 3,0 2-7,-1-2-2,-1 3 6,-3 2-2,0 0 0,0-4-2,-6 4-4,2-2 0,-6 3 2,0 0-7,-5-3-5,0 4-17,0-7 10,-1-2-5,0 1 0,-1-1 2,-4-1-4,5-4-11,1 0 7,2-2-2,2 0 2,3-1-10,-5 1-9,3-4-5,3 1-4,-1 0-16,5 1-10,-6 1-15,5-2-20,2 1-33,1-1-51,2 2-46,4-6-27,0 2-218,1 1-599,3-1 266</inkml:trace>
  <inkml:trace contextRef="#ctx0" brushRef="#br1" timeOffset="341523.5413">21030 6382 16,'12'-11'292,"-1"0"2,-4 4-7,1 2 3,-4-2-20,2 2-25,-2 3-35,-1-3-19,1 4-18,-4 1-22,0 0-19,0 0-8,-7 17-15,0 0-10,-4 3-8,-2 3-8,-3 2-4,-1 2-10,0 2-5,-2-2-11,1-1 4,1-2-4,3 1-5,-3-3 0,2 1 9,0-2 3,6-8-4,0 2 5,-1-4-20,3-1 9,0-2-13,4-4-4,0 2 3,-1-2-11,3 1 18,-2 0 8,0-2 23,2-1 17,1-2 21,-3 5 15,2-3 11,1-2 9,0 0 8,-3 2 9,3-2 6,0 0 4,0 0 2,0 0 9,0 0-12,0 0-7,0 0-17,0 0-13,4-10-12,-1 3-20,3 0-10,0-1-14,0-1-6,1 0-8,0 1-5,4-5-7,-5 5-15,4-5 4,-3 2-9,4 3-3,0-3-6,1 0-13,-1 2 12,3 1-12,-1 1-2,-5 4 0,5-4 3,-3 5-13,0 0-5,5 4 0,1 0-9,4 1-3,-8 2-3,0 0-6,-3 0-1,1 5 1,0-4-1,-3 4-2,2-5-16,-4 4 5,-1-1 4,1-1 0,-3 1 4,0-1 3,-2-1 3,1 2 5,-2 0-1,-2-1-1,0-1 6,-2 0 3,-2 3 0,-2-1 3,-5 3-1,1-3 6,-1-3-2,-4 5 4,3-3-1,-7 1-3,8-3 6,0-3 0,-1 3 2,-1-1 0,2-3-1,0 0-1,1-2 1,2 2-3,3-2 3,3 0 3,-5 1-7,2-2-6,4 0-5,-2-1-24,2 0-20,-2 1-24,4 0-29,2 2-21,-6-2-55,2-4-46,1 2-32,0 1-31,1-1-42,0 1-43,-1 0-51,0-2-250,2 1-740,-2-1 328</inkml:trace>
  <inkml:trace contextRef="#ctx0" brushRef="#br1" timeOffset="342970.8576">21851 4408 120,'0'0'245,"3"0"-16,-3 0-3,0 0-18,0 0-7,3-8-11,-3 8-19,0 0-5,3-7-9,-3 2-1,1 0-5,-1 1-14,0-4-5,0 1-17,0 2 2,-1-3 3,-2 2-1,3-1-6,-1-1 1,-2-1-8,0-1-19,-2-2-7,-1-2-1,-3 0-11,1-1-9,0 1-12,-1-2 0,-2 2-12,-2-6 7,0 8-9,-1-6-5,-3 1-1,-2 0-5,-4 1-1,3-1-1,-2 1-7,-1 1 1,-1 0 6,-2-1-8,0 3-5,2 0 6,-4-2-6,1 2 2,-1 1 2,0 2-3,2 2-8,-2-3 4,3 3-2,1-1 6,0 2-5,0 2 6,3-3-6,1 4-2,2 2 0,-2 0 0,-1 1 3,4 2 0,-2-2 0,3 1 14,-1 1-15,3 1 5,-8 3-2,1-1-5,-1 1 9,3-2-5,3 3-4,-2 1 6,-2-1-2,6 1-10,-3 3 12,0-3 3,-2 4-4,0 0-1,4-4-1,2 5 5,-1-3-1,3-1-3,-2 4 5,0-3-13,-1 3 7,4 1-2,-4-1 11,3 0-11,1 3-1,0 0 0,-1 0 5,-1 3 6,2 3-10,1-4 6,-1 6-9,5-6 11,-5 5-7,4-6-1,-1 1 3,6 3-5,-2-2-5,0 0 13,3 2 8,-3 5-11,6-5-9,-2-3 5,2 3 2,0 0-2,4 6 9,0 0 6,0-1-11,0-7-2,2 4 5,1 3-6,1-3-4,0 2 7,0-3-3,1-1-1,0 1 5,2 1 0,-1 0-2,1-5 3,2 2-4,-1-1 0,1-2 4,-5-2-3,6 3 5,-1-2 0,0 2-7,1-3 6,1-1 4,2 1-5,0 1-9,0-2 8,5 1 4,0-1-13,-1-1 11,2-2-7,0 5 8,2-5-1,-1-1-7,1 5 1,-1-5-11,-1 2 18,0-1-6,1 2 7,0-4-6,1-1 8,-3 2 10,1 0 4,-1-1 10,0-3 1,-1 0 2,0 2 12,-1-2-3,-1 2 2,2-2 2,-4 0 1,5-5 11,-1 2-6,-3 1 6,3-1 3,0 0-5,-3-2 0,-4 0 3,-2-5 2,1 5 4,-3-3 8,4-2 9,-3 4 1,2-4-7,0 1 2,1 0 1,-3 0 13,2-3 12,-1 2-2,-2-3-5,3-1-7,5 2 3,-3-5-15,-4 2 1,-1-3-6,5-2-11,0-1 4,-1-1-5,-7 4 18,0 0 7,3 0-11,-5-1-20,3 0-2,1-8 10,-4 5-3,2-5-9,-3-1-1,-4 5 4,0-8-26,-2 7-13,-1-10-1,-3 0-2,-1-1 5,-6-1-11,0-1-6,-8-10-2,1 13-3,-7-10-17,-3 1-24,-4 3-19,1 5-9,0 1-25,-4 5-33,7 5-25,1 2-29,-10-1-30,8 7-41,3 0-39,-1 5-39,1 1-33,1 8-42,0-1-54,2 8-364,-1-1-889,-1 1 395</inkml:trace>
  <inkml:trace contextRef="#ctx0" brushRef="#br1" timeOffset="344514.4595">21337 6598 109,'3'-1'220,"-3"1"-5,0 0-2,3-2-7,-3 2-7,0 0-2,0 0-8,7-2-3,-7 2-5,0 0-6,4-3 1,-4 3-18,0 0-6,2 0-8,-2 0-7,2-3-1,-2 3-15,3-6-2,-1 3-14,-1-1 0,-1 1 7,0 3 1,1-10-17,1 5-2,-1-2-14,-2 0 2,1 1-8,-3-6-2,2 3 2,-2-3-26,-1 0-5,2 0 14,-2-2-19,-3-1-14,1 3 5,-2-4 1,2 2-2,-4 0-8,-1 2-13,0-3 9,-2-4-7,-1 7 0,-3-4-3,0 0 10,-1 2-19,-2-4 7,-1 5 13,1-2-15,-5 2-1,-2-1 18,3 1-16,-2 0 5,0 4-1,1-2 2,-1 1-12,1 2-7,-2-2 1,3-1 12,-1 4-8,3-2 14,-1 3 3,3 0 2,-1-1-12,0 4 5,0-2 2,1 2-2,-2 1-8,6 0 10,2 4-15,-1-4-8,-1 2 27,-5 2-10,4-2-14,0-2 17,2 2 4,-2 0-6,2-1-6,-3 2 9,3-1-8,-1 0 6,-5 2-3,7 1 3,-7 1 15,5-3-16,1 3 2,-7-1-10,2-1 10,4 5-11,-6-4 12,8 4-8,-2-2 2,2 0 0,4-2 6,-2 6-6,-1-4 9,-3 3-17,5-2 9,-3 5 3,3-4-9,-2 4 14,0 0-12,2-3 7,0 2-5,1 0 9,0 1-7,4-2 4,-2 5-21,1-4 22,1 4-4,-3 1-1,4 4-13,-2-2 9,0 0 10,3 0 0,1 1-5,-1-1 0,3-1 2,-1-5-2,1 6 3,1 4 3,1-3 0,-1-1-1,0 0 3,0 2-9,0-4-11,0-1 13,2 1 3,-1-2-3,1 1 4,0 2 3,2 1-6,-1 0 1,3-1 1,-2-2 4,0 2-5,3-2 2,0 1 3,-1-3 0,5 1-2,-4 2 2,3-1-6,0-1 6,1-2 0,1 3-7,-3 0 5,2-3-4,2 0-8,-1 2 13,5 2-3,1-1 5,0-2 3,-1 0-9,3 1 8,-9-7 3,9 9-8,0-2-3,2-3 0,-1 1-5,0-4 5,-4 5 3,4-2-1,2 0-2,-2-3-4,0 4 0,2-5-5,-3 2 6,3-1 0,1-1 0,0-3 1,0 6-3,-1-1 10,-1-3-19,2 0 2,-4-1 11,-5-1-1,9 1-4,-4 0 8,-4-3-3,-1 2-4,1-3 1,-1 0 4,2 0-4,-2 0 2,-2 0 1,1 0 7,3 0-10,-3 0 12,-1-3 6,2 2-11,-2-2 14,1 1 2,-3-1 4,-1 3-7,2-5 7,-3 3-2,4-3-7,-5 3 8,5-4 2,-3 4-6,1-2 2,-1-2-5,-3 1 6,3 3 2,0-2 2,-2-1 3,2 2 4,-2-1 0,-2-1 4,0 2 9,-2 2 2,3-2 1,-4 1 5,0-2-3,1 2 8,-2 0-1,2-1 2,0 2 0,-1-1-5,-1-1-2,1 1-8,2-3 3,-3 1-12,3-1-2,0 0 1,2 0-5,-4-3-1,4 3-4,-4-2 18,4 1 0,-3 2 2,3-4-6,-4 1 5,1 1-8,2-1-4,-2 1-6,0-2 3,2 3-5,-2 1 2,-1-7-5,1 6-12,-1-3 14,4 2 1,-5 1-4,2 0 0,-3-2 14,2 2-25,1 0-6,-1-2 14,0 0 4,-2 3 4,3-4-12,-1 0 4,-3 4 7,3-3-26,-1 3 26,0-2-11,1-1-1,-1-1-6,0 3 2,1-1-1,0-4-4,0 5 2,-2-5 1,2 2-1,1-1 4,-3 1-22,1 0 11,-2-1 17,3 3-13,-2-4 4,2 3-5,-2 0 1,-1-3 7,1 3-6,-1-3 2,0 0-15,0 0 11,-1-2-9,0 3-8,-2-4 8,2 1 2,-2 1-4,0-2-9,-1-3-12,-3-1-32,-1 0-26,-1 1-21,-3-3-40,-4 0-36,3 2-49,-5-1-53,5 7-66,-1 0-87,-3 1-126,-1-3-327,-1 1-964,1-2 427</inkml:trace>
  <inkml:trace contextRef="#ctx0" brushRef="#br1" timeOffset="383286.7132">13045 16578 65,'0'0'116,"0"0"-19,0 0-1,0 0-9,0 0-3,0 0-2,0 0-1,0 0 3,0 0-5,0 0-2,0-4-3,0 4 8,0 0-4,0 0-1,0 0-2,0 0-7,0 0-4,0 0-13,0 0 1,0 0-5,0 0-2,0 0-3,0 0 0,0 0 4,0 0 0,0 0 11,0 0-3,0 0 8,0 0 4,5-6-9,-5 4-2,2-3-1,1 0-3,1 1 7,-1-6 1,4 5 12,-3-2 1,-1 2 11,2-2 6,-1 0 7,0 4 5,-3-2-5,2-3-4,-1 7-2,-2 1-8,5-6 12,-3 2-24,-2 4-8,2-3-6,-2 3 5,0 0-18,0 0 1,0 0 2,0 0-4,0 0-6,0 0-1,0 0 3,3-4-1,-3 4 9,0 0-8,0 0 20,0 0-3,0 0-5,0 0 7,0 0 6,0 0-18,-11-6 3,11 6-19,-6-1-2,0 0 3,-5 1 1,3-3-7,-1 2-1,-2 1-12,-1 0 3,-5 0-2,1 2-8,-2 4 5,-5 2 2,2 6-9,-1-1 6,3 3-4,-1 0-1,2 1 2,1 0-12,1 9 1,0-6-3,1 5 5,0 3 14,4-4-10,-2 1-8,4 4 6,2-3 0,0 2 3,1 1-10,3 3 5,-1-4-9,3-2 7,1 0 1,0-6 8,2 4 11,0-8-20,1 2 5,2-1-14,-1-2 12,1-2-5,2 0-7,0-4 11,3 0 3,2-1-2,1 2-5,-5-5 7,6-1 1,1-3 3,0 3 3,-1-4-1,0 0 4,0-2-6,-5 1 2,1-4-9,1 1 2,-3-5 3,4 2 1,-3-2 7,1-3-7,-3-2 1,0 3-2,-1-2-6,0 2-3,-3-1 4,-1 1-13,1-5 11,-3 4-10,-3-1 2,1 1-15,-1 0 10,-3-3 4,2 6 16,-5-6-22,5 6 0,-3 2 6,0 2-2,-6-4-1,4 3-5,1 1 1,-1-1 16,0 3-2,-1 0 4,2 0-13,-2 4 13,5-2-2,0-1-4,5 2 10,-8-4-7,8 4 8,-7 0-10,7 0 3,0 0 13,0 0-20,-9-5-2,9 5-2,0 0 14,0 0-1,0 0-4,0 0 1,0 0 6,0 0-5,28 2-1,-18-4 10,1 2-2,4-2 2,0-2 3,-2 5 1,2-3-6,2 2 4,4-5 2,-4 0 2,4 4-2,-7-4 1,3 4-1,-4-3-7,-3 3 23,6-2 8,-10 1-12,4 4 5,-1-2 6,-4-2-1,1 4 15,-6-2-6,8-4-3,-8 4-8,7 0 17,-5-1 6,-2 1-5,0 0 3,5-4 10,-5 4-14,0 0 6,0 0-6,5 0 2,-5 0-7,0 0 3,0 0-6,0 0 2,0 0-8,0 0-2,0 0 1,0 0-3,0 0-4,0 0-5,0 0-6,0 0 4,0 0-9,0 6-18,0-3 26,-2 6-9,1 8 0,-3 13-3,1-1-3,-2 1 9,-1 3 0,1-2 0,1-2-1,-4 0-14,2 5 14,-2 0 1,2-3-9,-2-4 3,0-1 12,1-1-12,0-1 1,4-3-1,-1-3 5,2-1 5,-3-2-6,2-3-2,2-3 2,0-2-3,-2 0-4,1-2 8,2-1-1,-1 0 4,0-1 9,1-3 10,-2 4-1,2-4 0,0 0 7,-2 5 1,2 0-7,0-5 5,0 0-7,-1 4 0,1-4-2,0 0-1,0 0 1,0 0-2,0 0-13,0 0 2,0 0 1,0 0-3,0 0 4,0 0 1,0 0-5,0 0-1,0 0 0,0 5-7,0-5-5,0 0-3,0 0-8,0 0-20,0 0 1,0 0-18,0 0-5,0 0-19,0 0-16,0 0-52,0 0-30,0 0-35,0 0-47,0 0-71,1-22-105,-2 14-241,4-8-726,-1 4 322</inkml:trace>
  <inkml:trace contextRef="#ctx0" brushRef="#br1" timeOffset="384697.9425">13314 16851 207,'0'0'265,"-7"-2"-3,7 2 8,-7 0-7,7 0 6,0 0 6,-5-5 11,5 5-13,0 0-8,0 0-12,-9-4-6,9 4-1,0 0-4,-3-2-14,3 2-13,0 0-18,0 0-27,0 0-3,0 0-13,0 0-11,0 0-6,20-1-26,-12-2 18,9 3-4,-1 1-11,-1 1-10,7 1-20,-1-3 1,-3-2-6,0 8-7,-1-5-8,3 0-11,-7 0 0,1 1-5,-6 1-6,3-4-8,-2 1 2,-1 1-24,2 1-12,-5-2-12,-5 0-19,12 0-24,-4 0-11,-3-3-26,-5 3-18,10-2-24,-10 2-39,12-3-22,-8 2-36,-1-4-42,1 2-36,-1 1-61,-3 2-335,5-7-764,-5 7 338</inkml:trace>
  <inkml:trace contextRef="#ctx0" brushRef="#br1" timeOffset="384750.6594">13283 16987 56,'-11'7'289,"3"-5"-15,1 3-22,0-2-25,2-3-19,2 3-14,2 3-2,-3-3-3,4-3-1,1 8 6,2-2-8,1-2 0,1 5 7,4-4-9,5 4 5,2-4-9,9 7-8,2-3-26,-2-2 4,-2-3-10,2 0-12,-1-3-11,-1 4-27,-8-3 9,6 0-10,-8-2-7,-2 0-9,-1-2-14,0 2 10,-4 0-14,-1 0-5,-5 0-4,12 0-2,-12 0-8,5 0 2,-5 0-23,7 0-16,-7 0-45,0 0-22,7 0-28,-7 0-45,0 0-42,3-2-49,-3 2-58,4-1-85,-4 1-234,6-8-658,-6 8 292</inkml:trace>
  <inkml:trace contextRef="#ctx0" brushRef="#br1" timeOffset="384807.7543">14148 16456 81,'2'-4'270,"-1"1"-3,-1 3-13,1-4-8,-1 4-7,0 0-4,0 0-14,5-5 3,-5 5-15,0 0-10,0 0 5,0 0-15,0 0-4,0 0-10,0 0 11,-12-2-11,12 2-18,0 0-5,-12 0-17,12 0 8,-12 0-19,4 1-5,-2 0-9,-3-1-4,-1 0-8,0 1-1,2 6 1,-3-6-2,-4 5-9,-4 4-16,4-1 5,-3 1-5,4 4-7,-2 3-7,1 2 5,0 6-14,-4 14-3,8-13-5,-3 17-1,0-1-3,5 4 4,0 7-6,2-5 6,3 7-5,1 4-3,0-11-2,4-1 0,1 3-1,-1-4-3,3-12-4,3-2-6,1 2 2,-1-3-9,4 0 10,-2-2-10,0-9 5,-1-2 3,2-2-8,3 2 4,-4-5-7,2 1 3,-1 1-4,-2-6 1,0-1 2,-1 2 0,1-5 0,0-2-4,-1 6 4,0-7-2,-1-1-3,2 1-1,-1 2 1,1-1-2,-3-1 1,-1-2 3,3 3 3,-3-3-6,2 4 2,-1 0-1,-1-4-4,1 4 4,-1-4 0,2 2-4,-2-2 0,0 0 2,3 3 7,-3-3-5,0 0 3,0 0-6,0 0 3,0 0-14,0 0-14,0 0-24,0 0-36,0 0-18,0 0-45,0 0-24,0 0-40,0 0-48,0 0-40,0 0-48,7-10-97,-5 3-239,2 4-740,-2-6 328</inkml:trace>
  <inkml:trace contextRef="#ctx0" brushRef="#br1" timeOffset="388567.5453">14461 16711 26,'0'0'218,"1"-4"-7,-1 4-25,0 0-22,0 0-18,0 0-11,0 0-17,3-2-13,-3 2-8,0 0-14,0 0-4,0 0-12,0 0 2,0 0-15,0 0 20,0 0-4,0 0 4,0 0 8,0 0-3,0 0 8,0 0 0,0 0 0,0 0 3,0 0-3,0 0-8,0 0 1,0 0-6,0 0-2,0 0 5,0 0-17,0 0 0,0 0-9,0 0-7,0 0-1,0 0-3,0 0-3,0 0 6,0 0-8,0 0 1,0 0-3,0 0-1,0 0 1,0 0 15,0 0-2,0 0-4,-3-4-5,3 4-1,0 0-1,-4-4-13,1 2 3,0-3 0,2 2-2,-3 0-9,1 1 3,0-2-2,-4-1-6,1 2-2,-1-1 4,-1 0-4,2 0-4,-4 2-1,3 1 3,0 0-5,-2 3-5,0 0 2,-1 1-1,-4 2 2,-1 2 3,1-1-5,1 3-1,0 2 2,2 0 3,-2-2-5,3 3-2,2-3 10,-2 1-8,3 6 5,1-9-6,2 2 4,-2 0-7,2-4-2,2 2 5,2 1 3,-3 1-1,1-5 19,2 4-21,3-2 1,0 0 1,-2-1 0,6 3 3,-2 1 4,0-1 9,2 4 0,1-4-4,-2 1 14,4-2-15,-3 5-1,3-3 3,-3 0-5,0-1 4,-1 0-2,2-1-3,-1 2-4,-1 1 10,1 3-2,-3-7-2,-1 0-4,1 3 8,3-2-3,-7 1-1,3-3 3,-1 2-7,-2 0 0,-2-1 1,-1 6 5,-4-6 0,0 3 1,0-1 1,-5 2 1,2-5-7,-3 0 1,-1-1-6,-2-2-1,3-1 4,0 5 1,-2-6-2,6-1 5,-4 1 0,5-3 1,1 1-4,2 1-15,-1-3 21,1 4 0,2-5-9,3 5-2,-7 0 13,4-2-11,3 2-4,-4 0 0,4 0-3,0 0 2,0 0-3,0 0-2,0 0 3,0 0 6,0 0-8,0 0 0,7 11 0,-4-5 10,-2-4-13,2 5 10,0 1 0,1 1 1,-1 4 0,0 4 0,-2 1 3,1 0-2,1-2 7,-3 5-1,0-3-2,-3 7 5,1-7-6,1 0-7,-1-1 33,-2 0 1,0-1-1,3-6 0,-3 7-8,3-5 2,0-4-2,-2 1-5,0-1-4,3 1-1,0 1-12,-1-3 12,1-3-5,0 2 5,1-3-10,2 8 5,-3-8-2,2 2 4,0-2-6,3 3 1,-3-3 7,3 0-9,0 1 2,2-3 0,1 0-1,0 2 4,0-3 4,1 2-5,1-2 20,-5-2-19,5 5 0,-3-3-7,-1 0-1,-1 2 9,1-3-8,-2 4 7,3-5-5,-1 4 5,-6-2-4,6-2 11,-6 2-3,5 0 13,-5 0-19,6 2 9,-6-2-5,5 0 3,-5 0 3,5-3-2,-5 3-1,0 0 1,0 0-1,5-1 8,-5 1-7,0 0-2,0 0 3,0 0 5,6-3 3,-6 3-9,0 0-1,0 0-9,0 0 8,0 0-1,0 0-12,3 4-1,-3-4-9,0 0 21,0 0-4,0 0 1,4-4 5,-4 4-20,0 0 13,0 0 0,0 0-12,0 0-2,1-3-12,-1 3-27,0 0 1,0 0-22,0 0-18,0 0-46,0 0-26,9-4-63,-5 2-88,0-3-257,3-1-616,-2 0 272</inkml:trace>
  <inkml:trace contextRef="#ctx0" brushRef="#br1" timeOffset="392313.3336">14848 16936 29,'0'0'182,"4"0"-6,-4 0-10,0 0-6,0 0-17,5-3-3,-5 3-16,0 0-5,0 0-4,0 0-9,0 0-5,0 0 7,0 0-11,0 0 5,5-1-8,-5 1 0,0 0-3,0 0 8,0 0-13,0 0-2,0 0 0,0 0-4,0 0-6,0 0-6,0 0-9,0 0-4,0 0-3,0 0-6,0 0-1,-10-8-17,8 6 7,0-1-5,-1-4-5,0 3-1,0 1-6,-2-1-1,0 1 0,0-6-6,-2 4 1,0-2-1,-1 1 2,1 1-6,-5-5-5,4 8 5,-2 0-3,0-1 1,-4-6-7,4 9-1,-3 0 3,0-2 0,-2 4 0,1 7-9,0-4 17,0 1-7,0 2-6,0 2 6,4 1-6,0 5 0,-1-2 4,1 8 2,3-7 2,2-1-6,0 1 8,1-3-7,1 5 5,-1-5-13,4-2 1,0 2 5,0 1 7,0-2 1,4 0 6,-4-3-4,2 0 8,0-1-1,4 0 5,-2-3 5,3 3-3,-2-1 1,0-1 0,2-2-2,3 4-5,1-3 8,-4-1 1,3 1-3,-1 1 0,1-3-1,2 4 3,-2 1-19,0-4 6,-2-1-5,-1 1-9,3 2 16,-3-1-4,0 0-1,-2-1-1,3 2 10,-4-2-11,-1 1-7,0-1 1,1 2 4,-1 2 3,0-5 1,-3-2 1,4 11-11,-3-7 14,-1 2 8,0 0-8,-1-1 9,-2 2-11,0 0 10,-4 0-21,0 1 14,0-1-10,-3-2 5,-1 5 13,-2-6-14,-2 1 8,1-3-3,1 4 6,-2-4-7,1 0-3,0 1 5,2-3-7,-2 0-5,3 0 1,3 0 5,-1-2-18,2 2 19,7 0 7,-14-3-7,8 3 7,1-1-12,5 1 4,0 0 1,-9-1-2,9 1 3,-6-3-8,6 3 5,-4 2-15,4-2-6,0 0-33,0 0-3,0 0-36,0 0-29,0 0-34,0 0-35,-1-7-74,1 7-223,0 0-523,15-5 232</inkml:trace>
  <inkml:trace contextRef="#ctx0" brushRef="#br1" timeOffset="393729.821">14927 16856 39,'-3'-4'211,"3"4"-7,-1-5-6,1 2-19,0 3 0,0 0-11,-2-7-1,2 3 1,0-1-11,2 1-4,-2 0-16,0-3 8,0 0 4,1 1-15,-1 0-9,3-1-3,0 1-7,-3-1-18,3 2 2,-2-2-10,3 1-26,-1 0 9,1-1 4,1 0-25,2 0 1,1-1-4,2 3 0,1-1-13,2 1-1,2 4 7,0-2-14,-1 6 7,8-2-2,-11 4-6,3 1-5,1 0 15,-3 5-19,-3 4 3,-2-7-9,1 8 6,-1-2-15,0 8 12,-2-5 0,-3 9 3,-2-1-9,-3 2 33,2-8-37,-5 4-1,-1-7 0,1 0 8,-2-2-22,-6 6 17,4-7-1,2-1-5,-2 2-1,3-7-17,-3 6 27,3-9-10,0 1 4,1 1-7,4-1-15,-3-4 4,3 3-10,2-4 0,-5 6 0,5-6 8,0 0-2,5 7 5,0-4 3,2 2 0,0-1-2,3-4 0,0 3 2,4-1-1,-5 2 12,-1-3-7,5 2 4,-3-2-5,-2 2 17,0-2-28,0 2 18,0 0-1,-4-3-3,0 3 11,-4-3-5,0 0 3,6 0 2,-6 0-9,0 0 0,0 0 4,0 9 6,0-9-1,-3 6-5,-1-2 1,-2 1-5,2 4 6,-1-3-3,2 2-8,1 1 4,-1 0 1,-1 3 1,3 1-15,1 4 25,-2 2-7,4 0 19,-2 1 8,4-2-1,0 5 0,-1 3 2,-1-10-2,0-3-4,0 4 1,-1-1-1,1 1-3,-2-6 2,0 1-3,-2-3 10,1-1-8,1 2 8,-2-3-6,-1 2 6,-1-2 1,1 1-5,-4-3 6,0-1-18,-2 2 10,-3-4 1,0 0 2,-3-2-7,1 0-10,0 0 2,0-4-16,2-2-13,-1 2-6,3 0-23,2 0-18,-1-1-29,3 1-36,-1-1-47,5 1-44,2-2-52,0 6-264,7-10-580,1 1 258</inkml:trace>
  <inkml:trace contextRef="#ctx0" brushRef="#br1" timeOffset="393783.7973">15383 17442 273,'0'0'285,"10"-1"-16,-10 1-25,7 0-16,-7 0-8,10 0-16,-7 3-16,1 0-10,-1 1 5,-3-4-9,4 10 1,-2-5-20,-2 1 19,-2 3-7,1 3 1,-2-2-14,0 2-12,-4 4 2,3-2-26,-6 2 0,0-2-11,0 3-20,0-1 13,-4 5-39,1-2-31,3-5-64,-6 1-46,3-2-54,-1-2-66,3 3-63,1-6-81,0-2-205,2 2-594,-1-5 262</inkml:trace>
  <inkml:trace contextRef="#ctx0" brushRef="#br1" timeOffset="396319.206">15800 16962 171,'0'0'274,"0"-6"-25,0 6-11,-1-3-16,1 3-15,-1-7-12,1 7-7,-2-5-18,2 5-12,-3-4-6,3 4-15,0-3-4,0 3-6,0 0-12,-2-5-10,0 0-1,-1 4-10,-1-2-4,4 3-16,-3-5-6,2 2 1,-2-2-11,-2 1-7,2-1-4,-2 0 2,1 3-1,0 1-4,1-1-1,3 2-7,-10-2-9,7 0 1,-2 1-6,-1 1-7,-1 3-6,-3-1 4,0 1 0,1 7-13,-3-3 9,5 3-5,-3-4-3,3 3 0,3-1-5,-3 7 0,1-1 4,-1 0-1,0 1 0,3 2 3,1 0-1,2 2-1,-1-2-2,4-1 2,-1-1 5,2 2-5,3-6 0,-1 3 7,1-4 4,2 7 16,-1-3-17,3 1 3,0-5-2,-1 4 13,-2-7 0,4 5-7,-4 3 1,4-1 12,-4-6-17,2 4 5,-4-3-4,2 1 0,-1 0-9,0 4 5,-1-2 1,0-2-3,-1-2-2,0 3-5,-3 1 14,1-3-13,-2 2 11,0-2-2,0 1-14,0-3 15,-3 2 0,0-3-3,0-1 6,-4 2-10,0 0 1,0-2 4,0 0 3,0-2 6,0-1-15,3-2-5,-5 5-4,1-5 21,5 2 1,-5-4-1,4 2-12,4 0 8,-9-3-2,5 3-1,4 0-9,-6-2 4,6 2-23,0 0 26,0 0-15,-7 3 3,7-3 3,0 0-4,0 0-6,0 0 0,0 4 15,0-4-10,0 4 1,0-4-10,1 9 8,-1 2 5,0-8 1,0 6 4,2 2-6,-4-1 0,1 6 3,1-4 1,0 1-5,-4 3 1,3-6 3,-1 1-1,1 5 3,-1-4 4,-1-1-8,2 1 4,-2 0-4,0 0 4,3 1 0,-1-1 0,0-3-4,-1 1-2,2 2 7,0-7-13,-2 2 5,2 0 10,0-1-13,2 1 17,0-3-9,-2-4-12,2 8 10,-2-3 9,4 0 1,-2-2-9,2 1-1,1 0-7,0 0 14,2-3-22,2 4 16,1-3 0,2-1-5,2 1 7,-1-2 0,-2 2 2,3 1 6,-2-2 5,0-2-12,-2 2-4,-1 0 2,0-2 4,-1 0-2,0 3-1,-8-2 6,8-1 0,-3 2-1,-5-1-11,9-1-10,-9 1 16,0 0 5,7-1 4,-7 1-8,0 0 4,0 0-8,0 0 4,0 0 4,6 1-6,-6-1 2,0 0-10,0 0-2,0 0-1,0 0-17,0 0-8,7 1-30,-7-1-17,0 0-27,0 0-24,0 0-26,0 0-38,0 0-7,10 0-88,-10 0-187,0 0-521,4-11 232</inkml:trace>
  <inkml:trace contextRef="#ctx0" brushRef="#br1" timeOffset="398114.6676">16379 17415 6,'0'0'154,"0"0"-10,0 0-20,0 0-1,0 0-15,0 0-5,0 0-7,0 0-3,0 4-2,0-4 1,0 0 1,0 0 0,0 0-3,0 0 10,0 0-5,0 0 11,0 0-2,0 0 3,0 0 4,0 0-1,0 0 7,0 0-6,0 0-7,0 0 14,0 0-9,0 0 5,0 0-19,0 0 7,0 0-8,0 0-11,0 0 4,0 0-8,0 0-7,0 0-6,0-20-16,3 15 7,-3 5-11,0-10-5,0 5-10,4-1 17,-4-4-10,2 3-11,-1-1 12,-1 3 4,0-5-15,0 0 6,0 1-21,0 0 10,-1 3 2,-1-3 6,2 3-13,0-1-1,-1 0 5,-2 2-8,3 5-11,0-12 11,-3 4-1,2 3-5,-2 0 4,0-3-17,1 1 10,-3 4 0,2-4-3,3 7-8,-7-9 1,4 5 4,-4 1 9,3-2-9,-6 5-1,3-1-11,-3 1 12,1 3 4,-4 3-6,-1 3-5,1 0 11,-4 7-11,0 5 3,3-3 2,0 3-1,4 1 8,0-6-8,3 2-5,0 7 7,1-10-10,5 9-1,0-7 6,1 1 2,1-2-3,2-4 2,0 4 0,2-6 3,-2 0-1,2-2 1,0 1 6,2-2-3,-1 0 1,1 0 7,0-4-3,3 2 5,-2-3-4,2-2-1,3-2-5,1-3 18,-6-1-6,5 1-8,0-5-1,-1-1-6,1-2-2,-3 2-1,5-8-2,-5 4-6,0-2-2,0-7 17,-3 10-15,0-10 2,0 11 5,-4 4 4,1-1 2,-2 5 11,-1-4 2,-1 4 6,0 5-7,0-8-15,0 8 7,0 0 1,0 0-4,0 0 2,-7 15-7,4-3 4,-4 3-6,4 1 11,-1-2-4,1 4-7,-1 2 2,0-4 0,2 1 10,1-2-2,1 2-1,0-3 4,0-4 0,0 2 13,0-1-10,3 0 3,-2-2-7,2 0 0,3-3-8,-5 1 16,3-2-2,-1 2-3,3-5 0,1 5 9,1-4-5,-2-2-2,2 1 22,4 0-25,0-5-9,2-1-32,-1 2-19,-2-3-50,-1-2-34,4 4-56,-4-2-55,1-5-68,-1 6-216,-1 0-576,2-7 255</inkml:trace>
  <inkml:trace contextRef="#ctx0" brushRef="#br1" timeOffset="399552.7302">16775 17595 221,'0'0'252,"0"0"-23,9 1-8,-9-1-20,0 0-9,7 0-10,-7 0-13,0 0-7,3 3-6,-3-3-5,0 0 10,-1 10-9,0-3 2,-2 3-10,0 2-11,-1 2-9,-2 4-3,-1-2-17,0 1-14,0 3-2,-1 1-14,1-6-9,-3-1-53,3-1-38,-3-1-52,4 3-68,2-8-68,0-3-73,-2 3-182,6-3-506,0-4 224</inkml:trace>
  <inkml:trace contextRef="#ctx0" brushRef="#br1" timeOffset="399615.9777">17075 17061 205,'3'-11'237,"-2"2"2,1 4 0,1-5-5,-2 6-14,-1 4-13,1-8-15,-1 8-20,0 0-23,3-7-7,-3 7-20,0 0-7,0 0-5,0 0-5,0 0 14,-3 36-14,-1-10 2,0 0 12,-2 7 0,1 0 5,-2 0-11,1 2-12,-1 10 3,-3-14-13,7 2-4,-4-3 3,0 0-6,0-1-7,0-4-17,4-1-2,-2-7-1,3 2 0,-1-9-9,1 0-4,0-1 0,-1-1-4,3-1 2,-4-5-2,4 5 0,-3-2 7,3-5-5,-1 7-2,1-7-8,0 5 13,0-5 6,0 0-1,-2 5 2,2-5 8,0 0-8,0 0 4,0 0 2,0 0-6,0 0-8,0 0 6,0 0-6,0 0-9,0 0-2,0 0 10,8-17-16,-6 8-4,3 0-14,0 1 11,-1 0-7,-1-1-3,4 0 0,0-1-1,0 0-8,3 0-3,4 1 6,-1-1-7,1 2-2,2 3 7,-1 3-12,6-3 16,-9 3-8,4 1-8,-3 1 6,1 3 6,3 0-5,-6 3 3,-1-1 5,0-1-10,-3 0 3,4 4 1,-5-3-1,0 4 4,1-4-3,-4 5-1,-1 0 1,1-1 2,-3 3 5,0-6 0,-2 7 1,1-6 1,-1 5 3,-6-2-13,4-1 7,-4-4 2,1 2 11,-6 4-12,3 1-6,-3-7-4,2 1 0,-3-3-3,4 0-7,-1 0-6,2-2-1,0 0-5,0-1-8,-1 0 1,2-2-20,8 2 7,-13 0-7,6-1 4,7 1-27,-14-5-18,10 3 0,-1-2-22,0 1-6,1 1-28,-2-2-29,6 4-41,-7-6-43,7 6-71,-7-7-283,4 4-666,3 3 295</inkml:trace>
  <inkml:trace contextRef="#ctx0" brushRef="#br1" timeOffset="399673.1577">17499 17536 16,'0'0'217,"9"0"0,-9 0-6,0 0 6,5-2 0,-5 2-7,0 0 0,4-4-2,-4 4-1,0 0-1,0-6-3,0 6-8,0 0-18,0 0-13,0 0-13,0 0-18,0 0 0,0 0-9,9 11-1,-9-6-5,0 1-2,-1 4-1,-1 0-6,-4 1-6,2 7-12,1-7-13,-4 6 0,0 5-8,0-4-2,-3 6-3,3-5-9,-3-6 6,0 1-49,2-1-39,0 0-48,-1-5-57,1 5-55,-1-5-80,3 1-97,0-6-244,0-2-655,6-1 290</inkml:trace>
  <inkml:trace contextRef="#ctx0" brushRef="#br1" timeOffset="401128.5276">17974 17151 160,'1'-5'288,"3"1"-11,-1-1-22,1 2-9,-4 1-11,0 2-29,3-5 7,-3 1-19,0 1-17,0 3-11,0-9-11,0 4-21,0 5-13,-3-6-9,-1 1-16,-3 4-13,0-2-6,-1 3-13,-4 0-10,0 0 7,-2 0-11,-2 9 0,-4-1-3,2 8 7,1-3-11,-4 2-1,4 6 3,-1 3-6,2 1-5,1-3 4,2 4-5,1-2 25,3-1-15,-1 1 3,3-5 4,3 0-5,-3-3 19,1 2-13,2 3 5,4-4-8,0-1-5,0 0-15,2-1 21,2 2-3,0 0-2,0-3-1,3 2-17,-1-1 16,-1-6-8,1 1-14,3-2 19,3 1-2,-3-5 0,-1 3-7,2-3-1,1-2-8,5-1 6,-4 1-24,2 1-12,3-8-36,-4 4-29,-2-1-43,3-5-41,-2-1-39,-1-1-64,0-1-51,-1 3-311,-4-2-674,5 0 298</inkml:trace>
  <inkml:trace contextRef="#ctx0" brushRef="#br1" timeOffset="401182.5659">17739 17394 78,'-6'0'289,"6"0"-10,0 0 4,0 0-5,0 0 22,31 0-28,-10 0-21,4 4 8,-2-6-36,2 5 27,-1 4-38,0-7-21,-3 2-7,-1 1-20,-5-2-16,-2 2-5,1-3-13,-7-2-9,1 2-18,-2 0-10,1 0-9,-1 4-4,-6-4-32,7 0 11,-7 0-6,0 0-18,7 2-28,-7-2-20,3 0-40,-3 0-30,0 0-43,0 0-40,0 0-40,0 0-72,4-4-338,-4 4-666,0-7 294</inkml:trace>
  <inkml:trace contextRef="#ctx0" brushRef="#br1" timeOffset="401242.6086">18117 17091 216,'5'-6'276,"-1"-5"-10,0 7-13,2-6-14,2 6-13,-1-4-9,0 1-14,3 0-10,0 3-21,0 0 0,4-3-11,-1 4-21,2 3-17,-1-2-12,7 4-9,-4 1-13,4 5-10,-1 1-5,1 3-12,-1 0 0,-3 2-16,-1 3 2,-1 0-5,-7-5-5,-1 3-1,-4-1-12,1 3 6,-4-2 2,-1 2-6,-5 0 12,-2 0-13,-4 7-6,-3-5 0,2 0 3,-2-2-7,-2-5 11,0 4-15,3-8-6,2 3-1,0-1 4,-1-1 2,5-2-10,1 0-13,2 0 6,0-2-2,2 3 3,1-4-1,2 0 4,0 1 9,2-1-9,2 1 1,1 2 0,2-3 0,1-1 5,-1-1-4,0 5-1,0-5-2,1 1-1,-2 0 11,0-1-15,1 1 4,-6-3-4,2 5 5,0-4 13,1 3-15,-4-2 3,0 3 1,0-1 2,0 3-1,0-2 2,-1 3-4,-5 2-3,3 1 5,2-1 2,-2 1-5,-1 6 5,0-2-12,2 2 16,2 1-1,0-6-5,-3 5 22,2 0-14,1-1 39,0 1 6,0 0 0,0-4 6,0 4 6,0-8-13,-2 3-8,2-2 4,-3 0-4,1-1 7,-1-1-25,0 4 6,-1-3-2,1-1 9,-4 1 17,-2-1-8,-2 1-4,-4-3-25,1-1 17,0-1-8,-1-2-9,-1 0-27,3-1-41,-1-1-43,-3 2-45,3-5-58,0 0-60,4 2-71,-4-4-305,5-1-683,-1 0 302</inkml:trace>
  <inkml:trace contextRef="#ctx0" brushRef="#br1" timeOffset="403830.4463">18837 17229 36,'4'-5'196,"2"3"-1,-2-3-7,0 3-4,2-1-3,-2 2-8,-2 0-9,2-3-6,0 1-7,-2 2-12,-2 1-4,5-4-11,-5 4-9,4-3-10,-4 3-10,3-2 1,-3 2-6,0 0 2,3-2-7,-3 2-1,0 0-3,0 0 2,0 0-6,0-3-15,0 3 16,2-2-2,-2 2-14,0 0 0,-2-7-8,2 7-8,-3-7 0,2 4-9,-1-2-9,-2 3 3,0-4-11,-2 4-9,1-1 7,2 1 1,-6 0-7,0 2-7,0 2 1,-5 0 2,0 6-8,-3 2-5,2 0 12,-1-3-1,1 10 0,1 2-8,-3-1 2,8-4-18,-1-2 19,-1 2-2,1 0-2,7-3-3,-1 0-3,0 1 9,2-4-1,1 3-2,-2-5-2,3 1-1,3 5 3,-2-7-8,1 7 12,2-7-12,3 5 20,3-1 0,1 1-1,3 1 6,-1-3 9,2 1-29,-2 2 10,-1-6 2,0 7 2,-1-7-10,-1 6 6,0-5-5,-3 3-8,-1 0 12,-2-1 0,0 0 0,-4-2-1,3 5 19,-6-2-19,3 3 4,-4-5-10,-3 4 6,-3 2-8,0-1-4,0-2 1,2-3-11,-5 3 9,2-5-12,3 2 10,-2-6-7,1 3 8,2 1-5,-3-5 0,6 4 10,-1-1-3,0-1 2,5-2-2,-8 0-8,8 0 15,-3 3-12,3-3-1,0 0 13,0 0-13,0 0 10,0 0-2,0 0-2,0 0 3,0 0-5,0 0 2,-7 2-2,7-2 13,0 0-12,4 12 6,-1-9-6,0 4 0,0 0 14,-2 1-9,3 3-4,-2-1 0,1 5 10,-3-3 3,2 4-2,-6-1-32,4 2-1,-3 2 5,3 1 7,-5-2-3,-1 3 11,3-4-1,-4-1 12,2 1 6,2 0-4,-3 0 0,3-2 6,-4-2-2,3-2-3,-2 0 9,6 0 0,-4-1-4,4-3-1,0 3-1,-3-3-5,6-2 8,-6 1-3,6 1-3,-3-2 6,4 1 0,-4-6 1,0 0 4,0 0 36,13 22 15,-13-22-6,14 11-2,-14-11 6,17 9-1,-1-5-6,-16-4-5,24 3-7,-9-6-5,-15 3-26,30-3-26,-16-2-42,-2-1-43,1 0-36,4-3-53,-3 2-63,1-9-271,1-2-564,-2-2 251</inkml:trace>
  <inkml:trace contextRef="#ctx0" brushRef="#br1" timeOffset="405483.6294">19262 17492 149,'0'0'167,"6"-6"-1,-2 3-7,-4 3-1,5-4 11,-4 0 4,3 1 3,-1-3-14,-2 2-7,2 1 2,-3 3-14,5-10-8,-3 1-2,-2 2-21,0-3 0,0 4-5,0 6-11,-2-11-8,0 4-1,-1 2-14,0-2-14,2-3-2,-2 2-4,-1 4-9,-2-3-7,-1 4-5,2 0 2,-3-1-9,0 1-4,-1 3-2,-1 0 3,-6 3-11,3 1 7,-5 6 1,1-3-12,0 8-2,7-5 5,-4 2-13,3-3 17,1 3-8,3-5-20,0 5 19,1-1-4,2-2-13,2 3 22,0 5 3,1-10-1,2 4 9,0-2-15,0-2 23,4 4 4,-2-3-9,1 2 3,3-5-2,-1 6 17,0-6-2,3 6 10,1-2 2,-3-1 4,4 2 7,2-2-8,0 0 0,-2 2-14,2 0 7,-3 0-15,-2 0 2,-1-2-8,-1 0-5,-1-1 1,1-1-11,-2 0 3,-1 6 12,-2-4-16,-1 0-2,0 1 5,-1-3 0,-2 4-8,-1 0 13,-2 3-7,-1-4 0,-4 1-2,-2-1-3,2-3 0,-2 0-5,2 1 2,-3-3 10,1 1 13,-1-4-16,3 2-5,1-3 6,0 0-12,-1 0-23,3-3-19,-1 2-9,5-2-13,-5-2-24,5 2-35,0-2-30,1-4-55,2 3-41,2-5-48,0 1-227,4-7-568,2 0 252</inkml:trace>
  <inkml:trace contextRef="#ctx0" brushRef="#br1" timeOffset="405565.6794">19437 17570 27,'-7'-1'189,"0"2"5,0-1-8,7 0 8,-15 0 4,6-1-17,2-2-1,0 3 3,0-1-5,1-2 6,6 3-9,-11-4-6,11 4-3,0 0-5,-10 0-2,10 0-13,0 0 10,0 0-29,-7-2-6,7 2-3,0 0-9,0 0-10,0 0 1,0 0-7,0 0-15,0 0-10,0 0 1,0 0-14,0 0 12,0 0-8,20 7-8,-6-5 3,0 2-6,10 0 36,6-4 1,13 4-7,-5 1-10,-7 0 7,7-2-23,-7-2-8,7 0 2,-11-1-1,-3 4-7,0-4-3,-3 6-1,-4-4-9,-3-2 0,-4 0-12,-3 0 5,-3 2 2,-4-2 4,11 3-6,-11-3-1,8 0 0,-8 0 2,0 0-1,0 0-10,9 2 0,-9-2-15,0 0 2,0 0 5,0 0-19,0 0-15,0 0-2,0 0 2,0 0-3,0 0-38,0 0-13,0 0-24,0 0-2,-17-12-14,9 5-1,1 5 13,1-4 1,-8-4 2,7 6 25,-7-4-2,2 4 7,0-8 11,2 6 2,-2-3 9,1 1 8,3 3 8,-3-5 5,4 4 18,0 1 23,0-2-1,1 5 16,2-2 11,0 0 1,4 4 12,-7-5-10,4-1-9,3 6 0,0 0 2,0 0-18,0 0 20,0 0 10,0 0-1,0 0 19,24 12-2,-10-7-6,0 1 7,4 7-6,-2-3-1,2 2 13,-1 2-23,-7 1-7,1-6 7,-1 4 1,0-1-18,-3 2 6,3 1-5,-6-4-34,0 1 38,1 2-5,-3-3 0,-2-1-6,0 2 26,-2 0-23,0-1-5,-5 4-9,1-5 11,-2-1-7,-2 4-7,3-6-21,-7 2-33,7-3-29,-3 1-37,3 0-43,0-5-42,0-1-64,0-1-318,7 0-636,-10-5 282</inkml:trace>
  <inkml:trace contextRef="#ctx0" brushRef="#br1" timeOffset="407286.9051">20062 17641 2,'0'0'250,"0"0"-15,0 0-7,0 0-4,0 0-11,0 0 7,0 0-13,0 0-8,0 0-6,13-15-3,-13 15 8,3-7-27,3 4 3,-6 3-19,5-12-7,-2 7-13,1-4-9,-1 5-8,0-8-1,-3 0-22,7 1 1,-7 0-17,0-6-9,0 6-4,0-1-8,-3 0-6,-1 2-11,1 3-17,0-2 8,-2-1-1,-1 5-11,-1-2 1,-3 4-3,-1 3 9,-3 0-13,-2 4 2,2 4-14,-7 6-4,3 1-9,-2 4 14,4 3-1,1-5-2,5-2 0,-1-1-9,4 1-1,0 0 7,1 2 2,2-3-7,1 3-6,3-5 13,-1 0-5,2 3 10,2-6 0,-1 6-22,1-6 31,2 5-12,1-3 14,-1-5-6,1 0 19,2-1-7,-1-1 9,0-2-9,-2-1-4,-5-1 8,16-2 6,-3-6 0,1-1 0,0 1 6,-1-6-32,4-3 21,-7 2-4,2 1 0,1-10-12,-2 2-6,-2 7 8,-1-2 2,-1 5-6,-1 0-20,-5 3 14,2 1 11,0 8 1,-3-6 2,0 6-23,4-8-1,-4 8-2,0 0 5,0 0-17,0 0 11,0 0 8,0 0-6,3 26 1,-10-10 9,7-3-14,4 4 6,-4 1 3,0-5-6,3 3 3,1 3-2,-1 0 13,1-2 1,-1-2-1,1-3-8,-1-1 7,4 3-14,-1-5 19,-2-2 7,3 2-14,-1-3 7,-1 1 1,0-3 5,2 2 9,-2-2 13,1-2-19,1 4 1,-1-6-12,1 2-17,-2-2-29,2 2-41,0-2-24,-7 0-43,13-4-49,-4-3-58,0-1-67,-6 1-266,4-3-637,-4 0 282</inkml:trace>
  <inkml:trace contextRef="#ctx0" brushRef="#br1" timeOffset="407346.9416">20582 17420 110,'4'-7'218,"-1"2"-6,-3 5 2,5-2-4,-5 2-4,5-8-4,-2 5-15,-3-1-5,0 4-15,1-9-5,-1 4-14,3 1-16,-3 4-14,-4-6-11,1-1-13,0-2-10,-1 3-11,-2-1-11,0 0-5,-2 4-7,-1-3-3,-3 1-12,1 4 5,-2 2-6,-3-1-12,0 2-2,2 2 12,-3 2-22,4 1 12,-1 5-14,2-2-1,4 5 5,-3-1-8,4-2 0,3 0 5,1 0 1,0 2 1,3 3 6,0-7 6,6 1 22,-2 2-3,3 1 0,5-1 9,0-1 8,1 1 17,5-1-24,2 1-3,-6-4 0,0-1 2,0-3 10,-1 7-22,-3-7 4,-2-2-13,2 1-5,-2 1-9,0 0-2,1 8-3,-6-5 12,1-2-10,-1 2 4,0 1 2,-3 3-4,0-2 1,-3 1-13,-4 3 14,4 1-5,-6-5 4,0-1-4,-1 6 9,-2-6 5,-3 0-14,3 2-1,-2-8 6,0 2-6,-2 0 9,2-3-22,0-1-22,1 2-2,1-6-34,2 0-14,1 2-22,-1 2-36,3-6-15,2 2-28,-1-4-33,3 0-25,3-3-59,0 5-197,2-7-528,1 5 233</inkml:trace>
  <inkml:trace contextRef="#ctx0" brushRef="#br1" timeOffset="407407.9839">20816 17703 34,'3'-4'179,"3"-1"-10,-1 5-13,-5 0 5,10-3 8,-10 3-4,11-2 6,-4-3 10,-2 2-9,0-1-7,2-3 11,-2 2-11,0-5-10,2 3-4,-3 0-6,1-3-7,0 2-6,-3 1-13,-1-3-15,3 0-6,-1 1 0,-3-4-26,0 8 6,0-3-12,0-2-11,-2 3 4,1 2-8,-4-3-16,-1 0-4,0 3-15,-5 2-2,3 3 7,-13 0-3,2 7 1,-2 1-5,-1 2-22,-1-2 23,1 5 1,3 3-5,2-3-13,3 1 21,5-6-18,-1 4 0,5-2 0,0 1-7,0 0 29,2 0-23,2 1 6,1 0-6,1 0-3,2-2 20,-1 4-3,3-1-6,1-7-4,1 4 10,0-4 19,0 1-22,3 0 15,0-3-4,-2-3 5,2 2 5,-1-4-6,1 1-19,2-4 21,-2-1-5,5-3-2,-3-1-2,-1-3-5,3-9-19,0 5 22,-7 4-6,1-2-8,1 1 14,-2-1 0,-1 6-2,-2 2-1,0-2 4,-1 4-13,-1-1 19,-2 5-28,0 0 8,0 0-3,0 0-1,0 0-19,0 0 20,0 0-7,0 21-1,-2-13 5,-1 4 8,3-3-17,-3 8 10,3-2 0,-1-6-11,2 3-10,2 3 28,-3-6-2,3 2-2,1 5 2,-1-6-12,4 0 13,0 0 3,3 0 5,-3-4-5,0 4 11,3-4 1,0-2-8,-3-1 1,4 2 13,-4-4-16,3 0 11,-1 3 3,-9-4 34,15-4-21,-11 4 4,2-2-3,1 1-3,-7 1-18,10-5 11,-5 0-4,-2 3 2,0 0-5,-3 2 7,7-2-6,-7 2-11,0 0 7,7-4-4,-7 4-1,3-4-16,-3 4 10,4-3 2,-4 3 7,0 0-27,0 0 13,0 0 10,0 0-23,0 0-30,5-1-65,-5 1-35,0 0-62,0 0-53,0 0-53,0 0-72,0 0-193,0 0-620,9 7 275</inkml:trace>
  <inkml:trace contextRef="#ctx0" brushRef="#br1" timeOffset="408956.0831">21085 17558 31,'-3'-2'100,"3"2"15,0 0-21,0 0 6,-2-8-11,2 8 13,0 0 6,0 0-1,-2-9-4,2 9 20,2-12-13,-2 12-3,2-9 21,-2 3-3,3-1-7,-3-3 4,4-4-2,-1 5 13,-2-2 4,4-4 2,-2 4-10,2 0-3,2-5-5,-1-1 18,-2 5-13,-1 2 15,4-3 1,-3 4 6,-1-2 7,1 4-2,-4 0 7,0 7-8,3-8-12,-1 5 0,-2 3-14,2-7-6,-2 7-30,0 0 5,0 0-22,3-7-12,-3 7-6,0 0-5,0 0-14,-3 22-5,1-5 3,-1 8-8,-2 4 1,1 1 4,1 6-7,-1-3 2,-1 13-9,-1 5 1,-1-1 4,-4-2-8,8-13-3,-2 12-1,1-1-13,0-12 30,-3 14-19,7-13-2,-6-4-5,2 0 1,4-2-7,-4-2 11,3 4-6,-1-14-11,-1 1 12,2-1 6,0 0 4,-1-1-5,2-16-2,0 22-9,0-22 6,-4 21 10,4-21-2,-2 13 3,2-13-14,0 0 5,0 0 0,0 18 0,0-18-22,0 0-2,0 0-38,0 0 2,0 0-11,0 0-35,0 0-12,0 21-35,0-21-17,0 0-23,0 0-38,0 0-19,0 0-86,0 0-270,0 0-654,0 0 289</inkml:trace>
  <inkml:trace contextRef="#ctx0" brushRef="#br1" timeOffset="410585.9086">21327 17608 146,'2'-16'208,"-1"1"-14,2 7 10,-3-5-1,3-2-9,-1 6 4,2 0-5,-3-1-2,2 0-4,-2 5-5,2-3 8,-3 8-18,3-9-4,-3 9 7,3-12-16,-2 9-20,-1 3 1,4-5-10,-4 5-20,3-9-9,-3 9 13,0 0-41,0 0 12,3-6-21,-3 6 5,0 0-2,0 0-2,0 0-11,0-11 14,0 11-3,0 0-15,4-8 5,-4 8-11,0 0 25,0-10-31,0 10 1,3-11-7,-2 7 7,-1 4-10,5-12-5,-3 6 3,-2 6 10,1-11-10,1 5-2,-2 6 5,4-6-2,-4 6-5,3-8 3,-3 8 5,0 0-10,2-6-20,-2 6-7,0 0 18,0 0 5,0 0-10,0 0-3,0 0 4,0 0-12,2-8 5,-2 8 4,0 0-11,0 0-7,0 0 8,0 0 5,0 0-11,0 26-1,-1-5 19,1 5-8,-1 4-9,-1-1 6,-1 3-1,1 17 4,0-19 3,2 4 7,-3-5-20,3-1 6,-4 5 10,4-3-5,-3-5-4,3-7 0,-1-5 12,1 3-1,0-4-16,-3 0 0,3 0 15,2-3-8,-4 0 0,2 2 1,0-7 1,0-4-8,0 13 8,0-13-17,-3 5 20,3-5 9,3 9-8,-3-9 5,0 0 5,0 0-4,-3 9 5,3-9 10,0 0 8,0 0 7,0 0-7,0 0 10,0 0-2,0 0 6,0 0 3,0 0-8,0 0-5,0 0-4,7-18 1,-7 18-1,3-16-26,-1 6 12,0-1-2,-1-1-5,4-4 2,-1 5-5,-1-6-6,1 6 6,-1-5 4,4 7-5,-3-1-8,-1-1 5,4 3-4,-4-2-6,4 6 12,3-11-4,-3 8-13,2 0 2,3-1 4,2-1 6,-1 6-4,0 10 0,-1-7 3,2 1-14,-5-1 4,1 3 4,2 3-7,-2 2 14,-3 1-24,0-1 15,2 8-3,-2-2 2,-2 2 5,-2 1 1,-1-1-10,-1-2-4,-2 1 7,-1-3-28,-1 3 43,-4 0-16,-4-3-3,1 1 7,0-2-4,-4-1 6,-1-5-3,-1-1 3,2 0-4,-3 0-7,5-4-22,-1 2 17,-2-2-7,6 0 2,-2-1-5,2 0-3,2-2-19,7 3-12,-10-3-19,10 3-4,-7-2-46,7 2-26,0 0-31,-5-7-47,5 7-56,5-10-60,-5 10-240,10-13-640,0 1 284</inkml:trace>
  <inkml:trace contextRef="#ctx0" brushRef="#br1" timeOffset="410648.9539">21875 17561 61,'3'-7'308,"4"-3"-7,-4 2-25,1 2-31,-1 0-14,-3 6-19,3-7-13,1 3-10,-4 4-22,0-7-18,0 7-7,0 0-21,0 0-30,-7-8 3,-1 7-3,8 1-10,-23 1-14,10 1-7,-1 3-8,0 0-8,0-2-4,3 6-4,-2-4-6,3 0-9,3 3 4,0 8-4,3-10-3,-3 5-3,4-4-10,0 7 13,3-4-5,0-1 2,3 3 10,3 5-3,0-3 9,2 3 12,2-3 6,0 1 4,2-1-4,-2-1-16,7 7-3,-8-6 10,2-3-16,-3-2-4,-1 0 4,4 4-2,-5-5-6,-2-1 3,1 2-18,0-1 13,-2-4 7,-2 2-11,-1-6-1,2 11-5,-2-5 6,-2 3-2,-2-5 7,-3 1-5,-3 3 7,-1-2-6,-3-3-3,-1 2-2,2 0 0,-1-2-7,0-4-23,1 2-13,0-2-22,-1-3-23,4 1-16,3 1-46,-3-1-26,10 3-37,-4-7-78,4 7-213,0-12-538,7-2 239</inkml:trace>
  <inkml:trace contextRef="#ctx0" brushRef="#br1" timeOffset="412121.1973">22137 17518 51,'0'0'301,"2"-6"-25,-2 6-35,0 0-26,0 0-15,0 0-20,0 0-20,5 28-7,-5-10 10,-2 6-11,-3-4-8,1 8-4,0-2-24,-3-2-6,1 4 2,-2 0 15,1-2-21,-2-4 6,2-3-19,3 7 3,-2-11-8,2-1-15,-3 3-5,4-2 2,-1-6-6,1-1-9,0-1 3,3 0-9,-2-3 4,2-4 2,-2 9 11,2-3-4,0-6 9,0 0 10,-3 5 12,3-5 8,0 0 6,0 0 7,0 0 1,-4 3-17,4-3 6,0 0-11,0 0-10,0 0-9,7-17-10,-7 17-4,4-14-14,-1 6 3,4-4-11,-4 5-1,8-6-11,-2 1-2,2-1-11,-1-2 12,0 8-12,4-3 9,-3 1-13,3 1-3,0 3 4,2 2-9,-2 1 14,-1 2-9,-1 2-2,-2-2-12,-3 5 2,1-3-5,1 1 0,-2 3 6,0 1-2,-4-2-2,0 1 12,-2 2-8,2-1-5,-2 2 3,1 0 0,-4 2 6,1-2-5,-2 0-1,-1-1-1,1 2 1,-1-2-7,-6-1 8,0 0 2,-4 4 5,0-5-10,1 3 6,-3-4 4,1 1-13,1-2-7,0-2-7,-3-2-13,2 0-11,-1-1-2,5 0-12,0-1-36,3 0-33,-3 1-21,4-1-21,0-1-36,7 3-30,-9-3-52,7-1-64,2 4-234,0 0-638,7-13 282</inkml:trace>
  <inkml:trace contextRef="#ctx0" brushRef="#br1" timeOffset="412184.3662">22473 17539 18,'5'-10'152,"1"3"10,-2-2-16,0-1 11,1 2-4,1-1-2,-3-1 4,3 0-8,-2 1 12,-1-1-2,1 0 9,-1 6 4,1-4-2,-1-2 18,1 3-10,-4 7 6,3-13-7,0 8 6,-3-3-9,4 0-6,-4 8-16,3-7 30,-3 7-9,1-11-4,2 6-14,-3 5 9,0-6-24,0 6-8,0 0-20,0-7-3,0 7-14,0 0-10,0 0-6,0 0-9,0 0-12,0 0-8,0 0-6,0 0-8,0 0 8,0 0-13,0 20-7,0-4-17,0 14 21,0-1-2,-4 4-9,4 16-3,-2-3 5,1 2-3,1 3-1,-4 0 7,4 0-14,0-4-4,-3-12 5,3 13 1,0-12-5,0-4 2,0 5-3,0-3 8,-3 1-2,3-3-8,0-4 7,-2 0 2,2 0 2,0-3-13,-2-7 8,2 0 7,-3-1-12,3-17 1,0 29 1,-2-14 4,2-15-3,-2 20 2,2-20-2,0 20-2,0-20-2,0 0 0,0 17 6,0-17-1,0 0 0,0 0-3,0 0 3,2 15-6,-2-15-3,0 0 4,0 0-12,0 0-36,0 0-40,0 0-8,0 0-39,0 0-36,0 0-46,0 0-95,0 0-108,0 0-272,0 0-750,29-39 333</inkml:trace>
  <inkml:trace contextRef="#ctx0" brushRef="#br1" timeOffset="413694.2994">22908 17982 124,'0'0'226,"1"-10"-11,2 6 1,-3 4-13,2-10-5,3 3-12,-2 3 4,-2-2-17,2-1-4,0 1 0,0-3-2,0 4-16,-1-1 2,1-6-1,0 3-10,1-1-10,-1-1-3,0 3-21,-3-6 10,3 1-4,-2 4-11,-1-7-11,0 5-9,2-1-22,-2 3 23,0-1-16,0-3-6,-2 2-1,-1-2 15,2 4-29,-2-1-4,3 10-10,-6-10-3,2 3-10,0 2 7,-3 1-5,-4 2-11,1-1 6,-3 3-21,-1 3 19,1-1-10,-1 5 9,-2-2-2,4 2-33,-2 3 25,0-1-1,3 4 3,-2-1-5,3 2 18,-1 0-21,5-6 3,-1 3 3,0 3-2,3-3 20,1-1-30,0 3 9,-1-4-3,1 0 3,3 1-10,0 0 24,0 2-18,3-6 6,-2 5 2,2-3 2,3 3-2,-2-2-3,3 1 8,0-3-14,2 0-6,-1-3 20,1 2 8,-1-5-12,2 1 6,4-4-3,-4-1 0,1-4-17,-1 2 22,3-5-16,-1 0 28,-2-2-28,0-3-12,1 3 20,2-1 2,-6 0 7,0 4-12,0 2 2,-3-3-10,1 1-5,-1 1 2,-3 3 26,-1 5-1,7-10-12,-5 7 14,-2 3-11,2-8 4,-2 8-4,3-6-17,-3 6 4,0 0 24,0 0-24,0 0 7,0 0 3,0 0-4,0 0 0,0 0-15,-7 23-8,4-14 3,2 3 29,-2-2-6,2 3-12,-2 4 5,2-4 6,-2-1-5,3 5-20,0-7 24,0 4 8,4-4-12,-3 0-4,2-2 5,0 0-17,1 2 25,2-2 25,4 1-25,-3 1 0,5-3-20,-6-3 19,4-1 17,1 0-6,3-3-12,-7-2 3,6 1-5,-3-3 5,1 0-6,2-4 2,-3 3-10,-2 0-16,-1 0 18,0-2-20,0 4-5,-2-2-22,0 0-31,-2 1-28,-3 4-18,4-7-35,0 4-21,-4 3-33,6-5-44,-6 5-59,3-9-194,-3 9-558,4-6 247</inkml:trace>
  <inkml:trace contextRef="#ctx0" brushRef="#br1" timeOffset="413762.028">23335 17483 16,'1'-3'262,"-1"3"-7,0-11-11,0 11-16,4-3-17,-4 3-7,0 0-8,0-7-9,0 7-12,0 0-9,0 0-9,0 0 5,0 0-12,0 0-13,0 0-8,0 0 7,2-10-2,-2 10-16,0 0-7,0 0-11,0 0 8,0 0-3,0 0 11,0 0-40,0 0-3,0 0 1,0 0-3,0 0-5,0 0-6,0 0-2,0 0-7,0 0-21,0 0 24,0 0-25,0 0 0,0 0-14,0 0-4,0 0 15,0 0-8,0 0 1,0 0-4,0 0 2,0 0 14,0 0-21,0 0 4,0 0-18,0 0 10,0 0-4,0 0 13,0 0-15,0 0 0,0 0 18,0 0-18,0 0 5,0 0-5,0 0 8,0 0-11,0 0 28,0 0-29,0 0 5,0 0-2,-7 25-16,7-25 19,1 10-17,-2 1 19,-1 0-7,2 10 7,-3-3 18,2 11-28,-2-1 3,0 4 3,1 1 3,-2 3 10,2 1-10,-1-3 4,0 2-19,0-2 16,2 12-5,-3-15 6,0 5-2,-1-6 5,5 2-15,-2 1 9,-1-4 8,1 0 0,2-2-19,-3 1 7,3-1 6,-1-10-3,0 0-3,-1 1 2,1-2-2,-2 1-9,3-17 16,1 25 0,-1-25 7,-1 21-11,1-21 6,0 17 0,0-17-2,0 0 0,0 19 3,0-19-25,0 0 18,1 15 7,-1-15 1,0 0-5,0 0 2,0 0-5,2 16-8,-2-16 27,0 0-11,0 0-19,0 0 8,0 0 5,0 0 4,0 0-6,1 19-3,-1-19 11,0 0-4,0 0-2,0 0 6,0 0-16,0 0 22,0 0-17,0 0 8,0 0-5,0 0-5,0 0 4,0 0 4,0 0 2,0 0-1,0 0 6,0 0-13,0 0-9,0 0-11,0 0 18,0 0 12,0 0-14,0 0-22,0 0-5,0 0-24,0 0-28,0 0-26,0 0-39,0 0-41,0 0-33,0 0-42,0 0-69,0 0-227,0 0-607,0 0 269</inkml:trace>
  <inkml:trace contextRef="#ctx0" brushRef="#br1" timeOffset="415260.3516">23554 17570 163,'2'-9'174,"-1"0"-2,3-2 1,2 6 2,-6-1-2,0 6-18,7-10 2,-4 5 3,-3 5-10,5-7-4,-5 7-5,0-7 12,0 7-4,0 0-3,0 0-15,0 0 0,3-6-2,-3 6-19,0 0-3,0 0-23,0 0 15,0 0-22,0 0-8,0 0-12,0 0-9,0 0-9,5 25 8,-7-5-12,2 5-10,0 5 4,-3 0 18,3 5-21,-1-1-4,-3-1 1,1 1-14,0-3 4,1 0 13,1-1 4,-3-1-9,3 0-5,-1-10 9,1-1-5,-1 2 6,2-3-18,0-6 3,-4-1-2,7-1 1,-6 1 6,3-3-15,0 1 8,-1-4 8,1-4 1,1 5 3,-1-5 39,0 0-27,-1 10 16,1-10 0,0 0 14,1 5 21,-1-5-3,0 0 7,0 0 16,0 0 8,0 0 5,0 0 3,0 0 11,0 0-11,0 0-1,0 0 8,0 0-28,0 0-6,0 0-9,0 0-6,6-20-18,-5 11 2,-1 1-3,3-3-17,-3 3 0,3-3-5,-1 1-3,0-1-7,-1 0 3,4-3-7,-3 8-9,0-2 1,-2 8-2,6-12 0,-4 1-4,1 8-2,3-4-9,1-2 13,1 1-8,4-1 6,0 1-9,1 3 0,8-2-4,-7 2-2,7 0 0,-7 5 1,-1 1-12,2 8 4,1-6-9,-8 2-10,2 2-1,-1-1-5,-4 1 10,4 4-5,-5 0-4,0 1 7,-1-1-10,1 3-3,-4 1 11,0-3-12,-2 0-1,0 0 17,-4-2-11,-2 7-1,-2 0 3,-1-8-5,-5 4 18,4-5-9,-4-3-10,2 1 6,-1 0-6,-4-6 9,2 3-5,3-3-10,0-2 5,4 2 10,1-2-7,0 2 1,9 0-10,-14-5 0,7 3-5,7 2-30,0 0-27,-10 0-31,10 0-27,0 0-32,-3-8-74,3 8-39,10-7-27,0 0-224,-3-1-612,8 1 271</inkml:trace>
  <inkml:trace contextRef="#ctx0" brushRef="#br1" timeOffset="417345.7069">24029 17556 58,'4'-8'169,"-4"0"-9,6-2 16,-5 4 1,6-3 7,-4 0 1,4 1 8,-7 3-5,0 5 10,4-12-1,-1 7 1,-1-2-12,-2 7 9,5-8-8,-5 8-22,0 0-20,0-9-13,0 9-24,0 0 2,0 0-16,2-7-12,-2 7-2,0 0-13,0 0-17,0 0-2,0 0-8,0 0 3,-5 26 1,3-14-17,-4 15-1,0 3-11,2 0 14,1 4-4,-4 10 0,3-8-13,0-1-1,-2-3 3,2 0-5,1 15 7,-2-15-7,0 3 4,0-1-1,0-3-6,1-2-2,1-5 5,1 2 2,0-2 15,-1-3-18,-1-6-10,1 3 8,3-5 1,0-13-14,-4 24 11,3-11-3,1-13-12,-3 16 14,3-16 8,0 0-5,-2 19 0,2-19-7,0 0 3,-2 19 15,2-19-11,0 0 2,0 0-5,0 17-2,0-17 5,0 0-7,0 0 9,0 0-4,0 0 12,0 0-28,0 0 11,0 0 7,0 0 7,0 0-1,0 0-12,0 0 2,0 0-21,0 0-24,0 0-17,0 0-15,0 0-41,0 0-64,0 0-109,0 0-295,0 0-630,0 0 278</inkml:trace>
  <inkml:trace contextRef="#ctx0" brushRef="#br1" timeOffset="418824.8433">24492 17758 105,'6'-6'238,"-6"6"-8,8-7-3,-2 3-11,-6 4-8,11-12-8,-9 7-8,2-4 2,0 2-8,-1-3 2,1 3-6,-1 2-19,1-1-6,-4 6-19,3-10-5,-1 3-10,-1 0-30,-1 7 14,3-11-19,-3 11-8,-3-9-13,3 9 10,-10-11-28,7 7-1,-8-1-1,1 5-5,-4 0-4,1 3-8,-8 4-8,0 0-6,1 2-1,2 4 5,-2 5-6,2 3 4,-2-3-8,2 3 5,1 0-8,3-2 4,0-1-3,4-3-1,3 1 0,-1 1 2,3-3 2,-3 2-14,5-7 1,0 3 2,3-3 3,-2 4 4,3 5 3,0-6 2,2-1-6,-1 3 5,4-1-3,-3 1 4,4-4 4,3 2 12,0-1 18,-1-3-16,5 2 5,-2-3-5,-5-1-2,3-2-23,4-1 21,-1 7 2,-2-7-5,2-1-6,-5-1-23,1-1-14,1-1-23,-1 0-35,1 0-41,-2-2-39,0-1-36,-1-1-42,0 2-53,2-6-257,-5 4-590,1-3 262</inkml:trace>
  <inkml:trace contextRef="#ctx0" brushRef="#br1" timeOffset="418884.909">24247 17861 223,'0'0'235,"0"0"5,0 0 7,0 0 6,0 0 9,0 0-8,0 0-11,44 4-9,-30-3-12,0 3 2,3-1 2,-3-3-28,9 2-13,-4 0-19,-3 0-3,-1-1-13,-2 4-4,0-4-17,-2 0-4,-1 2-21,-2-3-9,-8 0-2,14 1-7,-14-1-14,10 3-1,-10-3-17,0 0 4,0 0-13,13-2-16,-13 2-51,0 0-11,0 0-37,10-2-34,-10 2-37,0 0-30,0 0-28,0 0-39,0 0-60,8 5-35,-8-5-205,0 0-581,7 4 257</inkml:trace>
  <inkml:trace contextRef="#ctx0" brushRef="#br1" timeOffset="420365.9376">24716 17596 202,'0'0'231,"0"0"-8,0 0-17,0 0 5,0 0 4,0 0-9,0-23-12,0 23-4,0 0-8,0 0-1,3-22 9,-3 22-14,0 0 7,0 0-24,6-19-14,-6 19-11,0 0-18,8-12-16,-8 12 0,10-8-8,-10 8-13,0 0-13,17-11-2,-17 11-9,21-4-6,-21 4 0,24 1-15,-24-1-1,31 7 2,-7 1-10,-11-2-6,-13-6-2,25 12-15,-15-2 10,-6 1-8,-4-11-20,10 21-5,-10-21 1,2 22 3,-4-5 0,-4 0-6,6-17 2,-10 29 5,3-10 2,0-2 3,0-3-3,3-2 7,-3 1-2,-1 0 1,8-13-7,-9 23 3,2-12-1,7-11 11,-3 18-5,-4-4-1,7-14-15,-11 11-1,11-11-9,0 0 9,-3 18-3,3-18 3,-4 17-2,4-17 12,0 0 1,11 22 7,-11-22-2,10 15-4,-10-15 3,17 12 7,-6-5 1,-11-7 0,13 10-5,-13-10 3,0 0 6,14 6 2,-14-6-1,0 0 2,0 0 1,0 0-7,0 0 0,0 0-5,0 0-2,0 0 5,0 0 4,0 0-4,0 0-5,0 0-2,0 0 10,0 0-3,-24 27-4,24-27-2,-8 8 1,8-8 14,-3 16-13,-3-3-2,6-13-1,-7 20 0,4-9 7,3-11 1,-4 22-4,4-22-1,0 31 1,0-21-1,0 0 8,-3 1 8,6-1-1,-6 2-4,2 1-8,1-3 5,1 1-6,-5-3 9,4 4 0,-3-3-1,0-4-8,3-5 2,0 13 2,0-13 6,-1 11-7,1-11 1,-3 8 0,3-8 5,-3 4 2,3-4 12,-2 8-19,2-8 8,-9 5 5,0-2 1,-4 0-7,-3 0 6,-1-2-3,-3-1 12,-1 0-19,21 0-42,-49-5-46,24 3-55,2 1-66,-1 1-75,3-5-216,21 5-538,-24-4 238</inkml:trace>
  <inkml:trace contextRef="#ctx0" brushRef="#br1" timeOffset="421886.5286">15776 18664 164,'0'0'194,"0"0"-15,0 0-24,0 0-23,0 0-1,-4 21-11,4-21-14,0 0-10,0 0-11,-3 16 2,3-16-1,0 0-9,0 0-1,0 0-12,0 0 5,-5 12-4,5-12 0,0 0 8,0 0 11,0 0 1,0 0 5,0 0-10,0 0-2,0 0-8,0 0-10,0 0-2,0 0 10,0 0 1,0 0 0,0 0 1,0 0-1,-30-26-5,30 26-4,0 0 2,0 0-18,0 0-3,0 0-7,3-21-3,-3 21 0,0 0-8,0 0-3,0 0 0,25-9-1,-25 9 1,0 0-9,0 0-2,0 0 4,0 0-1,0 0-6,0 0 5,0 0 4,0 0-2,33 15 5,-33-15 4,0 0-3,0 0-2,0 0 0,0 0-6,0 0-11,0 0 14,-41 23 1,41-23-2,0 0-1,-27-1-1,27 1 3,0 0-1,0 0-2,0 0-4,-17-15 5,17 15-13,0 0 10,0 0-3,24-27-1,-10 19-10,-14 8 9,27-7-1,-27 7-4,20-2 4,-20 2 13,0 0-13,25 12-3,-25-12 6,8 12 3,-8-12 11,1 26-6,-6-7-4,-2-4-7,-1 3 0,-8 0-19,1 0-44,-3-4-52,-1 1-67,8-6-79,-9 3-283,6-2-584,1-1 258</inkml:trace>
  <inkml:trace contextRef="#ctx0" brushRef="#br1" timeOffset="423380.8734">16741 18631 136,'0'0'260,"0"0"-11,0 0-9,0 0-12,19-11-7,-19 11-17,0 0-6,0 0-11,0 0-4,0 0-5,0 0-4,0 0-5,0 0-6,9-10-1,-9 10-8,0 0-20,0 0-2,0 0-1,0 0-23,-8-25-13,8 25-11,-10-12-5,10 12-2,-20-16-14,7 8-15,-2 1 3,1 0-9,-5-2-7,-3 2-3,5 4 6,-7 1-33,24 2 23,-38 2-6,18 2-5,-2 7 3,2-7 28,6 4-37,-3 1-3,4-1-2,13-8 8,-19 16-8,11-8-2,8-8 2,-14 14-7,9-4 5,5-10 1,-7 19-2,7-19-9,-4 22 10,4-22 5,4 20-3,-4-20 2,8 19 3,1-5 13,0-3-5,-1-2 3,3 1-1,1 2 5,0-3-8,2 1-1,0-3-13,3 0 14,0 6 7,7-5-6,-1 0-3,-4-3-8,4 4 9,-3-3-3,0 1 1,-1-2-1,-2 2-1,-3-3-6,0 6-2,-14-10 1,21 7-8,-21-7-11,19 8 20,-19-8 1,10 9-4,-10-9-5,0 0-3,9 11 16,-9-11-5,0 0 13,0 16 6,0-16-1,0 0 5,-15 17 4,15-17-2,-20 13-1,10-4 9,-4-3-5,14-6-4,-38 10-4,24-6 6,-10-3-8,0 2-3,2 2 3,-4-6-14,26 1 8,-42-4 8,19 1-10,8-1-5,15 4-3,-30-4-3,30 4-8,-19-2-9,19 2-36,0 0-32,-23-4-13,23 4-26,0 0-14,-12-7-11,12 7-17,0 0-15,0 0-25,0 0-25,-6-14-39,6 14-40,0 0-27,0 0-185,30-30-558,-18 19 246</inkml:trace>
  <inkml:trace contextRef="#ctx0" brushRef="#br1" timeOffset="423438.9135">17134 18571 143,'0'0'227,"0"0"-5,0 0-14,-3-23-12,3 23-8,0 0-9,-1-19 1,1 19-11,0 0-1,8-27-12,-8 27-10,12-22-6,-7 5-6,5 5-6,0-4-4,4-4-6,0 7-19,3-3-14,0 2-15,4 0 1,-2 1 1,0 5-17,-3 2-5,6 0-1,-1 4 2,2 3-9,-23-1-3,31 9-3,-17-2-1,0 2-6,0 0-2,-1 3-6,2 10 1,-8-6 3,3-2-10,-6 3 5,3 0 1,-6 0-2,1 0 6,-5 1-14,-1 0-4,0-2 11,-4-3-10,-1 3 1,2-3 0,-6-3-3,2 4 5,-2-4-4,-3 7-6,3-7 7,0 0-2,5-1 1,8-9-2,-23 19-19,16-12 19,7-7-2,-14 13 2,14-13 1,-10 12 9,10-12-15,0 0-3,-7 15 5,7-15-2,0 0 14,0 0-8,9 22-3,-9-22 7,18 16-9,-7-11 4,3 3-4,1-4 4,-15-4-5,30 12-2,-17-7 3,-13-5 0,24 10 3,-16-7 4,-8-3-8,0 0 0,0 0 2,20 5 4,-20-5-4,0 0 6,0 0-3,0 0 1,0 0-8,0 0-2,0 0 10,0 0 4,0 0-10,0 0-4,0 0 5,-32 29-2,32-29-1,-13 14-2,13-14 0,-6 17 1,6-17 0,-4 18 6,4-6 0,0-12-6,3 30 2,1-21 8,-4-9 1,9 28-3,-5-13-10,0-3 2,-4-12 0,9 23 3,-4-13 4,-5-10-7,7 18 6,-7-18-2,0 0 0,0 0 11,0 0 15,0 0 6,0 0 18,0 0 9,0 0-1,0 0 6,-42 0 2,22 0 9</inkml:trace>
  <inkml:trace contextRef="#ctx0" brushRef="#br1" timeOffset="426606.2656">12376 15455 120,'0'0'133,"-5"-1"-9,5 1 0,0 0-19,0 0-18,0 0-12,0 0-6,0 0 2,0 0-17,0-7-3,0 7-3,0 0-1,0 0-4,0 0 2,0 0 3,0 0-3,0 0 0,0 0 8,0 0 13,0 0 1,0 0 10,0 0 9,0 0 7,0 0 4,0 0 3,0 0 2,0 0 3,2-4-2,-2 4-7,2-7-9,1 3-2,-3-3-12,2-3 0,-2 3-8,3-1 11,0-1 2,-1 1 14,-1-2-8,-1 3 3,1 0-3,-1 2-5,0-1-6,0 1-3,0-1-14,0 2 4,0 4-15,0 0-6,5-3-2,-5 3-17,0 0 1,0 0 3,0 0-5,0 0 0,0 0-9,0 0-3,0 0 6,0 0-8,0 0 0,0 0-1,0 0 0,0 0-2,0 0 0,0 0 2,0 0 1,0 0-6,0 0 10,0 0-7,0 0-4,0 0 2,0 0 0,0 0-1,0 0-2,0 0 7,0 0-4,0 0 0,0 0 0,0 0 8,-2 13-6,2-13 0,0 0-9,0 0 10,0 0-3,0 0 16,0 0-15,0 0-1,0 0 8,0 0 12,0 0 11,0 0 9,0 0 15,0 0 4,0 0-7,0 0 10,4-11 2,-4 11 1,0-3-14,1-1-3,1-2-5,0 1-1,-2 2 4,1-3-17,0 2 2,1-1 3,0 2-8,-1-2-5,-1 5-5,0-6-8,0 6-6,1-3 2,-1 3-8,0 0-5,0 0-7,0 0-17,-4 22 24,0 4 2,-3 4 0,0 4-9,-5 13-2,-1 2 14,-2-3 5,5-13-12,0-1 5,-4 0 8,5-1 1,-1-4-11,1-3 6,0-7 9,1 0-9,4-1-7,-3-6 8,4-1 4,0-2-5,0 2 3,1-6 11,0-1-2,1 4-4,-1-4 4,2-2-1,0 0 2,0 0-1,0 0-8,0 0 6,5-18-4,-3 7 0,6-3 0,-4 5-14,1-2 7,-2 2-6,0 5 21,1-1-16,0 2-2,-1 1 0,4-1 1,0 1-17,7 0 15,3 0 8,3 3-3,1 3-2,-1 1-7,1-1 7,-3-1-4,1 2-7,0-1 7,-1 4 3,2-2-13,-5 1-1,-2-6-13,2 0-3,-3-2 9,-5 1 1,2 0 7,-1-2-5,-3-3 11,2 0 0,-3-2 0,0-1 0,3-3 0,-4-5-5,-2 5 9,2-1-4,-3-8 3,2 6-6,0-4 13,-2 6-1,0-5 1,0 5 0,0 1 9,0 4 5,-2 1-7,2 2 2,0-2-5,0 6-15,-2-5 15,2 5-2,0 0 0,-6 16-3,2 1 0,-1 8 6,-2 1-7,0 5 0,-4-2 6,5 2 2,-4-4-2,1 1-8,1-1 4,-1-2 3,3-2-9,1-5 7,-2-2-3,4-1-14,-1-3 34,1-1-30,-1-2-29,3 1-27,-2-1-24,1-2-32,1-4-27,0 2-11,-2 0-17,3-3-17,0-2-49,0 0-251,0 0-539,12-7 239</inkml:trace>
  <inkml:trace contextRef="#ctx0" brushRef="#br1" timeOffset="428319.0952">13021 15516 2196,'8'-17'36,"3"4"35,-3-3-9,-4 1 34,3 5 18,-2 1 7,-3 2-30,0 3-9,1-1-20,-3 1-6,0 4-14,0 0-2,0 0-7,2 13-5,-4-4-2,-4 8 1,-3 7-5,-2 1-3,4 1-3,-3 3 4,-2-1-7,3 1 0,-2 0 3,1-3-6,0 1 0,2 0-2,2-9-3,1 6-3,-2-1 3,-1 2 1,7-9-2,-2 1 3,0-3-5,2 3 1,1-3 2,1-2-5,2-3 1,0 2 5,1-2-2,1-2 3,2 0 3,0 0-1,0-2-18,5 1-14,-2-3-26,5-3-27,-2 0-29,1 0-27,-1-3-36,-5 0-30,2-1-49,0-1-154,-2-4-432,-3 1 192</inkml:trace>
  <inkml:trace contextRef="#ctx0" brushRef="#br1" timeOffset="428388.1436">12911 15745 28,'-6'0'173,"0"0"-19,2 0-12,4 0-13,0 0-1,0 0 4,0 0 12,0 0-8,15 2-13,-2 0 0,9-1 2,1-1-4,2-3-4,3 1-3,1 0-2,-3-3-7,2 4-8,-1-4-3,-3 2-6,-3 0-10,-5 3-5,-1-2-11,-6 2 0,-1 1 0,-4-2-2,5-1-1,-5 2-6,0 2-5,-4-2-4,0 0-11,2 5 3,-2 0-8,-2 4-4,-2 2-1,-4 3 1,1 0-5,0 2 3,1 1-3,0-3-6,2-2 0,3-1-7,-4-1 1,5 2-4,0-4 11,0 1-1,5 1-2,3 3 1,-1-4 7,2-4-2,3 1 2,9-3 3,-1-3-4,4-3 1,-1 3-1,-2-6-2,-2-2 1,2 1-3,-5-1 3,2-6-7,-1-1 0,-5 1 7,0 4 0,-3-5 19,-1-1 13,-2 3-18,-2 2 23,0 1 10,-2 1 8,-2 1-6,2 3-22,-3-1 3,1 3-15,0 3 6,0 0-16,-6 0-1,6 0-1,-12 12-3,5-3 2,1-2-6,2 6-8,-3-1 1,3-2-3,-1 4 1,5-3-6,-1 4 11,1-3-13,1-1 2,2 0 6,3 0-17,1 5 14,4-6 7,0-2-4,3 2-11,6-4 8,1-4-4,4 3-7,-2-3-8,-2-3-1,5-2-1,-4-2 0,-3 0 11,-3 0-10,4-5 2,-3-1 6,-2 1 1,-5-4 19,3-1-18,-6 1 0,4-6 1,-4 1 6,3-8-3,-7 7-1,2-8 0,-1 4 3,-3-1 0,-1 6 17,0 1-12,0 2 7,0 5 7,-1-1 3,1 4-9,-2 1 2,2 4-12,0 2 0,0 1 3,0 0-5,-8 10 7,2 5-10,-2 9 1,1 2 4,-8 18 0,7-12 0,-5 3 0,0 11-4,1-3 4,1-10-15,-3 16 19,-5-3-6,9 0 11,-4-3-9,7-11 3,-3 2 0,1 0 1,-1-4 8,1 2-2,-1-10-10,3 2 5,0-7-7,3 2 7,1-9-2,-1 2 2,1-2 2,3-2-1,-1 1-3,-1-2-1,1-4 13,0 1 5,1 1-3,0-5-4,-1 4 17,1-4-5,0 0-12,0 0 19,0 0-6,0 0-6,0 0-4,1-14-8,-1 9 9,1-3-1,-1-1 3,1-2-7,2-1 19,1-1-27,-1-6 5,2 2-14,-3-4 10,5 4 4,-2-2-4,0-9-6,2 2 15,0 0-10,5-1-7,-3 0 8,4 3-7,3-1-13,1 2 21,-1 1-6,1 2-1,0-1-3,2 6 2,3 4 3,-8 1 11,2 1-18,-2 2 3,-2 3 8,3 2-8,-6 2-15,2 2 14,-5-2-4,4 4-5,-6 0 3,2 0 5,0 3-22,-1 3 29,-2-3-4,1 4-14,-1-2 17,-6 3-12,3-2 13,0 1 1,-3-1-4,-1 2 2,-6 2-2,1-2-4,-3-2-8,-7 3-16,-1-5 0,0 3-1,-2-4-20,-1-1 5,1 0-16,-1-3-6,0-3-9,7-2-20,1 2-21,0-3-19,2 3-13,2-3-18,5 3-40,-1-3-58,4-1-214,3 4-519,-1-7 230</inkml:trace>
  <inkml:trace contextRef="#ctx0" brushRef="#br1" timeOffset="428444.206">14079 15569 162,'7'-15'205,"-3"1"-3,-1 3 2,4 1 0,-4 1-6,1 3 1,-1 1-14,-1 1-18,-2 4-22,2-3-8,-2 3-20,0 0-17,-1 17-3,-4 2-6,-3 11-5,-6 16-3,2-2-4,-4 2-7,2-2-6,5-9-2,-2-6-9,3 5-3,-1-8-2,2 0-10,-1 2-5,5-10-2,-1-3-5,1 2-2,0-4 1,-2 2-6,5-4 3,-2 0-4,2-1 9,0-3-19,0-2-8,2 6-10,0-5-14,3-2-18,-1 3-20,0-6-38,7 2-34,-2-3-44,3-3-30,5-1-33,-3-3-150,0-1-422,1 1 186</inkml:trace>
  <inkml:trace contextRef="#ctx0" brushRef="#br1" timeOffset="429976.1338">14197 15896 89,'2'-9'161,"-1"4"6,2 0 0,-1 0-11,-2 3-16,0 2-14,2-4-8,-2 4-18,0 0-12,0 0-4,0 0-8,0 0-13,0 0 1,10 5 15,-10-5 2,6 4 10,-2-3 16,2 0 4,2 1 6,1-2 2,-1 0 0,3 0 0,-1-2-6,-2 0 2,1-1-6,-2-2 2,0 5-1,-1-2 8,-1-4 6,0 4-14,-1-3 5,0 1-11,-2-1-13,-2 5 0,0-10-22,0 6 0,0 4-2,-9-5-15,-1 4-10,-4 4 7,-3 2-12,-3 0-27,-1 9 14,3-2-1,-3 3 0,5 2-8,4-5-11,2 2-9,1 0 5,3 0 3,4-1-2,3 0 2,0 3-18,5 1 13,4-4 6,5 5 0,3-2-6,3-2-17,3-5-25,4-2-36,-4-4-42,1 3-39,-4-4-31,2-2-69,-3-5-81,-5 2-177,0-4-560,-3 2 248</inkml:trace>
  <inkml:trace contextRef="#ctx0" brushRef="#br1" timeOffset="431584.2264">14610 16358 206,'-3'0'308,"3"0"-9,0 0-5,-10-2-36,10 2-22,0-5-20,0 5-19,8-10-20,-3 2-11,6-4-4,2 2-5,3-11-2,1 5-8,-1-1 9,3 4-18,0-5-10,-2 0 5,3-2-31,-3 4 29,-6 6-4,2-4 1,-2-7-13,0 6-4,-3-2-13,0 3-6,-4-1-8,-1-1-6,-2 4-2,1 1-15,-4 0-9,-1 0 4,-2 1-15,1 1-5,-1 4-5,1 2-2,1-1-13,-1 1-10,1 1-15,3 2-2,-7 8-14,5-2 17,0 4-9,2 8 3,4-4 14,0 2-14,4 10 2,1 5-1,0-6 7,-1 2 6,4 0-9,-2 0 1,-1-3-6,-3 0-9,2 0-31,0-6 6,-3 7-27,-3-11-6,3 1-9,-5-4-16,5 0-8,-4-4-37,0 3-3,2-4 1,-3 0-1,3-3 16,-2 0 3,2-2 0,-3-1-13,11-6 1,-4-2 14,2 0 3,0-4 3,3-2 23,-1 0 12,1-11 4,0 6 18,-2-5 15,-3 7 18,2 0 20,-1 1 16,-1 1 22,-3 4 8,3 2 14,-4-3 10,1 8-9,-1-1-9,0 0-5,-2 2-7,-1 3-1,0 0-1,0 0-3,0 0-3,13 10-3,-8 1 3,0-7-7,2 4 4,-1 2 5,-1-2-4,2-1 2,2 0 2,-1 1 5,2-6 0,3 2 3,-1-4 3,2-3 2,1-1-6,4-5-1,-5 0 0,3 1 8,-3-1 10,0-2 5,-1-3 1,-2 2 0,-2-2-4,-1-1-8,-1 1 9,-1-1-10,-5 3 14,-1 1-18,-2 2 3,0 2-12,-6-2 1,1 4-11,-4 4 0,-4 2-1,-7 7-1,-1 0-7,2 12 4,1-2 0,-1 8-7,6-4 4,3 4-4,1-1 6,4-2-2,5 4 4,1-8-3,4 8 3,1-11-6,5 1 5,2 3-1,2-8 8,7 2-5,2-5 5,-1-4-5,5 1 0,-1-8-2,4-3 3,0 1-5,0-1 8,-1-2-9,9-7 6,-9 3-4,-1-1-1,-3-2-2,1-1 3,-2-6-4,-5-2 7,0-2-3,-2 0-1,-3-3-2,-2 1-1,-1-3 5,-2 3 6,-1-2-12,-3 10 4,-2 1 1,-1 2 14,1 6-4,-1 0 8,-1 1-4,0 2-10,0 7 5,-4 0-4,4 0-3,-10 9-2,2 7 10,-7 9-12,-6 19-2,2-3 4,-3 3-3,1 6 15,0-1-16,0-3-2,1 6 6,-1-2-3,4-1-6,3-16 6,3-2 1,0-2 2,-1 1-6,4-6 3,1-5-4,-2 8 11,5-14-6,-1-1 6,0-1 3,5-2-9,-4 1 0,1-3 2,3-4 0,0 2 21,0-1 18,0-4 15,-3 3 22,3-3-17,0 0-8,0 0 4,3-13-8,-3 1-8,3 1-8,-3-5-3,7-8-6,-3 5-3,3-7 7,2-5-16,-2 1 13,4-1-6,-4-3-14,6 3-2,-2-1 12,3 4-11,3 0 0,2 1-4,0 4-4,0-1 2,3 11 9,-1-5-7,0 8-7,2 0 8,-8 7-6,-1 3-1,2-2-4,-3 7 4,-3-2 2,1 6-6,0 1 7,-3-1 2,-2 3 2,4 5-14,-7-2 8,-2-1-6,-1 2-10,0-3-11,-4 2 6,-2-4-2,-2 2 5,-5-3-19,2 1 1,-4-3-4,-4-1-3,3-4 3,0-3-8,1 0-4,0 2-11,1-2-8,0-2-14,4 2-17,0-3-23,6 3-29,-2-2-24,2-2-57,4 1-62,0 3-154,0 0-490,11-8 216</inkml:trace>
  <inkml:trace contextRef="#ctx0" brushRef="#br1" timeOffset="431662.2957">15840 16266 27,'3'-6'209,"-1"1"-2,4 1-14,-2-2-9,-1 2-19,1 0-10,-1 4-20,1-4-9,-4 4-24,10 5 5,-6-1-12,2 6-4,-2 4-1,-1 3 3,-3 5-21,0 5-2,0-1-9,-3-1-7,1-2-4,-3-5-4,2-2-2,-1-3-2,0 1-6,-2-2-7,4-3-1,0 1 1,-1-2-10,-1-3 9,3 1 10,-1-1 15,2-4 12,0-1 14,-3 2-11,3-2-5,0 0-12,6-14-1,-2 4-18,3-4 7,0-3-9,3-4 0,3-1 2,-2 7 0,3-4-15,-4 6 7,0 1-4,1 2-9,-1 0 0,1 1 3,-4 2-14,1 2 5,1 0 5,-3 2-12,2 1 2,0 1 2,-3 1 1,5 0-3,-3 3 6,2-2-6,-4 4 8,2-3-2,3 0-2,-3 1-1,4-1-2,-1 2 5,0-1-9,4 0 6,-1 1 0,0-6 4,2 1 0,3 0-1,-4-5-3,3 2-1,-3-3 9,0 1-7,-2 0 7,-1-4-3,-3 3 3,2-5 1,-3 7 7,-3-4 2,1 2-2,-2-3-1,-2 6 4,-2-3-11,-4 4-6,-1-1 3,-4 0-5,1 5 0,-6 2-4,0 4 2,-6 3-1,0 0 2,1 4 0,2 2-8,6-5 5,0 1-7,2 3 5,2 1 0,2-2-4,2 3 0,4-1 5,0 1-22,4-5-4,2 2 6,1-4-1,6-1 4,-1 0 2,9-2 0,1 1 4,0-7 1,2 0-3,0 2 4,-1-5 1,0-1 3,0-1 1,2-2 5,-5-3-7,-3 2 3,-3-3 3,0 1-7,-3-5 1,-1-1 2,-3 2 6,-1-2-2,-4 3-4,2 0 6,-3 1-4,-1 0 2,-3 0-6,3 1 4,-3 4-2,1 2-5,-1-4-1,0 3-5,3 5 8,-7 0 0,4 6 1,2-1-1,-1 6 2,2 2 1,-1-1-7,2 3 11,1-1-6,1 3-1,-1-2 6,1 4 0,1-2 2,-1-2-4,0-1 0,-2 1 6,0-4-4,4 0 4,-4 1-3,1-5-4,0 1 14,0-1-8,-2 0 1,0-3-1,0 3 1,-1-4 0,-2 0 0,0 0-7,-2 1-24,2-2-2,3-2-21,-9-2-9,2 0-19,0 0-26,4-2-33,-2 2-29,-1-9-30,5 5-180,-1 1-410,2-5 181</inkml:trace>
  <inkml:trace contextRef="#ctx0" brushRef="#br1" timeOffset="433289.1349">16625 16353 80,'0'0'186,"6"2"-13,-6-2-2,6 1-11,-6-1-12,4 2-5,-1-1-7,-3-1-5,4 2-9,-4-2-15,7 0 4,-7 0-11,10-3-5,-3 3-10,0-4-13,3-1-4,-3 1-5,0 0-7,0 0-3,1 0-5,-2 0-6,1-5 1,-2 4-10,0 2-1,-2-1-1,1 1-9,-4 3-1,3-5-22,-3 5-14,0 0-9,0 0 4,0 0-5,-17 12 5,6-3 3,-2 2-4,2 1 6,-2-1-7,2 4 6,1-1-10,3 1 13,1 1-8,-2 0 3,5 1 11,3-7-12,1 9 6,1-8 0,4 0 0,-1-2-1,7 3 5,-1-2 4,4-3-7,2-4 1,3 3-3,1-3 1,-5-3 2,5 0-4,-6-6 6,2 3 7,-3 0-1,1-2 3,-2-2 14,-3-3-3,-1 3 5,1-5 0,-5 3 11,1-5 7,-1 3 0,-2 1 8,0-2 5,-1 5 4,-2 1-5,2 0-4,-2 3-11,0 3-4,-2-3-4,-1 0 3,3 3-5,-10 4-6,4 4 1,-1 1-4,0-1-3,0 6 3,0 1-4,1-4-1,-1-3 1,1 2 4,1-1-5,-1-1-2,4-2 3,0-3 3,-1 2-7,1-3 7,0 4 7,-1-4 12,3-2 4,0 3 8,0-3-6,0 0-3,0 0 8,7-14-22,3 2-3,0 1 4,4-1-4,3-3 2,3 1-6,-7 5-6,3 1 7,-3 3-7,0 1 2,-3 1 0,-1 3-9,1 3-3,-3-2 0,0 7-2,-1-3 1,-2 4 9,3 0-5,-7 1 0,3 3 6,1-2-8,-4 0 0,0 1 3,0-2-2,0 3 4,3-7-4,-2 6 3,1-3 1,-2-1-1,3-3 3,-2 2-8,2-2 2,1-1 0,3 1-1,0-2-7,2 1 3,0-4 4,2-2-8,-3 0 0,3-1 1,-4-4 7,4-3-4,2 1 1,-3-4-1,3 0 3,2-7-1,-5-2 4,4-2-4,-1-1 0,-5 8 4,2-9 0,0 4-1,-3 5 2,-1 2 3,-1 1 6,0 5 2,-4 1-5,2 3-3,-2 1-5,-1 4-2,0 0 3,0 0-1,0 0-3,-5 21 1,-1-6 4,-2 7-1,-2 3-5,0 1 4,1-2-3,-1-1 5,2-5 0,1 5-2,4-5 0,3-3 1,-4 0 0,1-4 2,6 3-1,-3-4 3,1 1 0,2-2 3,4 0-1,-1 1-2,-1-3-16,3 0-22,3-2-25,0 2-28,0-6-44,1-1-42,-2-1-51,-1-2-154,1-3-409,-3 0 181</inkml:trace>
  <inkml:trace contextRef="#ctx0" brushRef="#br1" timeOffset="433345.1737">17149 16494 174,'-5'0'251,"-1"-3"-17,6 3-26,0-3-14,0 3-16,0 0-14,20 1-14,-6 4-14,3-3-9,4 2-17,3 0-9,0 3-9,3-5-10,-2 7-9,1-5-4,-1-1-32,-4 3-39,0-1-59,-5-1-57,4 1-56,-5 1-164,0-2-366,-2-1 162</inkml:trace>
  <inkml:trace contextRef="#ctx0" brushRef="#br1" timeOffset="433411.1251">17586 16554 73,'9'-7'183,"-1"3"-8,2-1-9,0 1 4,0 0-3,-2 2-5,2-3 4,-1 2-10,-4 0 4,-1-2-5,2 1-8,-2 1-6,-1 1-14,-3-2-8,0 4-18,-3-8-16,-1 6-7,-6 1-10,-2 2-5,-4 1-9,-6 6-5,-2-2-3,1 4-10,3-1 4,-2 1-14,6-4 0,-3 5-3,7-1-1,1 0-5,3-2-6,0 1 3,5-2 1,-2 1-2,2-1-4,3 0 8,2 0-5,2 1 8,1 1-3,4-4-3,2 3 2,3-6-4,-1 0-1,3 1 0,-1-3 3,-1-3-6,2 1-6,-4-4 0,4 0-1,-4 0 3,0-5 1,0 3-1,-2-5 0,-1 2-3,-4 2 4,1 1 5,-2 1 17,-2 2-2,-1-1-7,0 1-8,-2 4-1,1 1-3,0 0-1,0 0 1,-8 0-3,3 5 5,1 2-5,1-1-5,-4 1 4,3 0-5,2 2 9,-2 1-10,2 0 4,-2-2 8,4 2-7,2-2 1,-2 1-4,2-4 11,4 5 2,-1-2 0,3 1 0,4-3-1,0 1-3,2-3 5,-1-2-2,4-2-6,-2 1 7,0-2-4,6-4-2,0-1 3,-6 0-3,6-4 5,-8 1 0,5-7-8,-1-1 7,1 0-6,-5-4 4,0-1-5,1-1 12,-3-4-13,1 3 5,-4-3-6,2-1 7,-2 3 5,-5 6 1,1 3 8,-1 0 3,-1 7 7,0 0-3,-2 4 0,0 0-14,0 5 3,0 0-8,0 0-3,-7 10 1,0-1-2,0 6-3,0 2 0,-3 8-2,3-4 2,0-4 9,-1 9-11,-1-5 2,0 1 7,3-4-3,2-3-10,-2 2 11,3-1-4,0-4-6,1 4 3,0-5-6,1 0 4,1-3-16,0 4-4,-2-7-20,6 5-11,-3-4-20,1 0-24,3-3-27,0 5-35,2-5-42,-1-1-12,0-1-55,-1-2-157,-5 1-460,11-4 204</inkml:trace>
  <inkml:trace contextRef="#ctx0" brushRef="#br1" timeOffset="435028.1256">17805 16556 44,'-5'-2'224,"2"2"-17,3 0-14,-1-5-19,1 5-8,0 0-8,14-3-4,-4 1-6,4-2-17,3 2-2,-1 1-10,8 1-5,-3-4-9,1 0 0,2-2-2,-3-1 0,-1 3-1,-6 0 6,2 1 1,-5-1-9,-2 1 7,0-1-3,0 1-11,-4 1 7,0 1-31,0 0 8,-2 0-14,1-1 6,-4 2-22,3 3 3,1 1-12,-4-1-10,3 1 4,-3 2-8,0 1-5,2 0 1,-4-1 3,2 4-1,0 0-10,0-2-3,0-3 4,-2 4-10,1-5 2,0 2 4,-2-5-1,3 5-4,0-6 12,0 5 1,0-5 2,0 6-8,0-2 10,0-4 17,0 0 16,0 0 13,0 0-10,0 0-3,0 0-4,5-12-15,1 2 3,0 3-4,5-6 4,2 0-8,0 2-7,3-1-7,0 3 2,-3 3-7,-1 0-4,-2 5 1,0-3-6,-3 1-7,0 6 17,-1-2-17,-2 4 8,0-1-7,0 3-5,0 0-14,-3 0 17,0 5 18,-2 0-15,0-1 2,-4 1 10,2 2-29,-2-5-11,0 8-36,-2-2-43,1-1-40,1-2-54,-1-3-53,2 1-56,-3-2-243,4-1-603,-2-4 267</inkml:trace>
  <inkml:trace contextRef="#ctx0" brushRef="#br1" timeOffset="435109.5249">18654 16569 47,'0'-8'241,"0"1"-36,-7 2-16,4 0-23,-7 5-14,-4-1-6,0 7-16,-6 1-14,1 6-11,-1-1-11,3 5-10,0 0-4,3 0-8,4-1-5,0-3-9,1 3-13,4-5 4,2 0-3,2 1-3,1 1 6,1 3 12,4-4 3,3 3 9,2-5 0,1 0 0,2-6-8,1 0 0,0-1-6,7-5-4,0 0 0,-6-2-10,1-3 2,1 1-6,-3-2 0,-1-3 3,0-2-17,2-4-2,-5 2 1,1-8-15,-4-1 9,-2 8-1,-1-3 1,-1-7-9,-5 7 0,-1 3-1,1 0-1,-3 2-8,0 6 1,-2-1 1,0 3-8,-2 4 3,-1-2-3,0 5 1,-5 3 8,5 3-3,-5 3-3,5-1-2,0 3 7,0-2-11,4-1 4,2 4 0,-2-1 0,5-3-1,1 3 8,0-2 2,4 2 0,3 2 1,3-3 1,4-4 1,5 3 1,-4-6-3,9 4-4,0-6 3,0 0 2,1-2 2,-1-4-1,0-1-1,-4-2-1,1-2 12,-2-3-10,-1-1-5,1-4-4,-3-3 7,-2 2 5,-3-6-11,2 0 5,-6-2-5,4 2 4,-6 7 7,0-4 5,-1 4 10,-1 3-6,0 3 13,-1 0-7,0 7-3,-2-3-10,0 5 0,0 2-2,0 0-1,0 0 4,-10 20-8,3 1-1,0 2-5,-5 7 5,2 4 2,-1-2-4,-4 14 8,3-13-11,-4 11 4,1 0-5,2-11-2,-4 11 10,7-11-4,-1-2 3,4-3-9,-3-1 6,2-3-2,0-2 1,3-3-7,-1-2 13,4-2-9,-3-6 0,4 1-2,-2-1 8,3-4-5,0 2 9,-3-1-4,3-2 1,0-4-1,3 6 4,-3-6-2,6 0 8,-6 0-3,8-7-6,0 1 2,-2-1-22,1-2-5,-4-3-12,1 1-1,-1 1-25,-3-2 1,0-4-11,0 4 9,-5-6-3,0 4 6,-6 0 4,3 0 6,-1 6 5,2-2 0,1 6 8,-1-3 0,3 2 10,3 2 7,-2-2-1,3 5 5,0 0-1,6-9 6,2 8-1,13-4-2,3 7 6,4-4 2,0 5-3,2-4-6,9 4-11,-9-1-47,8 1-69,-8 1-64,-5-4-211,3-1-447,-4 1 198</inkml:trace>
  <inkml:trace contextRef="#ctx0" brushRef="#br1" timeOffset="435172.565">19578 16724 16,'7'-5'243,"-1"-3"-12,-1 1 5,0-2-14,-3-2-6,1 1-12,0 1-4,1-1 0,-4-1-19,0 4-7,0-3-24,-7-1-13,4 3-20,-4 2-9,-7-5-9,0 8-9,-7-1-9,-1 1-11,0 8-2,-6-2-7,1 6-9,2 5-3,-2-2-5,6 5-6,0 3-3,4-4-4,2 2 1,6-2-8,-1 0-2,1 0-7,3-1 8,3 4 1,0-2-8,1 4 5,4-4-7,1 0 10,1 3-6,6 4 4,0-9-4,4 6 2,0-9-3,6 5-31,-2-3-35,2-4-40,-6-7-60,7 2-55,-4-4-40,-3-1-242,0-1-526,3-6 233</inkml:trace>
  <inkml:trace contextRef="#ctx0" brushRef="#br1" timeOffset="436728.9553">19683 16736 41,'9'-13'192,"0"1"4,0 2 6,-4 2-3,-3 2-16,3 3-23,-2 2-19,-3 1-9,0 0-10,8 7-17,-10 2 9,1-1 7,-2 11-2,-2 0-11,-1-2-11,-1 8-8,1-8-6,-1 7-4,0-6-6,2-1-10,-4-3-4,5 3 2,-3-8-6,4 3-3,3-5 6,-7 3-17,7-5 1,-3-1-2,-1 1 10,4-1-4,-3 2 21,3-6 9,-1 6 7,1-6 19,-3 4 11,3-4 22,0 0 11,0 0 18,0 0 2,0 0 7,0 0-8,0 0-10,0 0-21,3-21-10,-2 15-12,2-11-9,1 0-13,3-7-11,-1-2-17,1 0-8,0 1-9,0-5-3,3 1-5,-2 2-5,1 2 1,-1-1-6,-2 8-2,-2 1-8,0 5-2,1-3 3,-3 5-7,1 4-1,0 3-3,-1-4-1,0 1-2,1 4-13,-3 2 5,8-5 4,1 5-1,2 0 4,3 0 6,3 3-7,3 1-5,1 1 6,0 3-2,2-1 6,-1 3-7,2-1-6,-1-4-15,-5 1-9,-1-5-20,-4 2-9,1 1-19,-4-2-24,-2-2-11,-1 1-36,-1-1-25,-1 0-33,-5 0-35,0 0-45,0 0-49,0 0-27,0 0-228,0 0-641,-22-10 283</inkml:trace>
  <inkml:trace contextRef="#ctx0" brushRef="#br1" timeOffset="436779.9915">19644 16721 127,'-4'5'228,"4"0"8,0-5 7,7 8-2,3-2-16,1 2-11,4-1-3,8 2 6,-2-4-23,6 2-23,-3-1-11,0-2-31,-1 4-3,-2-4-10,-5 1-13,-1-2-3,-1-1-22,0 2-11,-6-1-41,2 1-35,-3-3-49,1 1-44,-2-2-93,-6 0-83,10-2-151,-10 2-464,13-2 206</inkml:trace>
  <inkml:trace contextRef="#ctx0" brushRef="#br1" timeOffset="436833.0291">20349 16673 47,'8'-8'271,"-4"1"-12,0-1-16,1 3-7,-3 1-15,0 0-24,-2 4-23,1-6-18,-1 6-17,0 0-16,-8-4-13,0 1-8,-2 6-11,-5 2-8,-7-1-6,-1 4-10,2 3-8,-6-1-8,4 3-5,-2-1-2,2 3-2,0-1-9,3 1-4,2 2-1,0-2-6,5-2 0,0 7-1,4-7-7,0 3 3,-1-2-1,5 0-3,3 3-2,-1-1 5,2 1-2,1 4 0,4-3 5,-1-2 3,4 0-7,1 2 10,2-2 2,0-3-5,6 4 34,-4-5-5,-2-3-6,3 1-3,-2-3 0,2 0-3,-3-4-6,-2-5-4,1 5 1,2-6 1,-3-1-13,1-2-1,1-2 2,-2-5 1,-1 2 6,0 2-16,1-8-18,-6 2 11,2 5 5,-2-6-10,-2 0-3,0 0-9,-2 4-1,-1 0 1,0 0 5,-5 3-1,1-1-7,0 2 5,-6-1 1,5 3-8,0 0 5,-1 3 3,1-1-1,2 3 3,0-2-7,1 1 6,-1 0 4,6 2-2,-4-1 2,4 1-7,0 0 11,0 0 9,0 0-3,0 0 7,15 10-17,-2-6 21,3 4 1,5-2-2,3-1-1,-3 2 4,1-4-6,2 3-11,-7-3 13,-1 2 14,-1-2 5,-1-1-10,2 0 18,-4-2 1,1 1 5,-2 0 1,-1-1 9,-3 0-4,0 3 8,-7-3-1,10-4 5,-10 4-16,7 1-3,-7-1-30,0 0 31,7 5-16,-7-2-8,0-3 1,-1 7-1,-1 5-2,-5-1 4,-1 13-15,-2 1 5,0-1-18,0 5-6,-4-4 34,2 6-17,-1-1 3,-7 10 8,5-11-17,1 0 2,1-4 20,0 1-4,-1-8-6,7-1-23,-7 1-50,4-2-43,0-3-72,2-3-72,0 0-124,0-5-235,4-4-655,4-1 290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29T09:54:51.6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8235 14560</inkml:trace>
  <inkml:trace contextRef="#ctx0" brushRef="#br0" timeOffset="1155.9703">8235 14560</inkml:trace>
  <inkml:trace contextRef="#ctx0" brushRef="#br0" timeOffset="3042.7832">8235 14560</inkml:trace>
  <inkml:trace contextRef="#ctx0" brushRef="#br0" timeOffset="3233.9236">8235 14560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10:26:10.6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5627 17781 1719,'-2'3'-19,"2"-3"34,0 0 3,-1 6 0,1-6 4,0 0 27,0 0 7,0 0 3,1 7-3,-1-7-7,2 1-5,-2-1-5,0 0-5,0 0-2,0 0-13,0 0-15,0 0-40,0 0-60,0 0-80,8-7-142,-7 2-344,2 0 152</inkml:trace>
  <inkml:trace contextRef="#ctx0" brushRef="#br0" timeOffset="162.1653">5629 17769 166,'0'4'214,"0"-4"9,0 0-17,-2 3-17,2-3-19,0 0-18,-2 4-14,2-4-24,0 0-21,0 0-15,0 0-36,0 0-37,0 0-86,0 0-67,0 0-113,0 0-281,0 0 124</inkml:trace>
  <inkml:trace contextRef="#ctx0" brushRef="#br0" timeOffset="2177.7938">1697 3125 56,'3'2'80,"-3"-2"3,0 0-1,0 0 37,0 0 1,11-5-7,-6-1 2,1-1-4,4-6-4,-2 4 15,2-7 3,0 2-10,-3 0-5,0-2-10,3-1 0,-3-1-2,-3 3 4,-2 1-9,2-1-3,-4 4-6,0-2-1,0 3-1,0 1 1,-1 3-4,-2 2-3,0 0-13,0 1-6,0 2-7,3 1-15,-11 8 3,1 6-2,-4 14-3,4-1-6,-7 18 9,2-4-15,4 9 3,-1-4-3,0 2-2,3 0-12,-3-3 9,6-12-3,-3-1-2,2 4 2,-1-2 5,-2-1-7,3 0 0,1-4-5,-1-1 4,3 2-6,-3-4 5,-3-2-4,6-5 4,-2-1-2,-1-1 3,0 7-4,-1-9 2,2 1 3,-1-1-7,3-5 0,0-1-4,-1 0 3,1-5-4,1 0-2,1-1-22,2-3-29,0 0-28,0 0-28,-12-11-40,11 2-40,1-7-32,0 1-170,0-6-424,0 1 188</inkml:trace>
  <inkml:trace contextRef="#ctx0" brushRef="#br0" timeOffset="2974.7933">1487 3327 149,'-2'-4'208,"6"-2"-21,1 2-14,1-3-30,6-2-6,1 0-12,4-4-9,6-2-11,0 3-10,1 2-7,-3-2-18,6 3-2,0 2-9,-2-1 3,-1 4-11,0-2-1,-10 2-10,2 3-2,-5-1-12,0 2 8,-2 0-11,-4 3 3,1-3-13,-6 0 9,4 5-7,-1 0 8,-2 0-3,-1 2 0,-1 3 2,1 0-9,-3 3 6,2 0-5,-2-1-1,-1 4 0,1-6-7,3 2 2,-3-2-9,3 2 7,0-5-5,0 3 4,3-5-2,-2 5-5,2-6 6,1 2 0,2 2 2,0-6 2,2 5 5,-1-5-6,0 1 2,2-2-1,-1-1 3,-1-1 11,2-2-7,3 1 2,-2-5 2,0-2-3,1 0 3,-2-3 0,-1 0 7,1 0-3,-4 1 7,1-5-8,-3 6 9,-2-6-5,-1 3-4,-1 3 5,-1-2-11,-3-4 8,-1 2-10,2 5-5,-6-2 0,3 3 2,0 1-5,-3 2 4,0-3-1,0 7-6,-4-2 4,4 6-10,2 0 2,-5 1 5,3 3-5,2 1-2,1-1 3,0 2-2,1-1 0,2 4 0,1-1-6,3-1 5,0 5 3,0-5-6,4 2 6,-1-5-4,3 5 5,-2-2-3,7 0 6,-2-3-6,2 0 5,-1-4-6,4 1 4,-3-4 2,3-2-1,3 1 1,3-5-2,0-1 2,1-3 0,-3-1-3,1-3 1,-1 0 2,1-2 3,-1-1-9,-6 4 3,4-6-4,-5 8 2,0-3 4,-4 2-1,2-1 5,-2 2-3,-2 4 6,-1-5-2,1 5 1,-4-1 2,-1 3-4,4-1 1,-4 1 5,0 5 2,0 0-6,-4-10-3,4 10-9,0 0 2,0 0 0,0 0 1,0 0 1,6 15-3,-3-5 2,2 6-3,1-2 4,-2 3 1,3 0-2,-3 1 3,1-2 1,0 2 1,-3-5-2,3 5-1,-5-6-4,2 4 9,-2-6-5,0 2-2,1-5 0,-1 0-1,0 0 7,-1 0-4,-1 0 2,2-3-1,0 1-1,0-5-1,-3 9-9,3-6 1,0-3-7,0 0-10,3 5-2,-3-5-22,3 4-13,1-1-5,-4-3 2,4 5 3,5-2 3,0-1 4,7-2 8,4 4-24,-3-4-10,5 1-11,2-2-31,3 1-36,-3-4-149,-3 4-332,0-4 147</inkml:trace>
  <inkml:trace contextRef="#ctx0" brushRef="#br0" timeOffset="4767.5647">2981 3214 112,'0'0'177,"0"0"-16,-14 7-8,10 0-19,0 2-14,0 0-9,-1 1-14,4 6-6,-2-6-14,0 2-5,2-4-12,0 3 5,1-4-12,1 0 1,-1-1-6,3-1-2,1 0 1,-3-3-3,-1-2 0,12 2-5,-3-4-1,1 0-1,-1-6 3,3 1 2,1-12 0,-2 8 5,0-2 5,0-1 6,-4-1 1,1-2 5,-4 3-3,2 0 1,-3 2 3,-3 1 0,-3 3 2,0-1-8,-1 1-8,-5 4-1,0 1-11,-4 2-1,-1 2-8,-2 5-1,-2 7-4,-2 0-3,2 4-2,3 2-1,6-5-5,-1 3 2,3-1-5,0 0 3,4 1-6,-1-1-2,4-1 7,0-2-10,1 2 6,5-1 1,1-2-1,3 4 0,1-8-3,-4 2 3,13 0-7,-5-4 7,1-3-4,-1 0 1,1-3-1,3 0-6,-3-2 4,-3 1-3,2-4 4,-2-5-4,1 4 2,-3-6 1,1-1-5,3-5 11,-5 2-8,-2 1 0,2-2-2,0-4-1,-3 4 8,2 0-10,-2 2 5,-2-1-1,-2 9 3,0-4 5,-2 5-7,2 2 0,-3-1-6,0 5-1,4-4-3,-4 4 5,0 0 1,0 0 1,0 0 1,-1 19-3,2-7 5,-1 4-1,0 1-3,2 0 4,-1 1 2,-1-3-1,3 2 1,-3 0-4,2-5-3,-2 8 9,0-9-3,4 0-1,-3 1 7,2-3-8,0 3 9,-2-5-9,-1 0 0,4 1 6,-2-4-5,-2 1 4,4-2 0,-4-3 0,4 4-1,-4-4 5,13-7 2,-6 0-5,3-4-1,2-2-1,1-7-1,1-3 0,0 1-1,-2 2 4,-1 5-7,-4-1 8,1 0 0,1-2-5,-1 1 1,-1 1 1,1 1 2,-2-1-4,-1 8 2,-1 0-4,-1 3 0,1 1 3,-1 0-6,-2 0 1,2 1-1,-3 3-3,6-4 4,-6 4 0,9 0 3,0 4-2,-1-3-6,2 4 9,0-3-1,1 1-5,-1 1 5,0 0-1,4-1 3,-3 0-6,6-1 6,-4-2-4,-6 0 1,4-2 1,-1 2 0,2-7 0,-4 2 0,2 0-3,-2-2 2,-1-3-2,-1 2 0,1-5 5,-3 3-6,2 0 8,-2-1-5,0 3 0,-7 1 1,3 0 1,0 7 1,-2-13-6,2 13 0,-6-3-5,6 3 7,-16 10-12,4-3 10,-5 13 0,1-4-2,2 3 3,-3-1 1,6 1-4,1-2 4,3 2 2,3-1-6,1 1-8,-1 0 8,5-3-2,0 0-3,4-1-1,-2-6 1,5 5 1,1-8-3,-1 2 3,1-2-4,3-2 0,2-4-6,-1 0 4,5-4-11,-5 0-5,3-2-7,3-7-1,2 0-3,-4-3 1,0-2-2,-3 0 3,-1-3 4,-3 6 5,0-1-6,-2 2 11,-2 0 1,-1 3 4,-2 1 3,-4-2-3,2 5 11,-1-1-7,-3 2 4,1 0 2,-3 2 0,5 4-3,-4-5 3,4 5-2,0 0 1,0 0 4,-6 13-1,8-5-2,2 0 13,0 0-8,1 3 3,0 1-3,-1 2 3,2 2 8,1-2-10,-1 3 6,-3-4-8,0 3 1,-3-4 2,1-1-1,-1 0 1,-1 0-1,1-1 2,0-1-6,0 0 6,1-2-8,0-2-7,-1 1-17,3-1-4,0-2 8,5 4 4,-1-4 2,3-3 1,0 0 0,4 0-3,0-6 3,-1 2 2,2-4 2,-2 1 1,4-4 6,-4 1-1,4-5 4,-2-2 12,-4 5 1,2-2-3,-6 1 20,4-1-1,-5 5 17,-1-2 6,1 2 2,-3 2 17,-3 2-5,1 0-3,1 1-4,-2 4-5,0-6-6,0 6-10,0 0 4,0 0-9,-13 11 8,6-3-15,0 2 1,3-2-1,-4 9-1,3-2-5,5-2-4,-3 1-6,2-2-3,1 0-1,1-2-3,2 2-3,0-3-2,1 1-2,2-2 7,2-3-9,1 1 6,-1 0 0,1-5-2,1 2-1,-1-4 6,3 1-1,2-3 0,-2-2 2,-3 1-1,4-3 3,-2-2 0,3-1-2,-2-1 2,-4-1-2,0 2 6,-1 0-2,-1 3 11,-1-1-1,0 0-2,0 0 13,-1 0-8,-2 1 0,2-1 2,-1 3 2,-3 0-6,4 0 6,-4 1 1,3 0-4,-3 4 3,4-7-5,-4 7 4,0-5-7,0 5 0,0 0-4,0 0-3,0 0 0,0 0-1,0 0 3,0 0-5,0 0-1,-4 20 7,1-10-4,-1 7 7,-2-1 0,-2 8-2,2 1-1,-2 2 2,-2 2 1,-1 2 2,-5 10 0,5-9 0,0 1 1,-8 12 1,5 1 8,-3 2-6,2 0-5,1 2 3,-2-1 0,1 0 4,2-2-4,0 1 4,-2-1-4,4 1 7,-3-3-5,2-12-7,2 1 6,1-3-1,-4-1 6,4-4 2,1 0 0,-2-3-2,2-9 6,1 1 6,-2-6 8,2-1 10,0-2 3,1-3 13,-5 0-6,1-6-5,-3 0-2,0-3 9,1-4-21,-6-4 13,3-6-12,3 1-3,-2-3 3,4-5-12,3 3 9,0-7-13,3-1-1,-3-1-7,7 1 8,0-4-5,3 2 1,2 1-8,5 0 6,-1 1-4,6-1-3,6-4-8,7 1 3,3 7 6,3 2-8,4 2-1,2 7-1,1-3-9,-2 6 3,2 6-5,-13 2-2,-1 1 0,-2 2-15,-1 3-15,-9-2-18,1 0-25,-6 3-17,5-3-39,-9 3-20,2-3-49,-8 3-51,0 0-188,15 0-488,-15 0 216</inkml:trace>
  <inkml:trace contextRef="#ctx0" brushRef="#br0" timeOffset="6543.4706">5032 3297 104,'3'-5'124,"0"0"2,0-2-2,-2 2 2,3-2-11,-1-1 10,-2 4-8,2-6 3,0 2-1,-1 1-7,-4 1-7,4 1 3,-1-1-6,-1 3 8,0-1-5,0 4-3,0 0-17,-3-7-6,3 7-7,-3 0-12,-4 5 0,0 2-8,-4 3-7,-2 5-4,2 4-5,-2 2-2,5-4-6,-5 4 0,6-5-6,4 2-1,-1-8-9,3 2 6,-1-2-5,1 1 0,3-5-2,0 4 2,2-5-6,1 3 10,0-4-3,5-2 0,3 4 0,-2-9 3,5 0-6,0 1-4,1-2 4,2-4 2,-4 1 28,-2-3-4,1 2-7,-3-3-1,0-2 2,-1-1-11,0 1 7,-3-1-8,-3 3 1,-1-5 2,0 2 5,-6-1-6,1 4 0,1-2-11,-3 1 10,-3-2-4,2 5-7,-3 1 2,0 1-4,1 1 3,-3 2-5,0 2-2,0 4-2,-4 2 2,3 3 1,-2 1-3,3 3-2,2 0 2,1-1-7,3 2 3,-2-2-1,3 4 2,3-3-2,2 6 8,-1-6-6,5 6 1,1-6-1,0 2 3,6 0 1,-1-4 1,4-1 2,6-1-3,3-3 0,0-2 4,0-2-5,3-1-1,-4-3-7,1 0 10,-4-5-2,0 0 0,-1-2 0,-7 3 7,5-6-7,-6 4 3,-1-3 1,-4 7 1,3-6 4,-3 2 1,-2 1 2,1 3-1,-5-1-2,1 3 7,1-1-11,0 2 9,-3-1-10,0 4-5,0 0 8,0 0-1,0 0 1,0 0-2,-9 14 1,2 1-1,-1 6-3,-1-3 0,-1 5-4,0 1 5,2-1 2,2-6 0,-1 2-1,3-3 3,-3-2-2,4-2-5,2-1-4,-1-6-2,2 1 0,-1-1 6,2-1 3,-2-1 5,1-3 3,4 2-1,-4-2-1,21-9 0,-7 0-3,5-4-1,2-4 2,0-4-2,0 2 6,-2-2 0,0 1-7,-2 0-8,3 1 9,-5 3 0,0 5-2,-6 2-3,1 4 2,-3-1-2,-4 0-5,0 6 7,1-3-14,-4 3 6,0 0 1,3 5 2,-3 5 5,0 0-6,1 6 8,1-1-5,-4 1-3,2 1 3,0-1-2,0-2-1,2 0 0,0-2 1,0 1 0,-2-1 0,2-2 0,1 1 15,3 1-10,0-4 4,-1 1-2,5 2 3,-3-2 4,7-1-5,-4 1-1,4-1 2,2-4-6,2-3 3,-6-1 0,3-3-6,-1 1 5,-1-1 3,1-3-6,-2-2-3,0 0-7,0-2-9,2-1-22,-5-2-26,2 1-44,0 0-33,1-3-33,0-3-20,4 2 1,-3 2-24,-2 0 5,3 3 0,-3-2-126,2 2-367,-2-1 163</inkml:trace>
  <inkml:trace contextRef="#ctx0" brushRef="#br0" timeOffset="6870.7769">6021 3275 475,'2'-3'46,"0"-3"7,0 0 26,-2 6-2,-4-4 4,2 3 3,2 1-3,-10 0-7,10 0-3,-10 5-1,3-2-1,0 4-8,0 0 0,3 1-15,1 1 6,0-1-4,0 2-1,2-2-5,1 0-4,3 2 1,1 1 7,0-5-1,3 2 5,3-1-5,0-5 10,3 3 11,1-4-4,0-1 9,-3-3-1,-1 2 34,1-7 9,-1 3-7,-1-1-6,-1-6-10,-2 2-3,-1 0 14,-3 1 1,2 1 4,-4 0-6,-1 2 10,-2-1-21,-3 2-14,0 0-4,-2 5-14,-5 0-1,-2 2-19,-6 6 10,1 4-6,3-3-8,0 5-2,0 1-2,3 3-18,4-4 8,3 3 2,3-2-1,0-1-7,1 3 6,3-2-12,0-1 1,3-2-3,1-1 2,2-1-13,1 0-5,3 0-29,1-2-28,3 1-20,0-4-22,3 2-24,3-3-7,2-3-15,-1 2-4,0-3-28,3 0-13,1 0-47,-4 0-164,4-3-445,-5-4 196</inkml:trace>
  <inkml:trace contextRef="#ctx0" brushRef="#br0" timeOffset="7227.7513">6679 3267 140,'8'-11'257,"-4"1"4,1 3-4,-2 0-14,-1 3-20,-2 0-19,2 0-18,-2 4-21,0 0-17,-9 0-17,2 8-12,-4 5-7,-6 6-10,-1 5-12,-1-2 4,5 3-18,-3-4-10,6 4-2,3-9-12,5 1-3,-3 0-5,3-1-2,3 1-4,2-1-3,2-1-4,0-1 2,3-5 4,0-1-1,6 1 5,1-3 1,-2-4 3,4 0-3,1-4-2,4 0 10,-5-5-15,2-2 17,-4 0-9,6-7 5,-6-3-8,-3 5-2,1-7-7,-4 4 1,-1-9-16,-3 8 3,-1 3-1,-3-2 2,-3 0-4,-1 1-2,-3 2-7,-1 1-2,-1 4-5,-5 2 3,1 1-17,-1 2 4,0 4-23,3 0-32,-2 4-27,6 2-24,-3 1-39,2 5-37,4-3-41,2 2-64,2-3-175,3 3-509,3-1 226</inkml:trace>
  <inkml:trace contextRef="#ctx0" brushRef="#br0" timeOffset="7468.6043">7175 3371 2432,'14'-16'18,"-5"4"8,0-3 33,-2 7 49,-4-3 11,0-1 16,-2-1 7,-1 4 6,-1 0-26,-1 2-12,-1 3-18,-1-5-7,-1 5-12,-5 3-9,0 2-6,-6 3-9,-5 4 2,0 5-7,-1 1 5,2 1-10,1-1-16,4-3 7,2 0-14,2 0 4,4 1 7,1-1-8,1-3-5,1 6-6,1-2 19,3 4-8,3-5-6,1 4-4,3-1 28,8 1-28,2-2-21,7 1-57,-1-5-66,6-2-66,-2-4-90,3 2-307,-1-1-647,-4-8 285</inkml:trace>
  <inkml:trace contextRef="#ctx0" brushRef="#br0" timeOffset="7658.4876">7478 3371 130,'4'-16'229,"-3"2"21,-1-2 4,0 5-13,-5 1 1,4 0-29,-3 5-24,1-2-17,-1 5-15,-6-1-16,-3 7-15,-2-1-12,-5 5-8,2 5-14,-3 2-4,3-1-14,1 2-15,4-3 0,0 6-2,4-3-9,3 2-3,0-4-5,6 3 11,-3-5-16,6 5 0,3-1-8,2-2-24,2-3-41,7 6-64,3-5-76,2-7-64,-1 0-212,2 1-490,1-5 217</inkml:trace>
  <inkml:trace contextRef="#ctx0" brushRef="#br0" timeOffset="8241.9974">7739 3355 191,'3'-11'248,"-3"4"2,-1 0-18,-2 2-19,2 1-24,-4 2-17,1 2-14,4 0-18,-15 8-8,3 0-16,2 4-11,1 1-10,-1 1-8,1 0-9,3 2-9,0-3-6,0 0-3,3 0-12,0 3 4,2-4-5,4-1-5,-3-5-4,4 5-4,2-3-2,6 2-1,-5-3-5,5-2-3,-1-4-9,4-1 7,-2-1-3,1-2-1,2-3-1,3-1-6,1-4 4,-6 3-7,4-9-2,-2 2 2,2-4 0,-4 1-4,-2 2 1,-4 0 1,2 2-2,-3-1 5,-3 4-2,2 1 6,-3 2-4,1 3 0,-3 0-1,-1 3-8,0 2 3,0 0-2,0 0 1,-14 8 3,7 2-3,-3 4 2,0 1-4,-4 6 3,6-6 0,-5 9 1,6-9-6,3 3 8,-3-3-5,3 2 1,2-6-1,2-1 11,2 1-5,-1-1-1,5-4-1,-1 2 4,4-3 0,-1-1-6,2-1 5,4 0-2,0-3 1,2-3 0,-1-1-7,5-1 4,1-4 4,-5 1-6,5-8 1,-3 2 2,0-1 2,-1-2-3,-1-2 0,-2 0 0,1-1-4,-8 2 1,5-2 0,-5 4-6,-3 0 6,-1-1-1,-3 4 3,0 2-1,-3 1-7,3 3 12,-4-1-10,1 4-3,-2 2 2,3 2 2,2 0-3,-6 5-2,3 3 0,3 2 8,0 2-3,6 4 1,-1 1 2,3 1 1,-3-2-3,5-1 3,-3 2-4,-3-1 3,1 1-6,-4-4 5,2-2-5,-3 5 2,0-4 2,-3 1 1,2-3-1,-3 2 4,2 0-5,-2-3 3,1 1-2,0 0-1,0-3-14,0 1-28,2-4-43,1-4-51,1 13-32,5-10-59,0-2-190,2 2-454,2-2 200</inkml:trace>
  <inkml:trace contextRef="#ctx0" brushRef="#br0" timeOffset="8933.0401">8394 3374 152,'0'-4'192,"0"0"-16,0 4-21,0-4-17,0 4-13,0 0-11,0 0-13,0 0-9,0 0-5,6 10-3,-5-3-10,2-4-4,0 3 0,3 2-3,2-1 4,1-1-2,3-2 9,-2 0 3,3 4 19,-6-8 8,4 0-1,-1 0-6,0 0-2,-1-2 4,1 0 3,0-2 3,0-3-16,-3 2-5,3-4-14,-4 2 8,-1 0-18,-2 3-4,-1-2 0,-2 4-11,0-4 5,-3 3-17,-3 2-1,-2 1-7,-8 0 4,-6 4-8,-2 3-1,3 3-4,-2 1-9,3 3 1,2 1-4,5-6 2,-5 8-6,8-8 0,0 2-10,3-2 7,2 0 6,2 4-2,1-4 8,4 1-9,1-3 1,-1 3 2,8 1-2,0 0-3,4-4 1,0 1-8,2-4-5,-1 1-1,5 0-7,-3-3 5,3-2 3,-5-2 1,3-1 4,-3-2-6,0 0 5,5-9 1,-2 4 0,-4 0-2,0 0-4,3-5 11,-1 1-3,-5 3 3,0-1-1,-2-1 8,-2 1-7,3 0 1,-3 3 1,-2 0 12,-1-2 4,0 7-6,-2 1 13,1-4 4,-2 4-17,-1-1-2,0 4 1,0 0-1,0 0 1,0 0 1,0 0-10,0 0 0,-8 17-1,2-7-3,1-1 6,-2 3 2,-2 2-11,1 2 11,1 0 2,-2-1-2,1-1-6,1-2 11,1-2-6,-1 2-2,2-2 1,-1-3 0,3-3-3,0 4 9,3-6-9,-4 1 0,4-3 5,-4 7 9,4-7 28,0 0 27,0 0 6,0 0 7,0 0-23,8-21 1,2 10-10,1-2-6,2 0-21,4-4-2,2 1 12,1 3-5,3-2 12,-1 3-25,2 3 3,-1 0-6,-3 1 3,-6 5-19,1 3-7,-4 0 19,-1 0-11,-3 3 2,0 2 7,-1-1-10,-2 2-1,-2 4 8,-3-1-4,-1 7 11,-4-2 2,-2 3-31,-1-2 25,-1-3-6,-2 1 4,2 2-10,-1-6-29,-1 4-67,1-4-52,0 0-67,4 0-71,1-3-64,2-2-220,2 1-622,2-5 275</inkml:trace>
  <inkml:trace contextRef="#ctx0" brushRef="#br0" timeOffset="9314.4272">9148 3500 68,'6'-16'297,"-5"5"9,2-6-9,0 6-16,-3 3-18,0-2-23,0 8-27,0-3-19,-3 1-19,-3 1-20,-1 6-9,-4 1-19,-3 1-6,1 4-12,0 0-13,-1 4-1,3-2-18,0 4 5,1-3-17,1 5-10,4-2-8,1 0-4,1-1 3,3 3-7,3-5-2,4 5-2,2-4 0,4-1-3,3-3-13,5 2 6,-3-1-15,0-6 5,-2-3-2,1 1-5,5-3-13,1-2 23,-2-6-9,-1 3-4,1-5 5,-2-1-3,-1-3 6,0 1-8,-1-3-2,-6 5-1,-3-3-1,-4 5-8,1 0 9,-1 2 3,-3-2-3,-1 3 3,-4 2-13,-2-1 8,0 2-8,-6 1-7,0 3 16,-1 3 3,-2 3-5,0-1 10,1 5-11,2 1 3,0-1-7,2 3 7,2 3-4,3 0 8,2-4-8,1 1 6,5-1-2,1 2-10,2-5 2,2 2-26,4 0-40,3-1-31,8 0-34,-2-5-50,4 0-38,-1-1-43,2 0-211,-1-6-518,3 2 230</inkml:trace>
  <inkml:trace contextRef="#ctx0" brushRef="#br0" timeOffset="10070.7404">9955 3493 214,'0'-8'225,"0"4"-22,-4-1-15,0 2-24,-4 1-16,-1 2-13,-4 2-11,-1 2-10,-6 6-10,6-2-17,-4 4-3,5-2-11,2 2-5,1 1-7,1 1 6,4 2-20,0 0-1,3-4-4,-1-2-1,6 1-4,-1 1 1,1-3-5,2-1 0,-1-1 5,3-1 12,3-2-8,0 3 3,-2-5 2,3-1 12,-1-2 9,0-1-8,0-2-4,3-3-6,-3 1 4,2-5-7,-1 0-1,-4 2-7,-2-1-6,-1 0 3,0-3-9,-1 0-1,-9-1-6,1-2 1,-2 0-7,-6 3 2,-2-3-2,-4 3 2,5 3-13,0 4 3,-2 1-7,5-1 3,3 6-6,2 1-5,-1 1-6,3 3-4,2 0 2,2 0 1,3 1 1,2 3-6,6-1 7,4 2-16,4 2-1,2-3-2,1 0 3,1 1-1,5-3 9,-3-4-3,2-2 6,-3 2 0,4-2 5,0-5 3,-1 0-1,-2-3 0,2 0 4,-1-4-1,0 2-5,-2-6 6,1 1 2,0-4 8,-4-1-7,1-1-2,-4 2 14,-3 1 2,-4 4 16,-3 0 6,-1 5 11,-1-2 9,-2 6-5,-2-3-7,1 4-7,-1 0 1,0 0-6,-2 3-3,0 0-5,0 0 0,-7 8-1,-2 4-2,-5 8-1,-1 2 0,-2 2 3,-2 6-2,-2 6-1,-5 5 2,2-1-3,-3-3 6,9-9-4,-6 11 4,0 1 0,1-2-13,9-8 17,1-2-3,1-2 5,-1-1-13,3-1 2,3-7-3,0-2-7,-1-1 12,3 3-6,1-8 4,0 4 0,-1-1-4,4-2 9,-1 0-8,0-1-5,2-2 3,0 1-13,2-3 12,0 2 11,1-5-14,0 1 14,7-3 2,-2-1-16,-1-2 10,2-1-1,-1-4-1,-1-1-6,5-3-2,-5-5 3,1 0 6,-2 0-16,-4-2 1,1-6-5,-4-1-2,-3-3 2,-2 3-10,-2 3 6,1 8 1,1-2 2,-1 2 5,-1 0-5,3 5 10,4 0 0,-2 3 7,0-2 3,3 3 4,0 0 11,0 6-5,6-8-9,2 3 1,1-2-15,13 0 5,-4 0-35,5 3-19,2-2-33,-1 5-24,2-6-42,-1 4-51,0-2-68,1-1-246,-2-1-554,0-3 245</inkml:trace>
  <inkml:trace contextRef="#ctx0" brushRef="#br0" timeOffset="10426.9496">10792 3391 1892,'0'-19'14,"1"2"62,0 1 16,-1 0 10,0 5 13,0 0-10,0 2-18,0 4-19,-1-2-17,0 2-4,-1 1-2,-2 3-8,4 1-1,-11 5-5,-1 0-4,1 7 1,-10 5 0,4 1 1,-3 2-5,4-1-8,-1 3 4,5 0-6,1 1-3,4 0 5,3-6 2,2 10-1,2-1 5,2-7-2,2 6 8,2-8-3,4 5-2,-2-7 16,3-1 10,6-2 14,-6-1 12,2-5 21,3 1 8,-1-2-4,2-6 5,4 0-17,-5 0-2,6-5 22,-8 2 12,6-10-11,-2-3-12,1 0-15,-4-4-9,1-1-11,-4 1-5,0-5-5,-3 0-4,-5 2-4,-1-2 2,-3 1-2,-1 6-9,-5 0-7,-5-4-1,-4 0-11,-5 3 4,-3 3-29,-1 3-30,0 3-48,-4 5-52,1 4-53,2 1-63,0 4-71,-2 4-339,9 0-721,2 1 318</inkml:trace>
  <inkml:trace contextRef="#ctx0" brushRef="#br0" timeOffset="10974.5998">11249 3503 177,'10'-3'197,"0"1"-14,-1-1-14,0 2-15,1 3-17,0 2-10,-3 1-13,0 2-18,3 5 0,-6 3-16,-1 2-6,-1 4-5,-4-3-3,-1 11-2,-3-4-6,-2 2-11,-4-2-2,-3 1-20,3 3-41,-2-7-46,2-7-56,-2 2-179,3-4-322,1-4 142</inkml:trace>
  <inkml:trace contextRef="#ctx0" brushRef="#br0" timeOffset="12355.8145">12000 3256 110,'6'-10'159,"1"-5"-1,0-2 0,1 3 8,-1-3-5,-2 2 12,3 3 0,-3-5-9,0 8-1,-2 0-8,-2 4-9,1-1-16,-2 5-14,0 1-8,0 0-9,0 0-15,0 0-6,-13 16-8,0 5-7,-1 8-6,-3 1 1,-3 11-11,-1 1-4,7-14-3,0 3-4,3-8-3,2 2-3,1 1 0,2-8-4,2-1-9,0-2-2,1 2-1,2-6 0,1 1-3,-2-3 1,2 1-2,2-3-4,1 2 3,-1-4-1,2 2-1,2-2 0,0-2-10,2-2-14,2-1-22,0 3-15,1-7-39,3 4-14,-4-3-31,3 0-18,-3-1-20,1-2-36,1-1 11,-2 1-127,-2-2-356,-1 0 158</inkml:trace>
  <inkml:trace contextRef="#ctx0" brushRef="#br0" timeOffset="12984.5043">11798 3313 87,'-1'-3'131,"1"3"-20,0 0-10,0 0-5,0 0-11,0 0-9,0 0-3,0 0-14,0 0 5,14 0-4,-4 2 7,7-4 3,6 5 5,1-4 3,2 1-4,4 0-5,8-3-1,0 6-17,-8-5-3,-4 2 0,3-1-17,-3 2 13,-3 1-12,-2-1 2,-7 0-7,-3-2-3,-1 2-2,-3-3 0,-2 3-1,-1-1-2,0 2 11,-4-2 3,5 0 2,-5 0-1,0 0-1,0 0-5,0 5 2,0-5 0,-2 7-12,-2 1 5,1 2-6,-4 5 0,0-1 4,-2 1-2,1 6-2,0-4-3,-2-1 0,4 0-1,2-2 1,-1-3-10,2-1 5,2-4-4,1 1 2,-1-2 0,1 0 2,-2-2 5,2-3 11,3 2 7,-3-2 1,10-2 2,-2-4-2,5 1-5,8-4-3,-9 2 4,4-1-7,-3 4-3,-3 1-3,3-4 2,-5 7-4,-1-3 17,-3 3-3,3 3-5,-2-3 3,-2 5-10,3 2 6,-3-1-5,3 1-3,-3-1-1,2 5 6,-1-2-7,-1 3-2,2-3-4,0 3 3,0-4 4,3 6 1,0-6 5,4 0 5,2 1 2,2-5 1,-1-1 7,2-3 0,-1-3 4,0 1 7,1-1 17,-3-5 11,0 2-10,1-6 8,-2 0-18,-3-2-8,0-1-13,-3-2 10,1 2-6,-1-4-2,-6 1-2,-2 1-15,-3 2 5,-2 0-2,0 3-4,-4 1 5,1 4-5,-1 0-18,-3 3-28,3 1-28,0 3-35,-3 1-46,6 4-22,-2 2-45,5-1-63,0 1-216,3 1-526,2 0 234</inkml:trace>
  <inkml:trace contextRef="#ctx0" brushRef="#br0" timeOffset="13270.2641">12883 3462 2193,'2'-3'23,"1"-2"-10,-5 0 24,2 5-15,-9-6 11,3 5 1,-4 2 3,-3 4-8,2 2 0,-2 0-6,0 2-3,4 3-7,-3 3 6,5-1-6,3 3 8,-2-1-3,5 2-8,2-4 8,5 6-1,1-3 0,10 2 2,1-6-5,5 2 7,1-9-5,3 0 5,-1-5 2,-2 1 11,0-4 29,0-1 21,-4-5 17,-5 4 15,-1-5-8,-4 0 15,2-2-13,-4-3-18,-4-2-8,-1-2-3,-4-1-12,-1 4-11,-3-4 0,-2 1-11,-7-1-6,-2 0-10,-2 8-15,-2-4 0,-1 7-33,5 3-31,-5 1-37,4 4-45,1 3-54,1 2-49,1-1-66,3 2-217,1 1-557,3 1 248</inkml:trace>
  <inkml:trace contextRef="#ctx0" brushRef="#br0" timeOffset="13725.9095">13752 3427 139,'5'-2'122,"3"0"-10,-5-1 21,4-1 11,-3-2 28,0 5 16,2-2 13,-3 1 1,0-2-6,-3 4-6,0 0-16,0 0-15,0 0-16,0 0-7,0 0-16,0 0-13,0 0-12,-14 4 1,5 1-19,-3 4-7,0 0-8,-1 3-4,1 0-3,1 1-11,2-2-7,1 1 0,2 0-10,2-2-7,2 1 4,2 0-2,2 1-6,0-1 5,6-2 2,1-1-7,8 1 0,5-1 1,0-3-3,2-5-4,0 0 3,-1-4-1,-1-1-2,-2-2 2,-1 0 0,-5-7-6,-1 4 14,-2-2 18,-2 0-4,-1-1-9,-3-2 0,0-1-2,-5 1 8,-4-1-6,-4-1-10,-3 4-2,-4-4-8,-6 6 10,-1 3-11,-2 2 2,0 3-13,-1 2-13,3 5-30,2 1-32,6 2-28,4 2-39,2 1-24,5 0-49,3-1-44,4 4-194,4-4-499,4 3 221</inkml:trace>
  <inkml:trace contextRef="#ctx0" brushRef="#br0" timeOffset="13953.065">14332 3423 45,'6'-18'259,"-3"1"-1,-1 8 21,-2-3-22,1 7-21,-2-5-26,1 6-21,-5 0-19,-6 4-15,1 0-20,-7 5-7,-4 3-14,1 2-7,6-2-10,0 1-11,2 3-10,-1 0-7,2 1-9,2-4-3,4 3-6,0-2-7,0 0 2,3 1-12,2 0 0,2-1-6,3 1 3,7 1-14,6 2-6,0 0-50,3-3-67,3-4-84,-1 1-67,1-6-192,-2 0-486,2-2 215</inkml:trace>
  <inkml:trace contextRef="#ctx0" brushRef="#br0" timeOffset="14148.823">14565 3400 47,'4'-11'195,"2"0"13,-5 0 2,4 1-14,-4 3-11,0 4-27,-1-3-15,0 6-15,0 0-8,-7-2-18,0 7-1,0 0-12,-5 6-9,-1-1-8,0 1-7,3 3 2,1 0-15,-2 0-6,3 0-2,3 1-7,0-3-3,3 2-1,3 2-5,3-1 1,1-2-4,7 2-11,-1-4-19,2-1-38,1-2-44,7-1-45,0-3-37,-5-4-15,1 0-131,0 0-341,4-2 151</inkml:trace>
  <inkml:trace contextRef="#ctx0" brushRef="#br0" timeOffset="14707.8398">14872 3366 2,'4'-9'222,"-1"2"-10,0 4-22,1 0-20,-4 1-16,0 2-20,0 0-8,0 0-8,-11 13-11,3-5-9,0 4-4,-1 1-9,1 3-4,2-4-13,-2 2-5,6-1-5,-1-1-2,1 4-4,2-5-5,2 2 4,-1-3-1,3 1 2,2-1-3,2-2 0,1-3-5,4 1-2,-2-3-4,-4-2 0,4 0-4,3-5-6,-4 1-5,4-3 5,-1-1-9,-2-3 2,2-1-9,1-7 2,2 0-4,-7 1-3,7-1 0,-5-3-1,-2 8 2,-4 1-3,2 2 3,-3 3-4,-1 3 2,-3-1-9,3 2 0,-3 3 1,0 0 5,0 0 4,-7 12-6,0-3-5,-1 3 2,1 2 5,-3 1-2,3-1 0,0 2-4,1 0 10,3-5-7,0 3 3,2-3 0,1 2 4,1-3-5,2-1 5,1 1 0,3-3 3,3 0-2,4 3 4,0-8 0,2 5-5,5-5 2,-1 2 5,0-4 0,2 1 1,-6-5-5,3-6 6,-5 1-5,6-2-1,-4-3 1,-4 1-5,2-8-1,2 3 1,-6-4-3,-2 4 0,-4 2 0,3-4 2,-6 3-6,1 5 3,-2-1-3,0 3 4,0-1-3,-2 4-2,1 2-3,0 2-1,1 3 3,0 0-2,0 0 1,-7 13 4,8-4-4,-1 4 1,0 4-1,3-8 3,1 8-6,-1 0 7,-1 0-3,-1-2 5,0 1-2,-1-3 1,2-2-2,-1 1 0,-1 0 0,-3-4 0,3 4 4,2-3-7,-1-2 7,-1-2-8,0 1-8,0-2-22,0-4-33,0 7-30,0-7-35,4 3-34,5-3-31,-9 0-13,18-7-130,-6 0-370,0-3 165</inkml:trace>
  <inkml:trace contextRef="#ctx0" brushRef="#br0" timeOffset="15331.9863">15527 3388 3,'2'-4'154,"0"1"-13,-2 1-24,0 2-4,0 0-14,0 0-6,0 0-15,0 0-3,0 10-2,2-3-3,-1 0-4,3 0 10,1 3 22,4 0 4,1 2-8,3 0-3,-2-4 1,3 1-10,3-2-3,-3-1-7,7 2 0,-7-6 3,1 0 7,-5 0 6,4-5-4,-5 2-4,1-1 3,0-2-6,0-2-4,-3 0-11,0-2-3,-3-1-6,-1 1-3,-3-4-2,2 7-5,-4-4-7,-1 0-5,-4 2 3,-1 3-12,-5-1-3,-1 4 1,-1 2-6,-1 3-1,-1 0 3,5 1-10,-3 3 5,3-2-5,3 2 1,2-1-10,0 2 12,0-1-12,3-1 2,3 0-3,1 3 5,1 1-5,5 0 4,1-3-2,4 7 1,4-6-3,7 5 10,-3-3-10,2 0 1,2-7-8,-2-1 9,0-1-2,-5-2 2,-2-2-3,1-3 6,-1 1-4,2-5 4,-4-4-4,5-2-1,-1-2 5,-8 0-2,2 4 4,0-1 5,-4-3 1,-4 6 8,3 4 1,-4-1 6,2 3-6,-3 1 3,1-1-11,-1 5 4,0 0-4,0 0 3,0 0-1,-14 11-2,6-1-3,1-4 3,-2 5-1,2 0 0,-4-1 4,5-2-4,-1 1-1,2-2-2,0-1-1,1-1 1,1-2-1,2 0 6,-2-2 5,2 3-3,1-4 13,0 0 21,0 0 29,0 0 31,0 0 17,0 0-7,0 0-3,18-9-16,-4-1-12,3 0-14,3-4-7,0 3-44,1 4 28,-2 3-9,6 0 1,-5 1-9,0 3-26,-3 3 21,-3 1-6,-1 2-5,0 0 2,-2 4 6,-3-3-4,-2 2-13,-2 0-2,0 2 0,-1 1 2,-1-4-4,-2 4-2,-2-3 0,-1 2-3,1-2 12,-2 4-30,2-6-34,-1 4-42,0-4-56,-2 1-54,3-3-67,1 1-64,-1-3-255,2-3-640,5 9 283</inkml:trace>
  <inkml:trace contextRef="#ctx0" brushRef="#br0" timeOffset="15960.2764">16524 3349 263,'0'-12'325,"0"2"-3,0 0-34,-3 6-37,2 0-24,-6 4-21,0 0-19,-1 1-19,-5 5-18,2 3-11,0 0-16,1 4-13,1-3-8,1 5-8,2 4-6,2-2-9,1 2-11,0-3-6,3 3 0,3-4-6,2 1-8,1-2-2,4-1-1,-1-1 9,5-2-1,-3-2 22,0 0 4,-1-6 15,4 4 10,3-6-4,-3-3 3,7-2-18,0-4-12,0-1-1,2-2-15,-1-4 0,-2 1-7,1-3-9,-4 2-4,2-3 2,-8 6-25,-3 3 17,-2-1-2,-2 2-5,-1 2-4,-2 2-8,-1-1-7,-2 3-5,-4-1 10,-2 3-3,-4-1-10,-2 7-6,3-1 12,-5 3-28,2 1 20,3 4-9,0-2-1,2 2-10,2-3-9,0 1 1,3 1 4,1 0 4,3-2-13,-1-1 13,2-1 8,2-2-2,4 5 6,1-6 1,9 3 2,-3-2 6,3-4-1,0-1-2,6-3 8,-2-1-7,3-4-8,1-2 11,-1 0-3,0-4-1,0-4-4,1-3 4,-3 0 13,0-1-17,-4 0 0,2 0-1,-6 2 4,-3 4-6,-1 1 14,-7 3-6,1 0 3,2 5-14,-6-3 16,0 4-7,-2 2-1,-2 0-3,4 4 10,-9 4-4,1 2-15,1 4 2,3 1-18,-3 9 20,4-1-3,-1 7 4,3 2 6,2-2 5,1 1-11,0-2 6,-2-7 7,2-1-8,-2-4-6,1 0 12,-2-2 3,2-3-4,-1-2 2,-1 1 8,-1-2-4,2 0 0,-2 0 11,0-3-3,-1 0-5,3-2 7,-6 2 14,6-2-16,-11-4-1,2 2 9,-4-4-7,0-1-7,-1 1-3,-3-2-28,3 1-41,0 2-38,0-5-47,1 3-69,6 1-89,-3 0-235,6 1-594,1 2 264</inkml:trace>
  <inkml:trace contextRef="#ctx0" brushRef="#br0" timeOffset="16624.9964">17496 3328 145,'-24'5'175,"2"0"-14,-1 6-15,5 0-12,5 0-9,1 5-11,3-3-11,2 5-11,4-1-4,-1 0 0,4-1-11,1 0-5,2-4-6,4 3-8,-4-6-3,3 2 11,1-4 10,-1 1 24,0 0 28,3-2 28,-2-3 5,0 0-10,3-3-16,0 0-15,2-6-13,0 1-10,0-5-7,-2-1-11,4-9-6,-4 6-7,0-13-9,0 3-6,-2-4-3,-1-2-14,-1-2 6,-2 1-7,-1 1-2,4 0-8,-3 0 2,-1 4-15,5-2 8,-3 9-2,-1 2-4,3 1-7,0 1 4,0 1-5,4 2-3,1 2 3,3 1-1,-1 4-8,3 2 11,0 3-8,-3 3-1,7 6-2,-7 2 2,2 6-4,-2 4 7,-6-4-1,-2 12 4,-3 2-2,-6 5 6,-4 11-3,-8 0-12,0-5 17,-4 4 0,3-17 3,0 2-6,1-2-1,1-4-4,-3 3 14,3-5-6,-2 2-9,0-4 11,2-3-11,4-4 5,0 0-10,0-4 8,2 2 0,2-5 3,0 0-3,2 3-1,3-6 4,-1 3-1,2-2 1,-4-2-1,4-3 12,0 0 6,0 0 19,0 0-16,0 0 11,0 0-7,18-12-4,-6 4 1,-2-4-4,2 1-8,5-10 3,-6 3-6,2-4 3,1 0 1,-7 3-7,0-3 2,0-4 2,-4 6-13,-2-4 1,-2 4-1,1 1 1,-6 1 1,2-3-8,-3 10 4,4-6-2,-1 7 7,1 2-6,1 2 3,0 1 8,2 2 0,0 3-8,2-4 4,-2 4-4,2-3 0,-2 3 0,7 1 0,0-1-5,3 2 5,7 1 5,5 2-19,-2 3 3,5-3-23,-2 2-37,-3-3-46,5 0-61,2 2-57,-3-3-76,0-2-228,1-1-584,-1-1 259</inkml:trace>
  <inkml:trace contextRef="#ctx0" brushRef="#br0" timeOffset="16911.1351">18337 3023 234,'4'-3'258,"-4"1"-26,0 2-25,0 0-23,0 0-17,0 0-16,0 0-16,0 0-14,-7 12-10,3-2-2,1 5-8,-4 9 19,-3 2-14,-1-1 20,3 4-13,-1-1-6,-3 2 0,1 1 19,-1 3 2,1-6-19,3 3-4,-3-5-24,2 2 6,-3 0-6,4-4-7,-1 0-7,2-7-4,0 0-12,0-2-7,3-1 0,-2 0-7,-1 4 6,2-2-11,-1 2-2,2-6-8,0 0-13,1-2-14,-3 5-48,2-3-58,-2-3-72,4 0-88,-3-1-280,1 0-594,1-4 262</inkml:trace>
  <inkml:trace contextRef="#ctx0" brushRef="#br0" timeOffset="19309.4868">2657 4780 47,'0'0'62,"0"0"-1,0 0-5,0 0-1,0 0-13,0 0-5,0 0 2,0 0-10,0 0 0,0 0-1,0 0 5,0 0-9,0 0-4,3 4 0,-3-4-2,0 0-3,0 0-8,0 0 4,0 0-3,0 0 8,0 0-5,0 4-15,0-4 12,0 0-2,0 0 6,0 0-9,0 0 12,0 0-14,0 0-1,0 0 6,0 0-3,0 0-3,0 0 8,0 0 8,0 0-23,0 0 10,0 0 10,0 0-9,0 0 13,0 0-9,0 0 11,0 0 9,0 0-3,0 0-2,0 0 5,0 0-8,0 0 9,0 0-4,0 0-11,-1 4-1,1-4 14,0 0-1,0 0 6,0 0-4,0 0 1,0 0-4,0 0-8,0 0-4,0 0 7,0 0 3,0 0-3,0 0-6,0 0-11,0 0 20,0 0-4,0 0-1,0 0 2,0 0 1,-2 3-10,2-3-2,0 0 4,0 0-6,0 0 15,0 0-15,0 0 19,0 0-6,0 0-18,-4 2 5,4-2 0,0 0-3,0 0-9,0 0 19,0 0-9,0 0 0,0 0 1,0 0-4,0 0 5,0 0-5,2 4 10,-2-4-12,0 0-2,0 0 9,0 0-9,0 0 1,0 0-4,0 0 1,0 0 10,0 0-2,-3 3-15,3-3-32,0 0-50,0 0-145,0 0-256,0 3 114</inkml:trace>
  <inkml:trace contextRef="#ctx0" brushRef="#br0" timeOffset="20157.0642">2817 4680 29,'2'-7'168,"2"1"6,-2 0 0,-1 2-4,2-2 1,-1 0-2,-1 3-2,0-2-11,-1 5-8,3-5-17,-3 5-11,0 0-8,0 0-12,-5-4-6,5 4-15,0 0-3,0 0 0,0 0-14,0 0-6,-9 5-13,5-3-4,1 4-5,-2 0 0,-3 4 0,0 4-4,-2 1 0,-1 1-9,1-1 6,0 2-2,3-1-7,-7 5 2,4 3-2,-2-2 0,4 3 0,0-5 4,1 2 0,-3 1-7,4-5 3,2 2 10,1-3-5,1 2-3,0-2-5,2-1 2,3-1-3,-3-4 1,4 2 0,-1 3 2,1-2 1,5-1 4,-3-2 8,3 3-4,1 0 0,1-3 2,2 0-5,4 2 7,-3-4 0,7-1 5,-1 4 0,1-7-9,0 5-5,-7-6-4,0-2 5,0-1-8,-1 2 3,1-2 0,-3-1 3,-1-2 2,0 0 13,0-3 0,4 0-10,-1-4 5,1-2-3,-4 1-3,4-1 2,-3-1 7,3 0 1,-4-1 3,1 0-3,-1 0 0,1-2-8,-2 1 1,-1 0-1,-1 0 8,0 1 6,-2 0 26,-1 4-8,-1-3 3,1-3-7,0 1-9,-2 1-1,-1-3-8,-1-1 0,0 5-2,-3-3-7,2-4 7,-5 4-8,5-4-2,-2 1-12,-3 0 15,1 1-18,-2 0 8,1 0-2,-4 2-11,0 1 4,-1-1-6,-5-4 1,5 6 0,-10-4-5,1 6-7,-1-1 4,-1 1 0,-4 2-16,5 3 18,-3 0-1,9 4-18,-1 2-19,6-2-22,1 2-38,-1 4-20,3-1-20,0-2-20,1 7-30,3 0-90,6 4-63,1 2-193,5 2-581,2-3 257</inkml:trace>
  <inkml:trace contextRef="#ctx0" brushRef="#br0" timeOffset="21595.7269">3663 4885 51,'-3'2'179,"3"-2"9,0 0-1,0 0 4,0 0 3,0 0-5,0 0 0,0 0-9,0 0-17,0 0-2,0 0-6,0 0-6,0 0-3,0 0-10,10-6-12,-8 3-7,-2 3-1,2-6-26,1 2-5,1 0-12,1-3-4,2 0-13,4-2-5,0 1-5,5-1-3,1-6-7,1 3 7,2 1-12,1 0-23,1 2-5,-2-5 2,4 3 4,-3 2-5,-3-2 0,-4 5-2,1-2 2,-6 1 7,0 4-1,0-3 12,-1 3 0,-4 0-1,0-1 6,2 3-8,-2 0-3,-4 1 5,4-4-8,-4 4 5,3-1-6,-3 1-4,0 0-6,4-1 4,-4 1-2,0 0-6,0 0 3,0 7 4,-2-2-4,0 1 1,-5 5 4,0 7 0,-2 5-3,-3 0 1,2 3-3,0-2-6,-1 1 7,1 1 1,-5 2-2,3 0 1,-3-2 1,5-1 3,-3-1 0,2-4-9,1 2 8,2-4-1,-1-1 0,2 0 0,0 0-2,3-2 1,-3-1 0,1-2-1,2-4 0,0 1 4,1-4 0,0 4-6,3-5 3,-4 1-6,1 1 6,2-3 0,-2 0-3,3-3 5,-3 4-1,3-4 1,0 5 1,0-5-2,0 0-6,0 0 4,-1 5 0,1-5 6,0 0-4,-3 2-3,3-2 5,0 0-3,0 0 0,-7 0 0,7 0-6,0 0-5,0 0-10,-10-2-8,3-3-1,-3 5 11,3-2-6,-3 0-2,-4 2 4,1-3 0,-1 2 4,6 1-6,1 0 7,-2 0-4,2-1 6,3 1 2,4 0 0,-7 1 0,2-1 1,5 0 3,-3 3 2,3-3-2,0 0 2,0 0-9,0 0 9,0 0 3,14 3 0,-6-1 3,1-2 2,5 0-1,7 0 1,-6 0 11,-1 3-10,3-3 1,6 0-1,2 2 3,-1-2 2,0 3-2,3 2-3,-2-4 0,-1 2-1,-7-3 4,3 3-3,-6-1-4,0 0 1,-3-2 8,-2 1-12,-2-1 12,1 0-12,-4 0 6,2 0-4,-6 0-1,7 0 1,-7 0 0,5 0 3,-3 1-8,-2-1 5,0 0-1,4-4-12,-4 4-13,0 0-29,3-2-35,-3 2-45,4-3-38,-4 3-51,10-4-33,-4 1-176,1 0-468,0-1 208</inkml:trace>
  <inkml:trace contextRef="#ctx0" brushRef="#br0" timeOffset="22293.4811">4279 4868 61,'-6'-5'259,"3"-2"-9,0 4-20,2 0-16,1 3-19,-1-4-15,1-1-23,0 5-10,7-5-16,0 3-18,4-2-4,4 0-16,6 2-9,3-1-12,3 1-2,-4 1-9,1 0-3,-1-2-6,3 1-2,-1-1-7,-1 3-3,3-2-1,-11 2-2,-4-2-1,-3 1 1,2-1 10,-4 2 6,-1 0 7,-2 0 6,0 0-2,-4 0 6,6-2-5,-6 2-3,0 0-3,5 2-6,-5-2-11,0 0-1,0 0-5,0 0-5,0 5-3,0-5-7,-5 12 0,-1-1 1,-1 7-1,-3 2-5,-3 6 0,1-1-1,-1-2 5,2 2-11,-2-4 3,2 5-2,1-6-9,0 3 12,0-2-5,-1 3 1,4-8 1,0 0-4,-1 2 1,3-3-4,2-5-1,-2 7 4,-1-4 17,3-1-22,1-3 3,0-1 0,-2 2-1,4-2-8,-3-5 10,3 2-1,-1 0-4,-2 2 6,3-3-1,0-4 3,-3 7-4,3-7 10,0 6-11,0-6 3,0 0 1,-3 4-1,3-4-3,0 0 3,0 0-6,0 0 3,0 0-5,0 0-2,-11-3 3,11 3 2,0 0-5,0 0 3,0 0-7,0 0-2,-10-1 9,10 1-6,-12-3 3,6 0 0,0 1 3,6 2 1,-10-2 3,10 2-4,-7 2 4,7-2 4,0 0 1,-7-3-8,7 3-1,0 0 7,0 0-8,0 0 3,0 0 3,0 0-3,0 0-7,0 0 11,21 5-10,-9-4 2,0-1 3,4 0-5,6 2 7,1 1-3,1-1-1,-2 1-3,1-3 5,-9 1-10,4 2 8,-2-6-1,-2 4-6,-3 1-1,-2-2 0,-1 0-2,0-2-8,-2 2-11,0-1-8,-2 0-11,-4 1-10,0 0-15,6-1-15,-6 1-15,0 0-17,0 0-25,0 0-9,0 0-24,0 0-5,0 0-16,0 0-14,-16 3-149,16-3-395,-17 2 175</inkml:trace>
  <inkml:trace contextRef="#ctx0" brushRef="#br0" timeOffset="22848.9435">2766 5403 104,'-4'-3'171,"-1"2"-2,5 1-17,-7-1-14,7 1-11,0 0-4,-4 0-19,4 0-10,0 0-4,0 0-6,0 0-7,11 9 7,2-7 8,0 2 14,8 3 6,0-3 9,7 0 0,10 4-5,5-2-6,6 2-6,0-4 0,21 0-3,-2 3-10,-20-4-10,24 3-3,-23-1 0,27 0-11,-2 4-10,0 0 7,-25-4-3,25 4-1,-4-2-4,0 3-2,2-3 8,-5 1-12,-1-2-1,-17 1-4,17 1-10,-21-3-2,3 0 1,0 0-2,1-3 1,-2 3-12,-3-1 4,-6-2-4,-9-2-10,-3 3 0,0 0-1,0-2 2,-5 0 5,-7-3-3,1 2-1,-6 0-6,2-3 2,-4 3-2,-2 0 1,3 0 2,-3 0-4,-5 0 6,6 0-14,-6 0 2,0 0-1,0 0-1,4 0-1,-4 0-8,0 0-1,0 0-10,0 0-10,0 0-23,0 0-13,-21-2-21,14 2-30,-3 0-18,-4 5-20,0-5-27,0 4-5,-2-3-13,1 0-16,-6 0-23,-2 2-125,2-1-396,-5 0 175</inkml:trace>
  <inkml:trace contextRef="#ctx0" brushRef="#br0" timeOffset="23564.4826">2858 5618 72,'-6'-1'194,"-3"1"-10,5-2-12,1 2-13,-2-2-11,5 2-22,0 0-7,0 0-8,0 0-8,0 0-4,0 0-5,0 0 4,12 8 10,2-4 16,2-2 6,9 3 12,3 0-7,13 2 0,-1 0-9,2-1-5,3 3-7,0-4-4,3 2 0,20 2-8,-23-1 6,2-3-4,0-1-14,1 7-2,21-2-19,-20 0-6,-1-6 1,-1 4 3,2 0-17,0-4-7,2 3 2,15-2-18,-18 0 10,-1-1-3,-1 1 2,-1 1-12,3-5 5,-6 3 0,-1 0 2,3 0 7,-7-2-8,-11 1-6,2-1-2,-1 0 3,1 0-4,-3 1 2,1-2 1,-4 0-3,1 0-6,-9 0 4,3 0 9,-1 0-1,-1 0 0,-1 0-12,2 1 2,-1 1 4,-1 0-5,-1-2-3,2 1-10,-6-1 0,1 0 7,-1 1 3,1 0-5,0 1 0,0 1-7,-3-2 11,0-1-4,0 1-1,-3 1-1,-1-2 0,3 0-6,-6 0 6,4 0 4,-4 0-10,7 0 0,-7 0 5,4 1 2,-2 1-3,-2-2 4,0 0-6,0 0 2,5 0 3,-5 0-5,0 0-4,0 0 4,5 3 5,-5-3-5,0 0 4,0 0-1,0 0-5,0 0 3,0 0 1,0 0-2,0 0-4,0 0 10,0 0-8,0 0 7,0 0-5,0 0-5,0 0 5,0 0 3,0 0 2,0 0-10,0 0 14,0 0-22,0 0 7,0 0 3,0 0 10,0 0 1,0 0-1,0 0-8,0 0-8,0 0 10,0 0 1,0 0-5,0 0-2,0 0-14,0 0 8,0 0-10,0 0-31,0 0-24,0 0-36,0 0-45,0 0-40,-13-6-51,7 4-46,-2-1-54,-8-1-205,-5-3-594,-3 2 262</inkml:trace>
  <inkml:trace contextRef="#ctx0" brushRef="#br0" timeOffset="24207.3938">2762 5494 156,'-9'-2'216,"5"-1"-11,-2 1-6,-2 2-8,5-1-15,3 1-18,-7-2-10,7 2-7,0 0-8,0 0-9,0 0-12,0 0-3,0 0-7,18 2-3,-8 1 0,10-2-1,1 3-8,4 0-4,4-3-8,-1 2-11,1-1-1,12 4-7,0-2-7,-13 0-1,0-2-12,-1-1-1,-3 3 2,1-1-7,-5-1-6,-4-2 10,-2 0-22,-3 1-8,-3-2-12,-1 2-20,-2-1-31,-5 0-26,5-1-26,-5 1-44,2-2-25,-2 2-23,0 0-14,-18 0-158,8 0-403,-6 2 178</inkml:trace>
  <inkml:trace contextRef="#ctx0" brushRef="#br0" timeOffset="24420.1227">2755 5586 32,'-2'0'156,"-1"2"-10,3-2-8,0 0-1,0 0-1,3 5 31,4-3 7,6 0 4,5 4-4,4-4-5,4 3 0,1-1-1,1-1-10,0 4-17,10-4-8,-10 1-18,-6-1-13,5-2-11,2 1-7,-5 2-10,-1-3-10,-1 0-6,-1 0-9,-7 1-7,0 1-11,-3-1-42,-1-2-43,0 3-50,0-1-53,-3 1-54,3-1-37,-2 0-136,1-1-415,2 1 183</inkml:trace>
  <inkml:trace contextRef="#ctx0" brushRef="#br0" timeOffset="24984.8188">3718 5567 82,'-10'-4'216,"5"3"-13,0-2-8,-2 3-7,7 0-15,-5-2-12,2 2-21,3 0-6,0 0-7,0 0-8,0 0-10,0 0-14,0 0 4,18 2 4,-1 1 11,7 0-8,15-1-4,2 5-12,7-3-9,2 2-7,16-2-5,-23 1-6,5 2-1,0 1-5,1-3-7,-2 3 3,2 0-8,-1 0-3,-3 4-9,-1-5-3,-5 1 4,2-1-8,-13-1-4,-1-1 2,1 0 3,-5-2-5,-8-1-4,1 1-2,-5-3-2,-4 3 4,3-2-5,-6 0-3,0-1 5,-1 2-8,-3-2 1,4 1 4,-4-1-5,0 0-6,0 0 3,0 0-4,0 0-7,0 0-14,0 0-31,-14-8-22,5 5-11,-6 2-32,0-2-11,-5 2-17,-2-3-25,-2 2-25,-2-1-23,-2 0-166,-1-1-415,-11-1 183</inkml:trace>
  <inkml:trace contextRef="#ctx0" brushRef="#br0" timeOffset="25359.1151">3814 5634 109,'-10'0'147,"0"0"-1,3 0-12,3 0 0,-2 0-7,6 0-6,0 0 0,-4 0 5,4 0-9,0 0 15,10 5 19,0-2 15,5 1 8,9 1 4,4 0-2,14 2-2,1-1-18,-2-1-4,2 3 0,-1-2-9,1 1 2,3-2-7,-2 2-25,-3 0 24,0-4-24,-1 1-3,0 1-19,-2 3-9,-7-4-8,-3-4 0,13 7-6,-16-4-8,2 2-8,-3-4 1,-3 2-14,-5-1 1,-2-1 1,1 1-4,-6-1-15,-2 0 8,0-1-7,-2 1-7,-2-1 0,-3 0 14,7 2-16,-4-2 7,-3 0 3,0 0-16,0 0 12,0 0-14,7 0-3,-7 0-1,0 0-2,0 0-10,0 0 5,0 0 6,0 0-19,0 0 3,0 0-1,0 0-31,0 0-16,0 0-22,0 0-9,0 0-18,-14-5-10,8 5-18,-1 0-6,0-2-16,-4 2-14,1-1-19,0 0-22,-2 1-18,-1-3-22,-1 2-181,-2 0-474,1-2 210</inkml:trace>
  <inkml:trace contextRef="#ctx0" brushRef="#br0" timeOffset="25793.1285">3708 5702 69,'0'0'132,"0"0"3,0 0-6,0 0-9,10 5 1,-6-5 14,5 2 17,2 1 16,6 1-12,5 1-11,7-2-17,10 3 1,2 0-2,1-1-3,3 0-2,3-1-15,0 0 4,21 5-8,-24-7-11,-1 0-8,1 2-2,1 0-14,-2-2 0,0 2-6,-2 0-9,-13-1-2,1 0-7,-2 2-6,-1-5 2,-3 3-6,-3-1-2,3-1-1,-11-1-7,-2 0-5,-3 0 4,-1 0-6,0 1 1,-1-2 3,-4 2-4,-2-1-3,8 1-1,-4-1-2,-4 0 1,6 0-8,-6 0 1,0 0 3,0 0-3,0 0 2,0 0-2,0 0-9,0 0-7,0 0-11,0 0-31,0 0-24,0 0-24,0 0-25,-10-5-17,4 5-14,-1-2-20,0 2-19,-3 2-18,-3-2-142,-2 0-386,0-2 172</inkml:trace>
  <inkml:trace contextRef="#ctx0" brushRef="#br0" timeOffset="26267.2163">3621 5803 95,'0'0'149,"-1"5"-4,1-5-11,5 5-4,5-5 13,3 3 13,2 2 18,13-2 7,2 1 1,9 1-2,8 0-7,-2-1 1,4 1-10,-1-2-7,4 0 3,-9 1-14,-3-2 0,2 1-6,-3 1-2,4-1-4,-15-1-7,-1-2-11,0 0-3,-2 3 8,-4-3-27,2 0-5,-8 2-12,0 0-11,-4-2 0,0 3-3,-4-3-4,2 1-5,-1-1-9,-5 0 5,1 1-7,-4-1-14,4 0 15,-4 0 0,0 0-7,7 0-6,-7 0-14,0 0 19,0 0-5,6 0-5,-6 0-6,0 0 9,0 0-9,0 0-8,0 0 4,0 0-1,4-1-1,-4 1-4,0 0-2,0 0-19,0 0 18,0 0 3,0 0-6,0 0 2,0 0-5,0 0 4,0 0-22,0 0-4,0 0-11,0 0-24,0 0-6,0 0-15,0 0-24,0 0-19,0 0-21,0 0-17,0 0-22,0 0-29,0 0-18,0 0-12,0 0 2,0 0-3,0 0-2,0 0-173,-17 1-449,14 2 199</inkml:trace>
  <inkml:trace contextRef="#ctx0" brushRef="#br0" timeOffset="27872.8291">14985 2619 8,'0'0'200,"0"0"-13,0 0-11,0 0-10,0 0 7,0 0-17,0 0-13,14 1-6,-6 0-12,6 3-5,8 1-21,4-1-7,1 5-8,11-1-12,0 4 1,-10-6-6,10 5-6,-9-4-7,-3 3-6,1-2-5,-6 2-2,-7-7-4,0 0-4,-4-1-1,-6-1 0,3 2-1,-1-3-7,-2 1-1,-1-1 0,3 3 0,-6-3-5,5 2-1,-5-2-3,5 2 5,-5-2-10,0 0 3,0 0-5,0 0-7,0 0-7,0 0-19,0 0-28,0 0-38,0 0-39,0 0-23,-19-5-25,8 2-12,-6 1-117,-4-2-333,-4 3 148</inkml:trace>
  <inkml:trace contextRef="#ctx0" brushRef="#br0" timeOffset="28331.1591">14781 2769 51,'-7'1'186,"4"-1"-15,3 0-9,-2 2-2,2-2 1,0 0 8,0 0-1,0 0 6,0 0-4,9 5-2,-1-2-2,2-1-12,4 0 0,9 3-1,2 2-11,4-2-9,15 4-13,-3 3-3,1-4-13,-1 1-7,0 1-13,-3-3 3,-10 1-5,-1-1 0,1 0-9,-1 2 2,0-4-3,-5 0 4,-7-2-3,-3-1-2,-2-2 13,-2 3-1,1-3-6,-4 0 2,0 2 0,-5-2 5,0 0-2,12-2-3,-12 2-1,7 2-7,-7-2-4,0 0-9,6 1-11,-6-1 9,0 0-7,0 0-5,0 0 1,0 0 2,0 0-7,8 0-6,-8 0-7,0 0-3,0 0-4,0 0 0,0 0-2,0 0-3,0 0 5,0 0-3,0 0-3,0 0-1,0 0-1,0 0-4,0 0-7,0 0 6,0 0-3,0 0-1,0 0 5,0 0 4,3 4-8,-3-4 0,0 0-8,0 0 4,0 0 7,0 0-12,0 0 1,0 0 1,0 0-22,0 0-9,0 0-18,0 0-6,0 0-31,0 0-35,0 0-23,0 0-29,0 0-22,0 0-49,0 0-31,0 0-51,0 0-28,0 0-188,0 0-589,0 0 260</inkml:trace>
  <inkml:trace contextRef="#ctx0" brushRef="#br0" timeOffset="30167.5425">6500 5135 46,'-3'-4'121,"3"4"-13,-3-2-2,3 2-15,0 0-6,0 0-9,0 0-4,0 0 2,0 0 7,0 0-4,0 0 8,0 0 6,0-5 11,0 5 5,0 0 15,0 0 12,0 0 5,3-3 5,-3 3-5,3-3-16,-3-1-11,1 1-10,0-4-10,1 2-6,2-2 0,-2-2-6,2 1-9,0-1-26,0-3-3,2 4 5,-2-2 1,5 5-6,-4-6-3,2 5 3,2-4-14,-1 4 6,-1 0-12,2 2-4,-2 2-6,-2 0 1,1 2-4,1 2-3,-3 4 7,3 4 1,-1 2-5,0 3-4,-1 1-2,-2 3 8,1 8-11,-2-4 7,-2-2-2,0-2 2,-3 0-1,0 4 0,2-8-1,-4 5 1,3-2-1,-1 0-1,-3-1 0,3-1 3,-1 1-3,1-8-1,2-1 4,-2-2 4,0 0-9,1 0 5,0-2 1,1 1-8,-1 0 4,1-3 7,1-2-3,-3 5 0,3-5 4,-1 2 6,1-2 5,0 0 26,0 0-1,0 0-14,0 0-6,-3-12-3,4 1-3,-2-1 6,2-2-10,1-4 2,-2 1-6,4-3 10,2-5-15,-1 3 9,1-3 4,0 8-22,0 0 14,1 2 8,-2 3-2,2-2-3,-1 3 6,2 2-7,2 0-4,2 1-7,0 0-2,-2 7 2,1-2 1,-1 6-5,1-3-1,-1 4 5,1 4-12,2-2 5,-5 5 6,3 3-3,-2-1-1,-5-2 3,4 3-2,-3-5-1,-1 7-4,0-4 2,-2-2 2,2 2 2,-3-1 2,-1 1-13,0 1 10,1 3 2,-2-5-4,1-1 1,-1-1-2,1 0 3,-3 2 2,3-4-7,-1 0 8,-2 2-5,-1-3-3,4 3 3,-3-3-6,3 0-1,-3-2-23,-1 2-40,2-1-29,-2-3-36,4-2-30,-4 5-40,4-5-22,-3 3-28,3-3-200,-3 4-493,3-4 219</inkml:trace>
  <inkml:trace contextRef="#ctx0" brushRef="#br0" timeOffset="30457.8788">7045 5241 45,'0'-4'239,"0"0"0,0-1 11,0 5-18,1-4-6,-1 4-17,2-5-13,2 4-16,-1-1-16,5-1-13,2 4-13,4-4-3,3 3-17,6-4-9,-1 1-12,1 3-5,1 0-12,-3 3-6,1 1-17,-8-4 6,2 2-4,-6-2-11,0 3-4,-2-5-10,-1 6 0,3-6-5,-7 4-4,1-2-7,-4 0-4,7 1-17,-7-1-17,4 0-30,-4 0-34,0 0-35,0 0-31,0 0-14,0 0-27,0 0-29,-8 9-180,1-6-433,-3-1 192</inkml:trace>
  <inkml:trace contextRef="#ctx0" brushRef="#br0" timeOffset="30657.8279">7048 5340 98,'0'0'158,"-3"1"2,3-1 4,0 0-4,6 7-1,0-6-6,6 1-14,1 0-7,2 2-10,5-4-10,1-1-11,3 6-11,-2-3 2,-2 1-18,-4-1-9,-1 1-10,2-1 2,-5-2-8,1 2-4,-3 1-6,0-6-12,1 2-6,-2 0-30,-2 1-36,-2 0-45,-5 0-56,10-3-35,-10 3-120,7-1-324,-7 1 143</inkml:trace>
  <inkml:trace contextRef="#ctx0" brushRef="#br0" timeOffset="31404.7252">7751 5005 51,'2'-2'85,"-2"2"8,5-3-8,-4 1-8,-1 2 13,3-6 14,-2 5-7,-1 1-4,3-6-1,-3 6 1,0-4-2,2 2-19,-2 2 1,1-5-5,-1 5-8,0-6-10,0 6 7,0-4-5,1 1 3,-1 3-3,2-4-3,-2 0 4,0 4 3,1-6 0,-1 6-3,0-5 1,0 5-2,0-6-5,0 2 1,0 4 0,0-8 5,2 4 5,-1 0 1,-1-1 8,1 1-9,0 0 5,1 0 3,-2-1 1,0-2 4,2 4-1,-1 0-1,2-3-3,-3 1 8,0 5-3,0-5-6,0 5-1,0 0-10,1-5-3,1 1-6,-2 4-4,0 0-6,0 0-1,1-3-7,-1 3-4,0 0-3,0 0-3,0 0-4,0 0-1,0 0-6,0 0 4,0 12 2,-3-4-10,2 5 6,-2 5-3,0 2 4,0-2-3,-4 7-1,3 1 2,-3 1-2,1 1 7,-1-1-6,0 2-2,0 1 3,-1-2-3,-1 0 0,2 1 0,-1-2 1,1-2 3,0 0-6,0-3 4,3-5-5,-2 1 5,2-1-4,2-5 0,-2 1 2,1-4-4,-1 1 5,3 0-4,-2 0 1,1-3 2,1-2-1,-2-1-4,3-1 7,-1 1-5,1 1 3,-2-2-6,2-3 1,0 3-4,0-3 8,0 0-2,-1 4 3,1-4-2,0 0 2,0 5 1,0-5-9,0 0 6,0 4-2,0-4 3,0 0 0,0 0-3,0 0 4,0 0-2,0 0 3,0 0-1,0 0 2,0 0 1,0 0-2,0 0 2,0 0-4,0 0 2,0 0-9,0 0 13,0 0-3,0 0-4,0 0-1,0 0 1,0 0-4,0 0-15,0 0-22,3-11-45,-3 11-39,0 0-53,4-6-52,-3 2-40,-1 4-205,3-6-513,-3 6 226</inkml:trace>
  <inkml:trace contextRef="#ctx0" brushRef="#br0" timeOffset="34749.1688">6191 6217 123,'5'-8'217,"-1"-1"-3,-2 4-8,1 1-20,2-3-17,-1 5-15,4 1-13,0-2-17,-3 7-9,2 0-9,4 5-9,-4 3-15,0 2-3,1 3-6,-3 1-3,-2 6-5,1-4 0,-2 6-6,-3-2-10,-1-4 3,3-3-2,-4 1-4,2-2-5,-2-2 2,0-4-4,2 2-4,-2-5 0,2 0 3,1-1 2,-3-2 2,0 1-2,3-3 13,-1 1 6,1-3 5,-2 4 15,2-4 9,-3 1 13,3-1 12,0 0-11,0 0-19,5-10 12,-5-2-15,5-5 8,0-2-24,2-5 0,2 1-19,1-2 4,4 0-15,2 1-1,1 2-1,0 2-10,1 6-3,-2-1-9,-1 7 10,-4 4 1,-1-1-10,-1 3-2,2 4 0,-3 3 1,4 3 1,-1 3-7,-3 2 1,-1 3-2,0 9-6,-2-8 3,-3 8 10,0 0-3,-2-2 0,0-4-5,-3 0 4,2 0-10,-2-2 14,1 0-7,-4-2-1,4-5-1,-4 2 3,2-1-15,0-1 3,1-3-1,-1-1-33,2-1-33,0-1-28,0 2-30,-1-2-38,3-2-47,0-2-50,0 0-40,0 0-205,0 0-555,0 0 246</inkml:trace>
  <inkml:trace contextRef="#ctx0" brushRef="#br0" timeOffset="34964.2212">6699 6431 73,'0'-3'250,"0"3"11,0-7 1,0 7-11,2-1-21,-2 1-11,3-6-8,0 5-22,1-1-14,6 2-18,3 0-8,2 0-16,9 0-9,0 3-18,-1 3-8,1-4-13,-2-1 5,-6 1-24,-2 1 0,1-1-9,-1-2-13,-4 0-9,-1 0-15,-2 1-22,-2-1-38,-1 1-38,-4-1-49,6 0-46,-6 0-32,0 0-24,0 0-188,-17 4-450,7-4 199</inkml:trace>
  <inkml:trace contextRef="#ctx0" brushRef="#br0" timeOffset="35144.8607">6753 6498 19,'-7'5'115,"2"-3"4,0 1 12,3 0 19,0-1 17,2 2 26,0-4 5,4 5 2,2-2-8,5-1-2,3 0-19,-1 1-14,3-1-14,5-2-15,0 2-5,-4-2-23,0 0-9,0 0-9,-3-2-21,1 4-52,-5-4-65,4 0-82,0-3-85,0-1-164,-1 2-420,0 0 186</inkml:trace>
  <inkml:trace contextRef="#ctx0" brushRef="#br0" timeOffset="35690.4551">7317 6389 137,'-3'-3'202,"0"1"-14,3 2-17,-1-5-8,1 5-4,-2-3-7,2 3 7,-1-4 7,1 4 6,0 0 6,0 0-1,0 0-4,0 0-8,1-6-16,-1 2-10,2 0 14,-1-1 3,2 0-10,-2-2 3,1 2-2,2-4-15,0 3-8,0-6 5,1 3-12,2 1-3,0-1-12,0 1-9,7-1-9,0 3-9,0-3-10,3 4-8,-3 3-3,3-1-9,-3 3-1,0 2-6,2 2-9,-5 4-5,2 1 3,-5 2-12,0 3 3,-3 1-2,-3 2-16,-3 0 5,-2 10 8,-4-5-5,-3 2-8,-2-3 5,-2 3-2,-2-6 1,6-4-7,-2-2 8,0 0-4,1 1-5,0-4 6,-2 2-1,5-3 3,-1-1-5,1-2 8,2 2-4,2-2-3,0-2 1,-1 0 0,2 2 0,1-3-2,2 1 14,-3-1-7,3-2-4,0 7 3,0-7-13,8 5 9,-1 2 8,5 0-9,8 0 7,1 3-6,2-4 7,4 0-3,2 2 1,-1-1 2,3-5 1,7 6-4,-10-5 4,-1 1-3,-1-2 5,1 1 3,-6-1 1,-4 0 13,-3-2-1,-1 0 5,-4 0 5,1 0 2,-2-2 4,-3 2-1,1 2 7,-4-1-2,3 0-1,-5-1-2,7-1-4,-7 1-11,6-1 5,-6 1-4,0 0-7,0 0-1,0 0-8,4-2-4,-4 2-17,0 0-15,0 0-42,0 0-47,0 0-47,0 0-45,0 0-73,-13-5-55,8 3-38,-5 4-313,-3-2-737,-1 0 327</inkml:trace>
  <inkml:trace contextRef="#ctx0" brushRef="#br0" timeOffset="36869.7599">1662 6167 106,'4'-8'203,"-2"-4"-3,3 5 3,-2-5-10,-1 6-3,1-5-16,0 4-13,-1 0-13,-1 2-9,0 0-12,2 0-8,-1 0-7,-1 2-11,-1-1-8,0 4-9,0-5-4,0 5-5,0 0-11,0-5-2,0 5-5,0 0-7,0 0-7,0 0-1,-3-2-7,3 2-8,0 0 2,0 0-1,-7 9-2,3-4-3,0 2-2,-2 7-1,-1 1-2,-3 0-7,3 7-12,0-1-1,-1 1 2,-1 3 1,-1-4 0,6-6-4,0 2 0,0-2 9,-1 2-5,5-1-2,-1-3 4,1-2 0,0 1-1,0 5 0,-2-7-3,4 1 5,-1 0-2,2-1-3,-3-1 6,4 0-4,-1-1 4,0 2-1,4-3 12,0 1-2,2-1 7,-1 2 5,3-3 16,-1-2-3,11 4 3,-8-6 5,1 0 5,-1-2 0,-2-3 2,3 1-1,3-3-6,-3-2-13,0 0 12,-1-1 2,-5 1 3,2-4 2,0 2 1,0-2-4,1 1-7,-2 0 4,-4-1-10,1 1 12,2-3-8,-1-1 2,-1 4-34,0-4 19,2-1-7,-4 1 1,-1 2-4,0-1-6,1-3 4,-3 4-3,1-1 0,-1 1-6,-1 0 16,0 0-10,0 2-5,0 1 2,0-2-9,-4 3 7,1 1-2,2 1-5,-2-1 2,0 2 6,-1-4-1,-4 4-16,0 0 1,-4-5-11,-1 6 16,5-1 4,-8 0-6,1 0 2,2 2-16,-2 0 17,2 1 1,0-2-3,-1 3 0,4 2-2,-1-2-8,3-1-7,-1 2-15,6 0-26,-7 2-22,6 1-13,-3 2-7,3-1-25,1-1-26,-1 6-18,1-3-27,3-1-52,4 2-22,-1 1-192,4 1-502,-1-2 222</inkml:trace>
  <inkml:trace contextRef="#ctx0" brushRef="#br0" timeOffset="37381.8145">2311 6166 47,'0'-7'189,"3"1"-9,-2-2-19,-1 0 6,0-1-11,0 4-11,0-2-8,0 4-19,0 3 3,-3-5-14,3 5-14,0-4-7,0 4-13,-3-5 1,3 5-9,0 0-13,-8 11 2,1-3-4,-3 4-4,0 3-6,-4 6 2,3 4-4,-6-3-2,4 3-6,4-2 0,-3-1-10,2 4 7,3-8-3,3 0-1,-2 3 1,5-5 0,-2 1-1,2-2-2,1 2 1,4-3 9,-4 0 2,1-2-7,2-1 0,3 2 16,0-4-2,2 2 13,3-1 8,1-1 1,0 0-3,5-7 6,4 2-4,-4-2-2,-1-2 7,-1-1 17,1-3-15,-1 1 7,6-6-1,-7 1 2,0-1-9,3-8 8,-1 3-10,-1-7 0,-3 1-6,3 0-2,-5-2-10,-2 5 0,-1-7 5,-1 4-10,-3 4-12,-2-3-9,-1-1 4,2 2 3,-4-2-9,-2 7-5,-3-6 0,1 6-7,-2 0-7,-2 0 3,-3 4 2,2-1 1,-3 3-10,1 0-1,-1 5-9,-2 1-17,1 1-13,1 1-20,3 3-11,1 1-24,0 0-29,3-1-30,0 6-31,1-3-30,4 1-38,2 1-254,1 1-555,2 1 246</inkml:trace>
  <inkml:trace contextRef="#ctx0" brushRef="#br0" timeOffset="38086.1847">3101 6320 89,'0'-11'154,"0"1"8,0 1-2,0-1-3,1 5 2,-1-4-4,0 3 2,0 0-7,0-2-7,0 3 4,0 1-4,2-2-2,-2 2-2,0-1-8,0 3-10,0 2-16,0-5-6,0 5-13,0 0-7,0-7-11,0 7-2,0 0-15,0 0-5,0 0-5,0 0 0,-7 13-9,4-5 0,0 4-1,-2 2-11,0 2-2,1 0 8,-3 1-12,0 8 7,-1 3 13,-1 1-1,2-2-1,-1 0-4,2-3 0,-4 0-1,5-7-8,0 2 3,1-4-3,-2 2-5,3-5 5,-1-2-2,3 2-8,-2-3 5,-1-1 1,1 0-4,-1-1 2,4-2-6,-2 1 4,1-1-3,0-2 2,1-3 0,-2 5-3,2-5-3,0 4 2,0-4 0,0 0-2,0 0-2,0 0 14,0 0-25,0 0-7,0 0-32,0 0-34,0 0-45,0 0-56,0 0-28,10-6-24,-1-2-25,-1 0-150,3-1-444,-1 4 196</inkml:trace>
  <inkml:trace contextRef="#ctx0" brushRef="#br0" timeOffset="38456.9591">3474 6300 143,'6'-9'182,"-2"0"3,0 2-13,2-2-4,-5 4-1,4 0-12,-4 0-2,3 1-14,-2 1-10,-2 1-11,0 2-15,3-3-11,-3 3-16,0 0-1,0 0-6,0 0-5,-2 15-8,-1-6 3,2 8-4,-6 7 9,1 1 5,-1 0-3,-1-2-4,2 3-6,-2-1 0,1 3-3,0-5 2,0 2-5,1-7-2,-1 6 10,1-6-6,-3 5-3,4-8-9,1-3-3,-2 0 0,2-4-5,0 3-4,-2-1 0,3 0-5,0-4 1,-1 1-4,3-3 4,-2 2-12,0-1 5,3 1-3,-1-5 2,-2 2-7,3 0-8,0-3 6,0 0-11,-3 4-17,3-4-43,0 0-47,0 0-62,0 0-64,0 0-240,0 0-515,10-14 228</inkml:trace>
  <inkml:trace contextRef="#ctx0" brushRef="#br0" timeOffset="38764.5076">3852 6338 38,'5'-11'255,"-2"4"1,0-3 2,-1 7-18,0-4-12,1 2-20,-3 2-16,3 1-24,-3-3-21,0 5-17,0 0-9,0 0-20,-3 10-4,-2 2-6,0 1 6,0 5 7,-4 6-1,1 1-2,-1-1-10,2 5-20,-3-3 12,2 3 17,-3-3 2,1-2-21,0-2-12,3-4 0,0-1-6,1 0-15,-1-3 2,2 1 0,-1-3-9,2-2-6,1 2 6,0-7-7,-1 1-5,1 1-6,0 1-13,3-5-15,-3 2-31,3-5-22,-4 5-26,4-5-28,0 4-31,0-4-46,0 0-29,0 0-61,10-3-205,0-2-524,-2-1 232</inkml:trace>
  <inkml:trace contextRef="#ctx0" brushRef="#br0" timeOffset="39059.5355">4153 6391 205,'7'-9'289,"0"-1"0,-1 0-8,-2 1-5,2 0-12,-2 1-4,0 0-2,3 4-23,-7 0-13,3-1-25,-3 5-22,3-6-17,-2 4-21,-1 2-3,0 0-15,2 10-28,-4-3 5,1 5-29,-2 5 5,-7 7 0,3 4 1,-1-3-5,1 2-18,-2-2 3,-1 4-1,1-3 3,-1-2-15,3-5 6,1-1-5,-2 6 7,2-8-12,-4 0 7,4 0-4,1-2-2,-1-4 16,2 0-20,1-1 5,2-2-13,-2-3-2,0 0-1,3-1-10,0-3-13,-4 7-7,4-7-28,0 4-20,0-1-31,0-3-34,0 0-51,0 0-51,0 0-101,0 0-302,0 0-679,0 0 301</inkml:trace>
  <inkml:trace contextRef="#ctx0" brushRef="#br0" timeOffset="39909.6102">6139 7620 191,'0'-6'234,"0"-5"-3,3-1-15,1 3-4,-1-1-5,4 0 11,-1 1-16,-1 2-5,0 1-10,-4 2-23,3 0-10,-2 1-19,-2 3-20,0 0 1,0 0-20,4 10-9,-7 7-6,3 2-2,-5 5 3,0 5-12,1-1-8,-3-2-3,0 3 3,-3-4-3,3 3-2,0-10-5,-3 4-17,6-5 7,-3-3-5,1 0-1,2-6-5,0 0 6,2 0 0,0-2-12,0 0 3,2-4 14,0 1 18,0-3 27,0 4 21,0-4 22,0 0 8,0 0-11,4-12-14,1 3-14,6-12-14,2-4-7,2-3-7,2-3-12,1 5-5,3 2-6,-2 0-6,2 7-6,-3 1 3,-4 4-11,0 2-2,-2 4-6,-4 2-6,3 0-5,-1 7 2,0 0 0,-3 4-6,-1 2 1,2 4 3,-1 4-9,-1 1 7,-3 7-1,-1-6-2,0 6 1,-1-3 1,-1-1 1,-1-1-6,-1-2 8,0-1-9,-1-1-2,0 0-14,0-4 2,-1-1-18,0 1-25,2-3-28,1 0-10,-3 1-21,4-5-26,0 1-14,-2-2-25,1-2-19,1-2-10,3 5-16,4-5-14,1-5-16,2 0-23,3-3-10,1-2-201,-2-1-531,0 3 236</inkml:trace>
  <inkml:trace contextRef="#ctx0" brushRef="#br0" timeOffset="40112.2328">6604 7795 22,'2'-7'203,"0"5"22,-2-1 16,0 3 8,3-5 2,-1 2 7,-1 1-4,2-2-6,-3 4-14,4-2-10,0 0-29,6 0-15,3 0-1,4-2-20,5 4-11,1-3-14,1 3-8,1 2-24,0-1-6,-1 0-13,-1 2-3,-1 1-14,0-1-5,-6-3-29,0 5-33,-2-3-35,-4 1-31,-2-3-34,2 4-36,-6-3-16,-1 1-14,0-1-41,-3 5-38,0-6-243,-5 7-530,-3-3 234</inkml:trace>
  <inkml:trace contextRef="#ctx0" brushRef="#br0" timeOffset="40318.3423">6707 7911 163,'-8'3'200,"5"0"20,-3-3 5,3 1 5,-1 2-8,4-3-10,1 7-5,-1-7-11,9 1-5,-1 2-11,6-1-16,3 0-15,3 2-12,0 1-17,1-4-10,-4-1-11,5 1-13,-1 1-24,-5-2-26,-1 0-37,-1-2-34,-1 1-37,-2 0-48,-1-1-30,-1-3-39,1 3-28,-2-1-188,-1-1-437,-1-1 193</inkml:trace>
  <inkml:trace contextRef="#ctx0" brushRef="#br0" timeOffset="41727.0266">7513 7524 48,'0'-4'117,"0"4"-18,0 0 7,-2-5 5,4 3-11,-2 2 3,4-6-6,-3 6-4,-1 0 4,0 0-8,0 0-7,0-6 9,0 6-6,0 0-1,0-5-3,0 5-5,3-4-1,-3 4-7,0 0-4,0 0-5,1-3-5,-1 3-2,0 0-4,0 0-5,0 0-2,0 0-10,0 0-2,0 0-3,0 0 0,0 0-7,0 0 1,0 0-2,0 0 2,0 0-6,0 0-4,0 0 0,0 0 2,0 0-4,0 0 2,0 0-4,0 0-1,0 0 0,0 0-2,0 0 3,0 0 0,0 0 0,0 0 0,-5-3-1,5 3-2,0 0-2,0 0-1,0 0 2,0 0-1,0 0 1,-4 9 0,2-7 2,2-2-1,0 0-1,0 4-4,0-4 0,-4 3 6,4-3-2,0 0-3,-1 3-2,1-3 5,0 0 2,0 0-2,-3 3 4,3-3-9,0 0 11,0 0 16,0 0 9,0 0 3,0 0 9,0 0 8,0 0-2,0 0 9,0 0-7,0 0 9,0 0-14,0 0-3,0 0-8,1-10 0,-1 10-2,2-5-3,-1 0-4,-1 5 3,1-5-3,-1 5-11,0-6 4,3 2 0,-3 1 2,0 3 5,2-4 0,-2 4 3,0-5 0,2 3 3,-2 2 3,0-5-1,0 5-8,2-4 0,-2 4 0,0 0 0,0 0-5,0 0 1,0 0-4,0 0 7,0 0-12,0 0-4,0 0-8,0 0 6,-2-3 0,2 3-3,0 0 0,0 0-3,0 0 0,0 0 2,0 0-1,0 0 0,0 0-2,0 0 2,0 0 2,0 0-18,0 0 14,0 0-4,0 0 2,0 0 6,0 0 6,0 0-10,0 0-1,0 0 1,0 0 0,0 0-3,0 0 0,0 0-9,0 0-15,0 0-21,-2-4-37,2 4-29,0 0-20,0 0-30,-5 9-54,4-5-43,-2 1-193,2 0-488,-3 5 216</inkml:trace>
  <inkml:trace contextRef="#ctx0" brushRef="#br0" timeOffset="42271.2838">7442 7568 132,'0'0'173,"-3"-5"3,5 2-1,-2 3-1,0-4 0,1-2-2,0 1-11,0 1-7,0 2-1,3-4-1,-4 0-6,2-1 3,0 2-10,7-3-11,-2 3-11,0-2-5,0 0-5,6 0-8,-1 0-7,0 0-12,3 1-2,-1 3-13,2-2-5,-1 4-7,-2 1-5,0-2 1,-4 5-14,1 2 0,0 3-5,0 1 0,-4-1-7,-1 6 0,-2 2-6,1-2 6,-4 0-5,0 5-3,-6-4-4,1 4 0,-1-2 4,-2 0-3,-2-2 1,-1-1-8,1 1 6,0-4-2,2-3 3,-1 1-6,1-3 0,1-1 2,-2-1 3,4-1-12,2 1 9,-1-3 0,2 3 5,-2-3-1,4-1 7,-2 1-2,2-1-4,0 0-2,0 0 1,20-2-6,-10 0 5,6 5-1,-1-2-5,-1-1 0,9 6 10,-11 0-12,1-1-1,0 1-6,-3 3 3,-2-2 0,-2 3 6,1-4-2,-2 3 1,-3 0-1,-2 2 0,0-2 1,-2 2 2,-2 0-1,-1 1 6,-4 2 1,-4-2-4,1 1 1,-7 0-5,1-2 17,-2 2-18,-1-7 1,-4 1 0,5-2 6,-5 1-6,4-5-2,-2 0 8,6 1-7,3-5-3,-1 2-13,-1-3-8,1-1-33,-1-2-41,3 2-49,-3-2-64,3-4-35,-1 2-45,-3-2-201,1 1-530,2 2 235</inkml:trace>
  <inkml:trace contextRef="#ctx0" brushRef="#br0" timeOffset="45069.5312">1581 7471 94,'0'-7'249,"-4"-4"-18,4 0-3,-3 1-29,3-2-16,0 3-13,-3 0-7,2 1-15,1 3-6,0-2-15,-3 2-6,3 2-20,-2-2 0,0 3-8,2 2-10,-3-5-8,3 5-15,0 0 2,0 0-6,-13 10-6,5-3-5,-2 5-7,-4 4 2,-3 6-3,2-1 2,-1 1-4,2 1-7,0-7 2,4 0-6,3 0 1,1 1-2,-2-3-4,5-2 1,3 1-4,-5 4 5,5-1-10,0-5 0,2 0-1,1-1-6,-3 0 11,3 2-7,4-5 1,-3 3 2,6-3 3,0 3 14,4-2 1,0-4-3,0 3 11,2-4 2,-1 1-3,-1-1 3,0-6 5,1 2 0,0-5-3,-1 0-3,0 0 11,-1-1 5,-2-2 12,2-4-18,4 0-2,-6-2-6,0 1 7,-1 1 4,-1-2-10,-1-2-3,2 1-1,-2 0-8,-6-2-1,6 2-6,-1 0 8,-5 5 4,-1-1-12,-1-2 1,4 5-2,-4-3-2,-3 2 0,2-1-6,-2 2 2,3-3-3,-4 3-7,0 1 23,0-1-18,-1 1-8,-1 2-5,0-2 2,0 1-10,-2 3 9,-2 0-6,0-1-4,-3 1 7,5 3-6,-4-2-3,3 3-5,0 0-25,-1 0-12,3 3-16,0-3-16,-3 1-15,6 2-15,-4 1-15,2 1-29,3-2-24,-4 3-42,7-1-28,-3 1-39,3-1-154,0 1-487,3 0 216</inkml:trace>
  <inkml:trace contextRef="#ctx0" brushRef="#br0" timeOffset="45530.2527">1974 7444 118,'0'-8'228,"2"4"-5,-2-4-4,-2 1-13,2 2-18,0 1-5,0 2-22,0 2-15,-1-8-14,1 8-11,-2-4-14,2 4-8,0 0-14,0 0-7,-13 12-8,5-5-12,-3 9 9,1-1-17,-4 6-1,4-1-4,0-6-9,1 2 0,0 0-3,3 1-9,1 0 3,-2 0 0,3-4-4,1 3-7,0 1-8,0-2 4,4-4 5,-1 2-6,2-3 3,-1-2 0,1-2 1,3 3 1,1-2 11,-2 1 19,6-1 6,-3-2 27,4 0-15,2-2 4,-3 1 6,1-3 6,-1 0-1,0-1 14,-2-4 15,2 0-23,3-6-1,-2 2-12,-1-4-4,0-1 16,-2 0-28,5-7 0,-6 3-11,0 5 6,-1-5-17,-1-4-3,-1 4 2,2 0-6,-6 5-1,3-1-8,-3-3 7,0 1-10,-3 4 10,3 3-16,0-2-2,-4 2-8,1-2 3,0 3-29,-2 0-1,-1 0-18,-2 4-27,-1 1-27,1-2-20,2 3-22,-4 2-24,3 3-32,0-2-32,0 1-46,4 1-2,2 5-206,-3-5-523,4 0 231</inkml:trace>
  <inkml:trace contextRef="#ctx0" brushRef="#br0" timeOffset="46016.3228">2349 7481 166,'0'-7'208,"1"1"-13,-1 3-4,2-1-14,-2 4-8,-2-7-15,2 7-12,0-4-13,0 4-13,0 0-12,0 0-8,-16 11-10,7 0-4,-4 2-14,2 1 0,-2-2-8,-1 8-5,0 2-3,4-7-4,-1-1-6,4 3-8,1-1 1,4 2-6,-4-2 6,3-1-11,1 1-7,1-5 4,2 4-3,1-3-2,0-2 1,3 1 7,-2-1 9,3-1 17,-1 0 9,5-1 4,0-1 4,1-3 7,-2 3 1,6-5 4,-1-2 4,3 1 1,-7 0 5,-2-3 5,2-1 13,2-4-12,0 0-9,0-4-11,-1 1 5,2-1 2,-1-3 3,-2-7-19,1 5-10,-2-1-4,2-4 11,-4 4-17,-1 0-2,-2 0 2,0 1-9,0-1 4,-4 1-1,2-1-13,-4 5-16,2-3 13,-4 1-8,3 3 4,-3 1-9,-1 0-1,1 3-4,-3-1-7,3 1-4,-6 2 1,4 0-6,-8 1-11,0 1-10,1 2-11,-3 1-14,1 0-25,1 1-15,0 2-11,0 1-18,7-1-20,-4 4-14,4-3-12,0 2-23,1 1-28,2-3-31,1 2-33,2 0-172,-1-1-496,1 3 220</inkml:trace>
  <inkml:trace contextRef="#ctx0" brushRef="#br0" timeOffset="46984.8153">2891 7479 156,'0'-6'193,"0"4"-6,0 2-8,3-4-4,-3 4-8,0 0-17,0 0-1,0-3-13,0 3-11,0 0-14,1-3-9,-1 3-6,0 0-13,3-3-6,-3 3-10,0 0-7,0 0-6,0 0-3,0 0-3,0 0-7,0 0-1,0 0-10,0 0 0,0 0-4,0 0-2,0 0-4,0 0-3,0 0-1,0 0-2,0 0-2,0 0-1,0 0-3,0 0-1,0 0 2,0 0-1,0 0 0,0 0 4,0 0-9,0 0-2,-7 9 5,7-9 0,0 0-4,0 0 1,0 0 0,0 0 0,0 0-4,3 5 4,-3-5-3,0 0 0,0 0 0,0 0 0,0 0 0,0 0 0,0 0-2,0 0 7,-3 3-8,3-3 3,0 0 2,0 0-1,0 0-1,0 0 0,0 0 1,0 0-2,0 0 5,0 0-5,0 0-1,0 0 2,0 0 2,0 0-4,0 0 4,3 4-1,-3-4 0,0 0-1,0 0-1,0 0 2,0 0-1,0 0 4,0 0-1,0 0-1,0 0 1,0 0 1,0 0 9,0 0 15,0 0 8,0 0 7,0 0 16,0 0 3,0 0 8,0 0 10,0 0 3,0 0 2,0 0 3,5-11-4,-3 9-8,-2 2-3,3-5-20,-3 2 5,1-1-7,2 0-6,-3 4-2,0-4 3,0 4-13,3-4 4,-3 4-13,0 0 5,-3-6-3,3 6-2,0 0-14,0 0-8,0 0 4,0 0-9,0 0 4,-3 22 4,-1-7-8,-2 4 10,-1 7-2,0 2 5,-1 0-2,-1-2-4,1 2-3,-2-2 1,3 0-14,1-7 12,1 0 3,-2 3 4,1-5-8,1-3 6,0 1-6,2-1 7,-1-3 9,1-3-15,1 2 3,0-4-1,1-2 3,-1 1 2,2 0-4,-4-1-4,4 0 1,0-4-4,-3 6 1,3-4-6,0-2-7,0 0-8,-1 5-14,1-5-17,0 0-22,0 0-24,0 0-28,0 0-50,0 0-38,0 0-31,10-14-20,-5 10-204,2-4-511,1 3 226</inkml:trace>
  <inkml:trace contextRef="#ctx0" brushRef="#br0" timeOffset="47418.4246">3218 7528 150,'4'-4'167,"0"-1"3,-1 0-1,2 1-2,-1 0 4,-3 0-4,5 1 1,-5 0 4,2 2 1,-3 1-7,6-5-2,-5 3 0,-1-1 0,0 3-13,4-4 1,-1 2-4,-3 2-13,0 0 1,4-1-7,-4 1-15,0 0-15,0 0-8,0-5-8,0 5-16,0 0-5,0 0-4,0 0-14,-4 17-8,0-8-5,0 2-1,-2 7-3,-4 4-2,0 6 0,0-3 5,1 3-8,-2-3-2,0 0 0,2 0-6,1-2 4,1-3-7,0 2 0,0-5 0,0 1 3,3 0-13,-3-3 8,3-1 5,0-2 6,-1-2-23,3 0-6,-3-3 15,4 0-3,-2-2 12,3-1-12,-4 4-5,4-6 6,-2 3 1,1-3-3,1-2-15,0 0-10,0 6-16,0-6-20,0 0-16,0 0-19,-4 2-25,4-2-33,0 0-42,0 0-48,0 0-292,0 0-579,7-14 256</inkml:trace>
  <inkml:trace contextRef="#ctx0" brushRef="#br0" timeOffset="47853.5902">3604 7562 202,'1'-5'200,"2"0"4,-1 1 1,-2 1 5,0-2-4,0 1-1,2 1-1,1 1-9,-3 2-5,0-4-16,0 4-9,0 0-24,0 0-16,0 0-20,0 0-11,0 0-8,0 0-11,0 0-15,-5 16-6,2-1 5,-4 2-9,-2 7-4,-1-2-4,2 3-3,2-2-2,-2 1-5,1 1 3,1-2-5,-1-3 0,2-3-8,0 1-4,1-2 1,1-1-3,-2 2 0,0-5 1,4 0-7,-3-1 5,2-1-3,1 0-2,-2-5-2,2 4-1,0-5 5,-1 0-11,0 3-15,1-3-19,1-1-24,0-3-24,-3 5-22,3-5-26,0 5-25,0-5-27,0 0-30,0 0-33,0 0-169,0 0-448,13-7 199</inkml:trace>
  <inkml:trace contextRef="#ctx0" brushRef="#br0" timeOffset="48205.1722">3956 7563 101,'3'-7'265,"0"1"-9,0 0-8,-1 1-11,1 2-18,0 0-19,-2 1-20,-1 2-20,3-4-20,-3 4-16,0 0-13,0 0-8,0 0-14,0 9-11,-1 3-8,-2 2-6,-3 6 11,-2 1-12,1-1-3,0 7-3,-3 1 1,0 2 3,0-2-3,0 1 3,3-4-5,-4-1 1,4 1-9,0-2 1,-1-6-10,3 3-5,0-3-2,-1-1-3,1-2-7,0 1 4,0-4-3,3-3 0,-1-2-5,2 2-1,-2-3 1,2-1-6,-1 1-3,-1-1-18,2-1-16,1-3-21,0 3-19,0-3-24,-3 4-18,3-4-33,0 0-42,0 0-100,0 0-170,7-8-487,0 2 215</inkml:trace>
  <inkml:trace contextRef="#ctx0" brushRef="#br0" timeOffset="48544.4125">4383 7656 289,'1'-6'285,"1"-1"-9,-2 3-12,1 0-19,-1 4-19,0-6-23,0 5-18,0 1-27,0 0-15,0-7-18,0 7-15,0 0-12,0 0-8,-7 12-11,4-6-7,3 5-5,-7 2-6,3 4-5,-2 1 2,-2 4-1,-1 3 1,1-3 6,-2 3 3,2-3-5,1 0-10,-2 2-5,4-5-8,0 1 5,0-2-6,0-1-4,0 1 5,2-6-12,-3 4 0,2-6-6,0 2 2,1-2-5,3-2 1,-3-4-3,0 4-1,2-3-5,1-2-15,0-3-22,-3 6-30,2-3-28,1-3-30,0 0-34,0 3-46,0-3-31,0 0-276,0 0-543,15-8 241</inkml:trace>
  <inkml:trace contextRef="#ctx0" brushRef="#br0" timeOffset="49083.685">4738 7711 176,'4'-4'244,"-1"0"-6,1 1-3,0-3-9,-1 3-7,0 1-3,0-1 0,0 0-7,-1 1-9,0-2 0,1 1-13,-2 0-3,2 1 5,-3 2-14,4-4-8,-3 2-15,-1 2-1,2-6 7,-2 6-29,3-1 9,-3 1-4,1-3-8,-1 3-10,0 0-2,0 0-1,0-3-11,0 3-2,0 0-7,0 0-9,0 0-9,0 0-3,0 0-15,0 0-4,0 0-10,0 0-5,0 0-10,0 0-5,0 0-4,0 12-4,0-12-2,0 5-7,-1 0 7,-2 0-5,0 4 3,-1 4-5,0 3 5,-3 1-8,1 0 1,-3 9 5,1-4 4,4-5-22,-3 5 15,-2 3-5,2-7 9,0 5-2,3-4-6,-2-2-2,-1 1 1,3-2 6,-2 1 5,2-3-10,0-2 5,1-3-4,0 2 1,1-1 0,-1-3-4,1-1-1,1 1 0,-2-3 4,2 1-7,0-1 10,0 1-19,0-3 15,-1 1-1,2-3 5,-1 7-5,1-7 8,-1 1-7,1-1 1,0 0-4,0 0 4,0 0 2,0 0-2,0 5-1,0-5-10,0 0 7,0 0-9,0 0-7,0 0-9,0 0-24,0 0-13,0 0-39,0 0-24,0 0-22,0 0-24,0 0-33,0 0-30,0 0-56,-2-13-79,2 13-259,2-6-681,-1-1 302</inkml:trace>
  <inkml:trace contextRef="#ctx0" brushRef="#br0" timeOffset="55314.8737">2691 5487 19,'-5'-1'196,"5"1"-12,0 0-2,0 0-8,0 0-4,0 0-10,0 0-15,0 0-5,0 0-18,0 0-7,0 0 9,0 0 1,0 0-16,19 12 6,-5-9-4,-1 0-2,10 6-10,1-4-4,1 0-7,-3 0-7,4 2-5,2-1-5,-4-2-12,4 4-4,-4-4 0,1 2-8,-1-3-4,-3 2-4,1-5-4,-7 3-1,-2-2-5,-5 0-7,2 1 3,-3-2-1,-3 2-6,1-1 4,-2-1-6,-3 0 1,6 0-3,-6 0-2,0 0-9,5-1-12,-5 1-11,0 0-7,0 0-13,0 0-17,0 0-20,0 0-19,0 0-37,0 0-26,0 0-29,0 0-23,-23 1-183,10-1-426,-5 2 188</inkml:trace>
  <inkml:trace contextRef="#ctx0" brushRef="#br0" timeOffset="55606.7665">2708 5614 138,'0'0'236,"-6"-1"-4,2 0-5,4 1-17,0 0-10,0 0-22,0 0-9,0 0-11,0 0-12,20-3-5,-6 3-21,3 0 1,4 1-6,3 1-9,0 0-3,1 1-15,0 0-3,1-1-12,-2 1-2,0-1-9,-2 0 6,1 1-15,-2-1-11,-8-2-1,1 0-9,-3 1-1,-4 0-3,0 0-2,0-1-6,-1 0 5,-6 0-3,7 4 2,-7-4-11,6-2-6,-6 2-9,4 0-5,-4 0-12,0 0-11,0 0-3,0 0-16,0 0-4,0 0-13,0 0-24,0 0-34,0 0-34,0 0-32,-17-4-25,11 3-182,-8 1-428,0-3 190</inkml:trace>
  <inkml:trace contextRef="#ctx0" brushRef="#br0" timeOffset="55916.0922">2631 5624 170,'0'0'199,"-6"0"-10,6 0-15,0 0-14,0 0-8,0 0 6,0 0-4,14 3-4,-1-3-9,2 2-6,9 1-5,0-1-5,0-2-6,7 2-6,-4 4 5,1 0-12,2-1-4,-1-2-6,-2-2-7,1 1-12,-4-1 0,-3-1-7,-5 3-2,-1-2-9,1 1-6,-4-2 0,-2 0-4,-3 2 3,0-2 3,-4 0-1,4 0 3,-4 1-2,-3-1-19,8 0 8,-8 0 1,0 0-4,5 0-5,-5 0-2,0 0-2,0 0-4,0 0-15,4 1 2,-4-1-3,0 0-16,0 0-14,0 0-31,0 0-34,0 0-34,0 0-41,0 0-65,0 0-46,0 0-227,0 0-537,0 0 238</inkml:trace>
  <inkml:trace contextRef="#ctx0" brushRef="#br0" timeOffset="56598.6792">3843 5750 53,'-9'-5'117,"3"1"10,0 1-5,-1-2-3,0 0 7,3 2 6,-3-1 4,4 2 1,-2-2 3,2 0 2,0 2 4,0 0 7,0-1-1,-1 1 5,4 2-1,0 0 3,-3-4-1,3 4-5,0 0-13,0-3-10,0 3-15,0 0-10,7-4-4,-7 4-8,12 0-9,6-1-5,3-2-14,3 4-1,7-1-1,8 2-10,2-1-8,0 5-3,-1-1-6,0-3-2,1 5-3,1-1-8,-4-2-6,2 4 8,-11-3-3,1 2 4,0-3-4,-5 1-4,3-1 0,-1 1-9,-6-2-3,-4-1 22,-2 1-16,-5 0-2,-1-3-2,-2 0 8,-2 1-7,1-1-2,-2 0 2,-4 0 2,4 1 9,-4-1-7,6 0-7,-6 0-3,0 0-5,0 0-13,0 0 11,0 0-20,0 0-14,0 0-9,0 0-23,0 0-25,0 0-32,0 0-45,0 0-24,-20-5-19,9 3-15,-2 1-10,-2 1 3,-6-2-5,1-3-134,-1 1-405,1 1 180</inkml:trace>
  <inkml:trace contextRef="#ctx0" brushRef="#br0" timeOffset="56954.4415">3953 5646 30,'-14'-3'138,"1"-6"17,4 6-7,0 1 14,2-2 7,4 1 10,-3 2-6,1-2 5,5 3-1,-3-1-13,3 1-4,-3-2-11,3 2-3,0 0-3,0 0-3,0 0-3,17 2-5,-8-1-5,4 3-5,8 0 7,-6-1-20,9 2-3,1 0-6,1 0 1,2 0-19,-1 3 2,2-2-4,11 2-12,-1 6 2,2-7-3,-3 4-1,-8-3-25,9 2 26,-11-2-29,2-1-1,-3 0-5,-4 0-22,0 1 13,-3-3 14,-5-3-14,-2 3-4,-2-3 2,-1 1-9,-3-1 15,0 0-14,-3-2 2,2 0-6,-4 0 11,-2 0 6,8 3-17,-8-3-17,0 0 8,0 0-19,0 0 2,0 0-19,0 0 3,0 0-30,-13-10-30,2 8-16,-2-4-13,-8 2-5,6 3-14,-7-8-10,1 5-26,-1-1-19,-2 0-14,-3-1 0,-1 0 0,-10 1 13,0-2-10,11 4 7,-14-2-124,10-1-351,-7-1 155</inkml:trace>
  <inkml:trace contextRef="#ctx0" brushRef="#br0" timeOffset="57286.0425">3946 5654 178,'-21'-1'34,"-3"-4"1,4 1 5,4 2 6,3-3 6,3 2 8,-3 0 13,3 1 10,5 0 5,-2 1 8,4 0 15,-2-2 3,0 3 5,5 0 7,-6-2 6,6 2 9,-5-2-11,5 2-4,0 0-7,0 0 3,0 0-3,0 0 7,0 0-3,16 0 5,-7 2-6,5 0-3,0 0-5,7 0-4,3 1-8,3 0 1,1 0-7,-1 1 3,13 1-10,-4 3 2,-5-3-28,7 4 2,1-4-16,-10 2-4,9 0-9,-9-1 21,0 0-15,0 0-12,-2-2 3,-1 0-11,-3 1 3,1-1-5,-7 0-2,0-3 3,-5 2 0,1-1-6,-3 1 1,-3-2 7,-1-1-13,-2 2 4,0-2-1,-4 0-3,7 2-4,-7-2-3,6 0-6,-6 0-7,0 0-11,4 0-2,-4 0-8,0 0-6,0 0-12,0 0-27,0 0-25,0 0-16,-14-5-17,7 1-7,-3 3 0,-4-2-36,-2-1-26,-3 2-23,-2-2-17,-3 0-172,-3 2-451,-4 0 200</inkml:trace>
  <inkml:trace contextRef="#ctx0" brushRef="#br0" timeOffset="57673.9793">3777 5637 9,'-4'-1'148,"-2"0"2,2 0 2,4 1-1,-4 0-3,4 0-9,0 0 5,0 0 4,0 0 0,0 0-1,14 3-2,-6-1-1,6 3 4,2-1-8,-1 0-9,8-2-6,1 5-13,1-2-6,-1 0-9,4 4-5,1-3-15,9 3 0,-11-5-5,0 1-5,3 2-8,-2 1-8,0-3 0,-2 1-5,1 0-4,2-1 1,-5-1-7,-1-1 1,2 2-7,-4-4-11,-4 2 11,-10-2-1,4 0-7,-1 0-1,-4-1 1,2 3 1,-2-3-2,-1-1 0,0 2-1,-5-1 0,7 0 0,-7 0-1,0 0-5,8 0 4,-8 0-2,0 1-2,0-1 1,0 0 0,0 0-7,0 0-3,0 0 0,0 0-3,0 0-9,0 0-3,0 0-23,0 0-23,-11-7-27,4 3-22,-3 1-9,-4-1-6,0 0-7,-2 0-10,4 0-10,-5 2-20,3-2 4,-2 0 3,1 1-3,-2 1 3,3-2 2,-3-2 0,3 4-133,-2-1-314,-1-2 138</inkml:trace>
  <inkml:trace contextRef="#ctx0" brushRef="#br0" timeOffset="58671.0516">3694 5604 5,'0'0'178,"-6"-1"-1,6 1-9,-2 0-1,2 0-4,0 0-5,0 0-9,0 0 2,0 0-13,0 0-10,0 0-7,0 0-3,0 0-11,0 0 3,0 0-6,0 0-6,0 0 1,17 5 0,-2-4-2,5 3-3,1 0-3,3 0-5,3 0-8,2 0-6,9 1-4,3 3-11,0 1 3,-4-1-14,2-1 5,0 2-9,-1-1-3,0 1-7,3-1-6,-11-1-2,-2 1-1,2-2 2,8 1-4,-12-1-3,1 1-4,1-3 4,-4-1 4,-4 2-8,-5-4-4,-2 0 5,-3 1 2,-3 0 6,2-2 6,-3 0 6,-1-1 8,-2 2-10,-3-1 4,8 1-3,-8-1-5,4 0 18,-4 0-19,0 0-6,6-1-7,-6 1 3,0 0-7,0 0 2,4 1 1,-4-1-11,0 0 6,0 0 0,0 0 0,0 0 12,0 0-14,0 0 10,3 3-16,-3-3-3,0 0 6,0 0-11,0 0 7,0 0 12,0 0-2,0 0-11,0 0-3,0 0 8,0 0-13,0 0-3,0 0 13,0 0-7,0 0 5,0 0-3,0 0 3,0 0-1,0 0 5,0 0-10,0 0 0,0 0 15,0 0-14,0 0 0,0 0 2,0 0 5,0 0-4,0 0 0,0 0 2,0 0-10,0 0 9,0 0-8,0 0 3,0 0 9,0 0 4,0 0-12,0 0 1,0 0 0,0 0-1,0 0 8,0 0-3,0 0-5,0 0 5,0 0-5,0 0 8,0 0-4,0 0-1,0 0 6,0 0-10,0 0 6,0 0 12,0 0-14,0 0 0,0 0 4,0 0-5,0 0 3,0 0-3,0 0-7,0 0 8,0 0-2,0 0 7,0 0-5,0 0-8,0 0 15,0 0-2,0 0 3,0 0-3,0 0 2,0 0-5,0 0 2,0 0 2,0 0-6,0 0 2,0 0-1,0 0-2,0 0 0,0 0 1,0 0 0,0 0 0,0 0 0,0 0 8,0 0-8,0 0 4,0 0-1,0 0 5,0 0-7,0 0 1,0 0-8,0 0 2,0 0 11,0 0-1,0 0-1,0 0 1,0 0-6,0 0 8,0 0-5,0 0 5,0 0-2,0 0 5,0 0-5,0 0-4,0 0 0,0 0 2,0 0 3,0 0-3,0 0 13,0 0-14,0 0 4,0 0-4,0 0 2,0 0-6,0 0 7,0 0-5,0 0 2,0 0 0,0 0-2,0 0 3,0 0-2,0 0 3,0 0-4,0 0 15,0 0-24,0 0 10,0 0 3,0 0-1,0 0 6,0 0-7,0 0-4,0 0 3,0 0 2,0 0-2,0 0-3,0 0 4,0 0-6,0 0 7,0 0-5,0 0 6,0 0-9,0 0 0,0 0-4,0 0-12,0 0-11,0 0-14,0 0-9,0 0-11,0 0-19,0 0-23,0 0-20,0 0-28,0 0-31,0 0-25,0 0 26,-7 7 0,4-6-14,0 3-178,-1 0-409,0-1 181</inkml:trace>
  <inkml:trace contextRef="#ctx0" brushRef="#br0" timeOffset="69589.8878">11541 4911 36,'0'0'217,"0"0"-11,6-4-12,-6 4-11,0 0-11,0 0-12,0 0-11,0 0-8,0 0-7,0 0-7,0 0-2,0 0-10,4-1-2,-4 1-6,0 0 0,0 0 2,0 0-13,0 0 4,0 0-1,0 0 5,0 0 8,0 0-2,0 0-2,0 0-9,0 0-6,3-3 3,-3 3-21,0 0-2,0-5-9,0 5-2,0-8-5,-2 3 12,2 2-19,-1-2-16,1-1-3,-3 2-4,3 0-5,-1-4-5,-3 3 5,3 1-12,-1-3 10,0 3-8,-1-2-5,-4 1 0,2-3 0,0 3-5,-2 1 0,-1-2-2,-2 1 12,-4 1-12,1 0 10,3 3 2,1 0-15,-6 2 12,4 0-17,0 1 4,1 0-10,2 2 7,-5 1 2,3 1-4,3-1 5,0 2-9,1-1 4,1 0 1,-2 2 1,4 1-3,-6 0 8,5 2-4,-1 2-1,0-4 1,5 1-3,-2-1 4,0 0 2,2-2-7,0 1 2,0 0-1,-3-4 2,3 2-2,0 0 1,0 0 0,3 0-3,-3 0 7,2-1-2,-2 0 3,2 1 0,-2-4-3,0 3 7,3-3-8,-3 2 8,2-1 9,-2-3-16,2 6 4,1-2-2,0-4 2,1 3 2,2 1 0,-3 1 0,2 1-2,1 1-3,2 1 12,-2-1-9,1-1 2,0-3-2,-1 2-2,1-1 1,-3 0 3,3 2-8,3 0 2,-6-1 6,3 3 5,0-1-7,2 0 7,-2 0 0,0 1-4,0-3 2,-1 4-6,-1 1 8,2-2 3,-3-3-7,2 4-1,-5-2 6,4 1-11,-2-3 1,-2 2 4,0 0-1,2-2 6,-1 1-5,-1-2 6,-1 1-4,0-1-3,0 1 5,-1-2-1,-1 2-2,0-1 6,0 1-3,-1-1 1,0 2 2,-1-4 3,-6 3-4,-2 3 4,0 1 1,0-2 0,-4-4 1,2 1-6,-3-2 14,0-3-7,-4 5 4,7-4-12,-3-2 3,2 1 4,0 4 10,6-6-10,-3 2 5,4-4 6,-1 2 7,2 0 7,-1-1-4,2-1 4,-1 2 9,3-2-16,1 1-1,-2-1 3,2 1-6,1 1-3,2 3 11,-4-5-37,1 0-31,3 3-38,-1-3-48,1 0-59,0 5-63,4-6-54,-1-1-36,1 3-206,0 2-581,5-1 258</inkml:trace>
  <inkml:trace contextRef="#ctx0" brushRef="#br0" timeOffset="70187.4981">11722 5107 206,'0'0'210,"-6"0"-12,6 0-10,0 0-11,-6 0-10,6 0-6,0 0-4,-4-3-7,4 3-8,0 0-8,0 0-5,0 0-16,0 0-10,0 0 0,0 0-8,0 0 2,16 3 7,-5-3-7,3 2 4,3 0-8,5-1-1,2-1-9,3 2-4,0 0-7,12 3-4,-12-2 2,16-2 5,-2 3-7,2-2 0,-3-2-8,1 4-1,3-1-10,-2 0-5,-1-3 4,-3 2-1,-9-2-15,0 4 0,-1-1-8,-1-3 21,-2 3-28,-1-6-2,-4 6 5,2-1-3,-8-2 1,0 3-2,-4-3 2,0 0 2,0 0 16,-6-1 10,2 1 0,-1-2 1,-5 2 6,8-1 0,-4 1 0,-4 0-8,5-1-3,-5 1 1,5-1-1,-5 1-11,0 0 5,0 0-11,0 0-8,8 0-11,-8 0 4,0 0-3,0 0-23,0 0-10,0 0-15,1 1-20,-1-1-13,0 0-5,0 0-23,0 0-17,0 0-32,0 0-26,0 0-85,0 0-43,-14-3-25,9 1-183,1 1-556,-4-3 246</inkml:trace>
  <inkml:trace contextRef="#ctx0" brushRef="#br0" timeOffset="70770.1373">12382 5013 31,'-3'-7'156,"-1"4"6,0 0 4,2 1 7,-1-1-2,1-1-30,-1 1-1,3 3-11,-3-3-10,3 3-15,0 0-2,-3-4-7,3 4-14,0 0-3,0 0-9,0 0-8,0 0-1,0 0-14,0 0 3,0 0-12,0 0-3,0 0-5,0 0-4,0 0-1,6 11-1,-3-6-4,2-2 8,-1 1 7,3 6 10,2-4-1,2 5 4,0-5-2,1 7 3,3-2 3,3 1 3,2 1-4,1-4-1,-2 3-8,-1-2-1,-3-6-2,1 3-6,-4-2 3,4 0-3,-2-1 3,0 0-3,-4-2 4,3 3-3,-5-1 5,-1-4 1,0 1 4,-2 0 4,0-1 0,1 1 9,-2 1-5,-4-2 5,6 2-7,-6-2 1,5 0 1,-5 0-7,5 0 3,-5 0-19,0 0 7,0 0 4,0 0-6,7-2-2,-7 2-1,0 0-4,0 0 1,0 0-4,0 0-1,0 0 6,0 0-3,0 0-3,0 0 5,0 0-6,0 0-1,0 0-2,0 0 3,0 0 0,0 0 0,0 0-5,0 0-6,0 0 8,0 0-13,0 0-5,0 0 6,0 0 0,0 0 1,-21 5-8,12-2 3,-4 0-3,-2 6 5,-5-1-9,5 1 2,-8 3-1,2 1-1,4 0 7,-3 0-1,2 4-10,0-3-1,1 2 6,4-4 5,3 3-2,-2-4 1,3 3-5,-1 0-3,3-7 2,2 3-6,-1-3-6,0 1-3,4 0-10,-3-2-6,3-2-9,-3 0-12,5 0-5,-2-1-23,0-1-6,2 2-15,0-4-12,0 6-16,0-6-12,0 0-7,0 2-11,0-2-14,4 3-35,2-3-47,2 0-136,1-3-428,1 1 189</inkml:trace>
  <inkml:trace contextRef="#ctx0" brushRef="#br0" timeOffset="73955.3518">13172 4981 30,'3'-2'170,"-3"2"-9,1-4-3,-1 4-10,0 0-6,5-4-5,-5 4-14,2-5 0,-2 2-10,0 3-8,3-6 2,-1 3-15,-1-1-1,-1 0-12,1 0-6,-2 0-8,1 1 0,0 3-3,-1-10-8,1 8 0,0-2-11,0 4 4,0-6-6,0 6-2,-2-2-4,2 2-7,-3-4-1,1 1 1,2 3-6,-5-4-1,5 4-6,-5-2 3,5 2-3,-9-2-1,5 1 0,-2 1 0,-1 1-5,-1 3 0,0-2-18,-1 2 3,-2 3-1,2-1 3,-1 0 1,3 2 3,-4 1-6,3-2 2,-1 1 1,1 1-1,-2 1 1,1 2-2,0 0 0,3-2 4,0 0-4,-1 1-1,2-2-3,-1 3 3,0 2-3,1 0 10,0-3-3,1 0-4,0-2 0,2 1 5,-2 2-4,3-2-5,0 0 3,-1 2-3,-1-4 7,3 4 2,-1 4 16,1 1 6,-1 1-5,-1-4 5,4 3-7,-2-4-1,2 4-4,-2-6 2,5-1 1,-4 3-6,0-5 5,3 2-5,-2-1-3,-1 2 3,2-5-3,1 4 6,-1-4-2,0-1 2,1 3-1,-1-3 7,0 0 2,0 1 10,0-2 3,0 0 8,2 1 7,2-2 5,2 2 3,0-3-7,0 0-3,1 0-1,1-1-3,-1-1 3,3 0-7,-4-1-6,3 0 3,-4 0 4,2-1-4,-1 2-2,-1-2 2,2-1-1,-2 1-1,2-1 4,-3-1-1,-2-1 5,3 1-6,-1-2 6,3-4-4,-4 2 9,2 2-10,-3-2 1,2 0-7,0 0-5,0-1 10,1 1-3,-1 0 12,-2 1 11,-1-2-4,1 1-1,0-2 1,-2-1-5,1 3-4,1-2 0,-3 2-14,1-1 12,3 0-1,-2-1-4,-1 1-10,0 0 2,-1-1 3,0-1-2,1 2 4,0-1 3,-1-2 1,1 4-7,-1-4 8,0 3-7,-2 0 3,3-1 2,-3 0-3,2 0-8,-1 5 14,-1-2-15,0 0 0,1 0 1,-2-2-1,1 1 2,-1 0-15,-1 3 9,2-4-6,-2 4 4,4-2-3,-5 0 1,3-3 4,-2 4-2,2 0-7,-2 0-15,1 2 11,-2-3 2,2 2-5,-2 0 3,0 0-1,0 0 4,2 1 8,-1-2-7,-2 1-6,1 4 3,-1-4 0,1 1 0,-2-2-9,-2 1 3,-1 0-1,1 1-4,-2-1 7,4 0-5,0 2-1,-1 0-8,0 1 11,2-2-11,1 2-17,3 2-16,-8-5-24,5 4-16,-1 0-15,4 1-10,-8-1-15,8 1-21,-10 1-23,5 0-25,3 0-40,-3 2-33,3-1-35,-2 4-206,3-2-552,1 0 245</inkml:trace>
  <inkml:trace contextRef="#ctx0" brushRef="#br0" timeOffset="75322.299">13974 4902 61,'0'0'65,"0"0"1,0 0-2,-2 4-2,2-4 0,-1 3-2,1-3 12,0 0-4,0 0-1,0 0-2,0 0 3,-2 4-2,2-4 7,0 0 6,0 0 4,0 0 12,0 0 4,0 0 12,0 0 12,0 0 0,0 0 11,0 0 5,0 0 0,0 0 4,0 0-5,0 0-5,0 0-15,0 0-8,0 0-6,5-10-12,-5 10-5,0-5-4,0 1-6,0-3-6,0 5-5,0 2-2,0-7-11,-2 1-1,2 2-2,-3 1-16,2 0 3,-2-4-5,0 2-2,-2 2-5,0-3 0,0 3-7,-1 0 8,-4 1-13,0-2-2,0 0 3,-4 0-4,0 4-3,0-2 1,2 2-3,0 0 4,0 0-6,2 2 0,-5-2 0,4 3-2,-1 2 1,-1 1-4,1 0 5,0 1-34,2 0 19,-2 2-8,2-5 1,1 6 4,2-3-2,-1 3-1,1 2 7,-2 0-1,1-1 1,2 1 4,-1-3-2,3 1 0,-2-2-2,2 1 9,1-1-6,-2-1 1,0 2 2,3-4-3,0 2 2,-1-3 1,1 1-2,0 1 0,1 0 4,-1-2-1,2 1-5,0-1 2,0-4 0,-1 6-8,2-1 10,-1 0 4,0-1-1,0 1 0,0-3 1,2 3-2,-1 1-2,2-2 7,0-2 7,0 2-8,0 0-3,2 0 4,0-1 1,1 1 0,1 1 0,0 0 3,2-1-3,-1 0-3,2-2 5,0 3-2,-2-3 3,2 2-2,-1-1 0,0-1-1,2-1-1,-2 1-4,1 1 5,-3-1 2,0 0-4,3-2 1,-4 1 5,-2 1-4,3 0-1,2-2 3,-3 2-6,0-1 1,0 1 7,2-2-7,-3 0 5,4 3-8,-4-1 5,1-1 2,0 0-3,-1 4-1,2-3-2,-2 1 5,-1-2-3,3-1-1,-4 1-1,1 2-4,-1-1 5,1 3-4,-1-2 4,2-1-5,-3 1 3,1 0-2,0 1 4,-2-1-1,2 1 0,0 1 2,-2 0-6,2-2 11,-2 2-12,1 0 9,1-1 1,-3 1-3,1 2 0,2-3 0,-3 2 0,0 1 9,-1-1-10,1 0 1,0 1-2,0 0 2,0 0 0,-2 3 0,2-5 4,0 2-9,0-2 0,-1 2 4,-2 1 2,1-1-1,0 0 1,-1-4 3,0 4-5,-1 0 4,3 0 2,-4-2-4,3 3 3,-3-4-6,1 1 8,1 3-6,-1-4 4,1 1-2,-5 0 4,4 0 1,-2 0 1,-1-1-6,1 1 1,0-2 0,0 1 3,-1-2-2,0 1 0,-2-2 0,3 1-6,-2 0 9,-2-2-4,2 1 2,-1-1 3,-1-1 3,-1 1-5,1-2 3,0 1-1,-2-1-2,3 0 20,-2 0-12,-2-2-3,5 0 10,-2 0-8,2 0 2,-4 3 9,2-2 3,2 1 8,-2-4-13,3 5 18,0-4-3,-1 1-1,2 1 5,-1-1-6,1 0-4,-1-1 0,0 0-3,-1-2 9,1 1-7,0 1-5,-5-6-3,7 4 15,-4-3 15,4 1-3,-4 2 14,2 1-16,0-3 6,0 0 3,0 3-15,4-1 6,0 4-1,0-1 4,-1-1-7,2 3 0,0 0-6,-1-1-6,3 3-2,-4-3-2,4 3 3,-1-4-9,1 4-10,-3-3-12,3 3-16,0 0-30,0 0-38,0-5-38,0 5-34,0 0-38,0 0-32,0 0-11,0 0-35,17 4-35,-7-4-262,5 1-618,5 3 273</inkml:trace>
  <inkml:trace contextRef="#ctx0" brushRef="#br0" timeOffset="76032.8524">14427 4962 197,'1'-5'196,"1"-1"-6,-1 0-5,2 2-3,0 0-17,-2-1 2,2 1-4,-1-1-1,-1 1 5,0 1-3,2-2 0,-3 5-3,0-3-7,0-1-6,0 4 8,0 0-22,3-3-6,-3 3-21,3-2-10,-3 2-9,0 0-16,0 0-12,0 0-4,0 0-5,0 0-15,0 0 1,0 0-9,0 0-2,0 0-3,0 12-2,-2-7-6,1 0-2,1 4-2,-1-1 1,-1 3 8,1 1-8,-1 6 3,1 1-7,-2-3 2,3 2 0,-4-1-3,3 0 2,-1-1-5,-1 1 3,0-2 1,-1 4-5,4-2-1,-3 0 1,0 0 0,2 0-3,-3-2 4,1 0 3,0-1 5,1 3-12,-3-3 7,2 2-9,2-4 1,-2 2 5,0 0-2,1 2 3,-1-6-3,1 2 0,2-1 1,-4-2 0,4 1-3,-3-1-3,2 1 2,1-4 1,-1 0 4,1 1-6,-2-2 7,2-1-4,-1 1-2,-1 0 3,2-3-3,0-2 6,-1 8-4,2-7-1,-1-1 1,-3 6-1,3-6-8,0 0 11,0 3-1,0-3-1,0 0 1,-1 7 4,1-7-5,0 0 0,0 0-23,0 0-20,0 0-29,-2 0-36,2 0-28,0 0-36,0 0-36,0 0-40,0 0-38,0 0-155,0 0-476,0 0 211</inkml:trace>
  <inkml:trace contextRef="#ctx0" brushRef="#br0" timeOffset="77439.8947">14962 4969 213,'1'-3'209,"1"-2"-3,2 1-2,-1 0-12,1 0-2,-1 0-8,-1-1-4,2 1 7,-1 0 1,1 0-2,-3 1 11,4-1-17,-3 1 0,1-2-10,1 1-6,-3 2 4,1-3-9,1 2 7,-2 0-21,-1 3-9,4-4-6,-4 4-15,2-2 1,-2 2-20,0 0-7,0 0-18,0 0 1,1-4-6,-1 4-20,0 0-9,0 0-7,0 0-2,0 0-3,0 0 5,-1 14-14,2-10-1,-3 3-1,1 1-3,-1 1 6,-1 3-2,-2 3-4,3 1 0,-1 1-2,0-2 3,-1 11-12,-2-9 5,2 3 11,1-3-8,-1 7-6,-1 0 8,0-5 12,1-2-15,1 1 1,2 0 1,-3 3-8,-2-3 6,3-1 4,-2 0-8,0 2 6,1-2-1,0-2 3,1 2-7,-1-3 4,1-1 3,0-1-5,2 0-3,-2 0-9,0-5-1,0 3 0,3-3 7,-2 3 4,0-1 5,-1 0-1,1 2-4,-3-2 3,2-2-8,0 0-11,2 1 8,1-2 5,-4 1 7,1 0-2,2 0 8,-1 1-10,2-3-2,0 2 0,-1-1-4,-2-1 6,2-1 3,-1 2-8,2-4 0,0 2 3,0-4 1,0 6-2,0-6 4,0 5-15,0-5 12,0 2 0,0-2 1,0 0-5,0 5-5,0-5 11,0 0 6,0 0-2,0 0-9,0 0 9,-2 3-6,2-3 0,0 0 17,0 0-19,0 0 0,0 0 8,0 0-8,0 0 12,0 0-10,0 0-2,0 0 5,0 0 5,0 0-2,0 0-3,0 0-1,0 0 7,0 0-2,0 0-3,0 0-7,0 0 3,0 0-5,0 0 7,0 0 8,0 0 3,0 0-13,0 0 5,0 0-3,0 0-1,0 0 1,0 0 1,0 0 6,0 0-14,0 0 5,0 0 4,0 0 9,0 0-2,0 0-8,0 0-3,0 0 0,0 0 1,0 0 3,0 0-1,0 0 0,0 0-7,0 0 10,0 0-4,0 0 1,0 0-2,0 0 2,0 0-3,0 0-3,0 0 3,0 0 2,0 0-12,0 0 12,0 0-4,0 0 7,0 0 0,0 0-5,0 0-2,0 0 3,0 0 6,0 0-6,0 0 2,0 0-1,0 0-1,0 0 1,0 0-3,0 0 0,0 0-2,0 0 3,0 0-4,0 0 2,0 0-1,0 0-7,0 0 12,0 0 9,0 0-4,0 0 3,0 0-6,0 0 0,0 0-6,0 0 3,0 0 5,0 0-11,0 0 5,0 0 0,0 0 5,0 0-12,0 0 8,0 0 0,0 0-3,0 0 2,0 0-6,0 0 12,0 0-9,0 0 1,0 0 1,0 0 4,0 0-3,0 0 2,0 0-2,0 0-7,0 0 8,0 0 3,0 0-3,0 0-1,0 0 4,0 0-2,0 0 8,0 0-15,0 0 7,0 0 1,0 0-5,0 0 1,-5-10 2,5 10-2,0 0-2,0 0 5,0 0 2,0 0-8,0 0 4,0 0-1,0 0 3,0 0-5,0 0 3,0 0-7,0 0 11,0 0-2,0 0 2,0 0-4,0 0 3,0 0 0,0 0 3,0 0-7,0 0 1,0 0-1,0 0 2,0 0-9,0 0 10,0 0-1,-3-2 4,3 2-3,0 0-9,0 0 15,0 0-5,0 0 0,0 0-1,0 0 0,0 0-1,0 0 2,0 0-13,0 0 14,0 0 0,0 0 0,0 0-4,0 0-1,0 0 0,0 0 5,0 0-9,0 0 7,0 0-2,0 0-1,0 0 4,6-4-3,-6 4-7,0 0-9,0 0 2,0 0-9,0 0-16,0 0-6,0 0-20,0 0-12,0 0-14,0 0-15,0 0-24,2-4-17,-2 4-22,0 0-32,0 0-44,4-2-44,0-1-24,-3 1-216,5-1-571,-2-1 253</inkml:trace>
  <inkml:trace contextRef="#ctx0" brushRef="#br0" timeOffset="78764.5444">15858 4571 5,'7'-25'189,"-3"-3"8,0 5-20,-1-1-5,2 7 20,-1 0 8,-3 1-3,-1 3-6,3 2-11,1-2-19,-1 3-10,3-7-15,-5 6-3,5 2 1,-2-3 2,-3 4-10,4 2-7,-4-2-3,2 4-1,-2-2 4,1 2-17,-2 0-3,0 4-18,1-5-13,-1 5-7,2-3-13,-2 3-7,0 0-12,0 0-6,0 0-1,0 0 0,0 0-11,-5 11-10,4-3 7,-2 4 4,0 5-7,-1 0-3,-2 7 1,-1 2 7,0 4-4,3-3 2,-4 2-6,0-3-8,2 5 9,-1 5 6,-1-1 1,0 9 5,2-9-9,-3 12 0,2-13 3,2 0-4,1 2 5,-2-5-6,2 4 0,-2-2 2,0 0 1,1-1-3,1 0-3,0-5 2,-2 2-6,1 0 11,0 0-5,1-1 0,-2-1 0,4-3-4,-3 1-1,1 0 0,1-5 6,-1-1 2,1 1-4,-1-3 1,1 0-8,-1-2 8,-2 4 22,5-2-5,-2 0-1,-1 0 1,0 0-1,2-1-10,-2 1 10,3-4-10,-1 3 1,-2 2 2,1-1-3,-1 0 5,0-1 9,2 1-5,0 1-2,0-1 9,-2 1 0,1-1-7,3 0 3,-3-1-4,2 0-8,0-5 3,1 1 3,-5-1-16,5-2 12,-3 4 2,3-2 26,-1 2-3,-1-1 2,1 1-7,-2 0-5,2-2-3,0-1 13,-1 1-21,-1 2 1,2 2 4,-2 0 10,0 2-10,2-5-6,-3 5 2,2-2 0,-1-1 7,2 1-14,-2-3 8,2-1-6,-1 0-6,1-1 13,-2-1-9,1 1 2,1 0 1,0-5-5,1 7 3,-3-5-8,3-1 2,-1 0 6,-1 2-7,1-3 3,0 1-4,-1 0 1,2 0-17,0-6 20,-3 5-2,3-5 2,0 7-3,0-7-2,0 6 2,0-6-6,0 0 11,0 0-3,-1 6-10,1-6-13,0 0 26,0 0 14,0 0-15,0 0 6,0 0-3,0 0-3,0 0-11,0 0-35,0 0-31,0 0-75,7-12-115,2 0-112,2-4-303,8-7-731,1-1 325</inkml:trace>
  <inkml:trace contextRef="#ctx0" brushRef="#br0" timeOffset="79963.6008">16482 4957 84,'0'-6'197,"0"2"-8,0 4-12,-1-6-13,2 3-7,-1 3-12,-3-6-16,3 4-9,0 2-12,0 0-7,-1-5-4,1 5-11,0 0-6,0 0-5,0 0-8,-3-2-5,3 2-2,-7-2-2,7 2-4,-10 2-3,3-1-9,0 0 0,3 2 1,-3-1-2,-2 0-4,2 3 4,0 0-10,-1-2-1,2 3-3,-1 0-3,0 0-3,-3 6 10,3 1 5,-5-1 5,0 2-4,5-1-3,-4-1-3,2 2-4,2 2-1,0-2-5,0 2 1,0-2-1,0 2 2,3-2-10,1-4 0,-1 4 3,1 3-2,2-5-3,-1-4-2,1 4 0,1 0 0,0 1 11,1 0 1,-1-1 7,2-2 1,1 5-3,-2-3 4,3-1-4,-2-3-2,0 4-4,1-5 5,2 3 5,0-3 10,0 1 11,1 0 7,1 0-5,-1 0-2,0-3 1,1 2-10,-2-2-3,1 1-1,1 0 4,-3-4-3,3 3 9,0 0 28,3-2-9,0 1 7,-3-1-5,3-1-3,-2 0-4,1-1 3,-2 0 10,1 0-3,-1-1-1,3-1 4,-3 1-5,1-1 8,-2 0 2,1-2 4,-1 2 4,0 1 9,-1-3-12,0 1 1,0 0 0,-1-1-4,-1 0 1,4 0 0,-4-1-1,1 2-1,3-1-7,-4-1-4,2-1 0,0 2 3,0-1 12,-3 0-4,2-1-2,-1 1-8,1-1-5,1 1 6,-3-1-10,4-2-8,-3 2-2,1-3-5,-2 4-9,2-1 16,0 0-6,-2 0-2,1 0 6,0 0-5,-1-2-9,3-5-4,-2 5-16,2 0 3,-3-3 6,1 3-6,2 0 2,-3-1-12,1 2 11,-2-2-8,2 3 5,-1-2-9,-1 2-2,-1 1-6,4-1 13,-4-1-4,1 0-2,1 2-4,-2-1-1,0-2 4,0 2-11,0 3 4,0-5 3,1 0-10,2 4 11,-6-2 2,3 0-5,-1-2-3,1 2 0,0 1 2,0-1 9,-3-1 1,3 2-16,-1-1-2,1 5 8,0-8 0,0 4-2,-3-1-2,2 1 6,-1 0 0,2 0-4,-1 0-3,-1 1 5,1-2-4,-2 0 0,3 3-1,-2-1 2,0-1 6,2 4-6,-3-5-3,3 5 4,-3-7 7,3 7-4,-2-2-8,2 2 4,-2-6-1,2 6-15,-3-4 20,3 1 2,-3-1-22,-1 3 1,-2-6-4,0 0 1,-1 4-5,1-5 4,-3 3 6,2 1-4,0-1 4,0-2 7,-2 4-3,1-2-2,1 3-1,3-2 2,1 1-6,-4 1-4,4 0 5,1 1-4,2 1-10,-3-3 7,3 3 1,-6-2-8,6 2-1,-3-2-7,3 2-5,-7-2-7,7 2-5,0 0-8,-4 0-4,4 0-11,0 0-2,-9 0-1,5 2-1,-2-2 11,1 2-11,1-1 3,-2 0-10,1 0-13,-4 1-17,6 0-17,-2 1-19,-1-3-19,1 3-12,0-3-23,0 1-12,-1 0-26,3 1-19,-4 0-28,7-2-30,-4 4-265,1-3-638,0 2 282</inkml:trace>
  <inkml:trace contextRef="#ctx0" brushRef="#br0" timeOffset="80618.3064">17112 4901 206,'0'-5'279,"0"0"-18,1-1-2,1 2-5,-1-2-11,0 2-7,-1 4-9,2-4-4,-2 4 7,1-4 7,-1 1-39,0 3-3,0-5-20,0 5-13,0 0-19,-1-7-7,1 7-11,0 0-20,0 0-13,0 0-7,0 0-15,0 0-17,0 0 2,0 0-18,0 0 1,0 0-4,0 0-3,0 0 0,0 16-9,-2-13-1,0 7 10,-1-2-16,1 5 11,-1 2-11,2 0-5,-3 2 1,1 1-1,0-1 2,0 3-5,-1 0 14,1-3-8,-1 4-5,3-1-7,-5 4-15,4-6 31,-2 3-26,0-5 23,1 0-14,-1 1 3,0 0 1,-2 4-7,2-4 11,0 2 2,-2 0 2,3-2-5,0 3-5,-1-4 3,0 2-3,1-1-1,-1-2 5,1-5 1,0 1-6,2-2-2,1-1 4,-3-2-5,3 0 2,-3-1 5,3 0-4,-1-1 4,1 1 2,-1 0-2,-1-2 0,2 1 1,0-4-4,0 3 4,0-3 10,0 0-3,0 0-4,0 5-10,0-5 12,0 0 0,0 0-7,0 0 1,0 0-17,0 0-15,0 0-24,0 0-8,0 0-33,0 0-23,0 0-31,7-8-51,-4 3-62,-2-2-53,5 2-281,1-4-643,-3 2 285</inkml:trace>
  <inkml:trace contextRef="#ctx0" brushRef="#br0" timeOffset="81396.2319">17439 4955 184,'2'-5'226,"1"0"-6,-3 1-9,2 0 2,-1 0-5,1 1-9,-2 3 0,2-5 1,-2 1-9,0 4-10,1-3-6,-1 3-1,0 0-13,2-5-6,-2 5 3,1-2-16,-1 2-16,0 0-11,0 0-8,0 0-11,0 0-7,0 0-16,0 0-12,0 0-9,0 0-6,0 0-6,0 0-3,0 0-19,0 0 11,-3 14-5,2-7 2,0 3-9,0 3-1,-4-2-5,2 4 1,-1 4-4,1-2 0,0 0 4,-1 8 1,0-6 1,0 7-1,-2-2-2,3-5 4,-1 6-4,1-6-2,-1 1 10,1 5-16,-1-8-5,1 1 12,-1 2-7,-2-3 16,2 1-8,0-3-8,1-3 0,0 5 0,-1 0-3,1 0 2,-1-5 7,1 0-8,0-2 3,2 0 2,-2 0-5,0-1 1,0 1 1,2-1-5,0 1-2,1-4 3,-2 0-3,2 2 4,-3-4-6,3 0 4,-2 0 1,1 3-3,1-5-18,-1 2 22,1 3 1,-3-3-5,3-2 7,-2 3-2,2-2 4,-2 1-7,2-4 7,0 5-4,-2-2-5,2-3 4,0 4-7,0-4 10,0 0 3,0 0-2,0 5-4,0-5 2,0 0 11,-1 3-11,1-3 0,0 0 2,0 0-1,0 0-4,0 0 3,0 0 3,0 0-1,0 0-3,-2 2-2,2-2 5,0 0-4,0 0 15,0 0-6,0 0-8,0 0 3,0 0-11,0 0-4,0 0 8,0 0-1,0 0 6,0 0 0,0 0 4,0 0-2,0 0-7,0 0 10,0 0-7,0 0 1,0 0 3,0 0-3,0 0-11,0 0 17,0 0-12,0 0 27,3 4-14,-3-4 6,0 0-2,0 0 3,0 0 7,0 0 0,0 0 15,0 0-6,0 0-9,0 0 14,0 0-12,0 0-4,0 0-1,0 0-3,0 0-6,0 0 0,2-11-30,-2 11-25,0 0-30,0 0-29,0 0-32,0 0-39,-3-6-34,3 6-51,0 0-55,0 0-258,-4-4-619,4 4 274</inkml:trace>
  <inkml:trace contextRef="#ctx0" brushRef="#br0" timeOffset="88267.0067">10309 6834 106,'2'-5'158,"-2"5"-12,0-4-15,0 4-15,0 0-10,0 0-10,0 0-9,0 0-14,0 0 3,0 0-14,0 0-4,0 0-1,0 0-3,0 0 1,0 0-8,0 0-3,0 0-3,0 0-2,0 0-9,0 12 3,0-12 2,2 4-10,-2-4 0,0 0 8,0 0 7,0 0 1,0 0 4,0 0 9,0 3 7,0-3 12,0 0 8,0 0 3,0 0 6,0 0-2,0 0-5,5-10-9,-5 10-6,0-7-9,0 1-5,2 0-1,-1 2-7,1-7-5,-2 4 2,1 0-6,-1-2-1,0-1-5,1 2-1,-1 1-5,0 0 2,-2 2 1,0-1-8,1 0-1,-3 1 1,1 2-6,-1-2-1,-1 0-4,-2 3 0,-3-1-7,1 2 5,0 2 2,-5 2 0,1 0-6,-1 3 3,2 0-2,0-1-1,0 1-4,-1 3 3,0 0 1,1 3-3,0 1 4,2-2-7,1 0 2,-1-3 1,6 2-2,-2 2-1,2-3-5,1 2 4,0-1 0,2-2 1,1 2-1,-2 0-6,2-5 10,2 5-2,2-2 7,-1-1-6,1 3 7,2-3 3,1 3 0,0-4 1,0 5 1,0-5-5,1 4 3,1-3 10,-1 1-16,4 0 5,-1 5-3,1-4-1,-5-3 2,3 5-1,-2-3 0,1-1-1,0 3-5,0-3 3,-3 0 4,1 1-4,0 1 1,-1-1-1,-3 2-2,2-3 3,-3 2-1,2 0 4,-1 2 5,0-3-11,-2 2 7,0 0-6,2-2 3,-3 0-3,-3 0 3,1 1 1,0-2-4,-1-3 2,0 4 3,-2-1-2,-2 1 4,-2-2-3,1 0-2,-3 0 2,-2-3-5,0-1 8,-2 1-1,1-6-3,1 3 0,-3-4 5,5 2-2,-3-6 0,4 4 0,-2-6 2,5 3 9,-3-4-10,3 1 1,1 1 1,2-1-4,-2 1-2,3-1 1,-1 3-1,3-2-9,-1 1 2,2 0-6,-1 1-16,1 2-12,0-1-22,0 0-17,1 2-28,2-1-18,1 3-27,1-4-34,2 2-18,1 2-34,2-1-160,5 0-429,-1 1 190</inkml:trace>
  <inkml:trace contextRef="#ctx0" brushRef="#br0" timeOffset="88753.8765">10609 7039 135,'-3'-2'146,"-2"0"-10,5 2-16,-5-2 3,5 2-18,-4-1-1,4 1-8,0 0-4,0 0-4,0 0 8,-3-4-6,3 4 4,0 0-4,0 0 3,0 0-4,0 0 3,0 0 5,0 0 3,0 0 6,0 0 3,0 0 11,17 6 7,-7-3 0,11-1-11,3-1 1,4 4-3,0-2-10,11 3-2,2 0-6,-1 2-7,3-2-13,0 1-7,0 0-5,0 0-2,-3-2-11,-2 2 3,-8-2-12,0-2 5,-2 2-16,-1 3-2,-5-7 10,1 4-15,-9-5-9,3 4 9,-8-3-6,1 1 2,0-2 8,-6 1 5,2-1 9,0 0 10,-1 0-1,1-1-16,-6 1 0,4 1-15,-4-1 6,0 0-2,6-1 10,-6 1-6,0 0-14,4-2 8,-4 2-2,0 0-9,0 0 13,0 0-24,0 0-13,0 0-17,0 0-4,0 0-22,0 0-11,0 0-22,0 0-32,0 0-38,0 0-27,-10-7-21,7 7-11,-2 0-1,-1-4 5,-1-1-27,1-1 2,-1 4 5,-3-1-125,2-1-388,0-4 172</inkml:trace>
  <inkml:trace contextRef="#ctx0" brushRef="#br0" timeOffset="89332.887">11242 7082 1129,'-11'-8'-48,"0"-1"7,2 1 17,-2 1 14,4 0 25,0 2 14,0 0 6,1-1 22,1 2 16,-1-1 10,2 0 9,1 2 5,0 1 5,-1-1-3,3 1 6,1 2-4,-3-3-5,3 3-3,0 0-9,-4-1-5,4 1-5,0 0-7,0 0-6,0 0-6,0 0-2,0 0-5,10 6-4,-5-2-1,2 2-3,2-1 2,0 3 5,4 2 5,5 0 4,2 1-5,-3 0-3,-1-2-3,2 3-5,1-3 1,1 4-1,1-3 2,-2-4-9,-5 2-2,0-1 0,0-2-2,-1-1-7,-4 0 3,-1 0-1,-1-2 10,-3 0 4,2-1-1,-1 0 15,-2 2 12,-3-3 11,6 1-3,-6-1-3,0 0 15,5 0-2,-5 0-8,0 0 3,4 1 3,-4-1-7,0 0-2,0 0 4,0 0-9,0 0-4,0 0 1,0 0-12,0 0-8,0 0-1,0 0-6,0 0-15,0 0 4,0 0 1,0 0-8,0 0-10,-12 5-5,2 0 6,-1 3-3,-9 4 3,0 0 0,-1 1-3,3-2 1,-1 1-1,6 0-8,0-2 4,-2 0-5,4 2 6,0-4-3,0 3 3,4-4-5,-2 1 1,4-2 1,-2 0-8,2-1 8,1 0 5,1-1-7,-1-1-4,3 0 2,-2-1-6,0 3 6,2-2-4,1-3-7,-2 2 16,2-2-3,0 0 4,-3 5 3,3-5 2,-1 1-5,1-1-4,0 0 3,0 0 2,0 0 13,0 0-20,0 0 2,-1 4 2,1-4 8,0 0-8,0 0 2,0 0 2,0 0-1,0 0-1,0 0-2,0 0 0,0 0 0,0 0 3,0 0 3,0 0-4,0 0-2,0 0 6,0 0-11,0 0 4,0 0-12,0 0 12,0 0-6,0 0-13,0 0-14,0 0-28,0 0-20,0 0-25,0 0-26,0 0-29,0 0-47,0 0-51,0 0-62,0 0-278,-6 1-649,6-1 287</inkml:trace>
  <inkml:trace contextRef="#ctx0" brushRef="#br0" timeOffset="90367.5419">12128 6872 146,'0'-4'174,"0"4"-7,0-7-7,3 4-5,-3 3-10,-3-9-10,3 6-4,0 0 0,0-2-3,-2 1-12,0 2-6,2 2-5,-3-5-9,0 0-5,3 5-4,-2-2-12,2 2-7,-5-5-11,5 5-2,-7 2-4,0 2-8,2 0-3,-4 3-8,1-3-1,1 2-4,-3 1-3,4-1-3,-2 4 0,2-1-5,0 0 0,-4 6-1,1-2-4,6 4 0,-7 5 6,0 0-1,5-2 2,-1-2-2,0 5-3,4-4 0,-3-1 0,4-2 1,-2 1-8,3 0-2,-1 1 4,1-1 9,1 1 6,-1-1 5,3 0 6,-2-2-7,5-1 2,-5 0 1,3-2 1,4 3 6,0-2 0,2-1 3,-3-3 0,4 2-2,-1-1 0,-1-2-3,1 1 2,1-1 4,-1-3-9,1 2 6,-1-4-6,2-1 22,0 2-12,-2-5 3,-1 2-2,5-1 7,-2-1-4,-2-2 10,-1-2 5,3-2-9,0-1 15,1-1-16,-1-2-6,0 0-11,1-1 8,-1-3-7,-2 1 3,0-3 2,-3 0-17,5-4 7,-7 4-1,2-8 3,-1 8-7,-5-2-8,3 2 4,-1-2-10,-1 0-8,-1-1 8,-1 3 1,-1 0-5,0 0 5,-1 0-13,0 0 6,-2 3-5,1 0 2,-1 1 3,-2 1-5,-1 0-5,-2-2-11,2 2 15,-4 1-13,5 2-9,-6-1-9,0 2-9,-5 1-12,3 0-1,-7 3-16,5 1-9,3 3-13,-4 2-11,3-1-15,5 1-15,-1 0-34,-2 4-21,5 2-16,2-3-30,0 0-31,0 2-176,3-1-478,2 1 211</inkml:trace>
  <inkml:trace contextRef="#ctx0" brushRef="#br0" timeOffset="91112.4567">13072 6972 58,'1'-2'180,"0"-3"-7,1 2-2,0-1 4,1 0-12,-3 0-11,3-1-14,-3 4-1,2-5-6,1 4-10,-3-3-5,0 1-9,0-2-9,0 2-6,0-1-11,-4 0 1,3 1-11,-2-1-8,0 0 1,-2 0-10,3 1-5,-5-2-7,-1-1 2,2 2-6,-2 0-2,-1 2-7,0-3-6,-1 4 9,-1-2-10,1 4-2,-4 3 2,1 1-10,-1 1 7,0 0-10,-3 3 0,6 1 0,-4 1-4,3 2 0,0 1 4,0 1-4,1 1-1,0-2 2,4 1-5,1-3 2,1-1-1,0 2-2,1-1-2,1-2 5,-1 0-5,1-2-1,0 1 5,3 0-2,0 0-3,-1-1 2,0-1 0,-1 0 0,2 0 1,2-1 0,-2-1 6,1-2 2,-1 4 6,1-1 3,1-3-2,-1 2 13,2 2 19,1-1 11,3-1 13,2 2-2,0-2-6,6 3-5,-2-3-5,3 0-5,-2 2-2,3-2-15,-1 1 4,6-2-3,-2 4-7,-6-2 1,0 0-4,0-2-1,0 2 6,-1-2-6,-3 1-4,2 0-7,-3-1-2,-2 0-5,-1-1 5,0 0-6,-1 1 5,-4 0-3,4 3-1,-4-1-1,3 1-1,-1-1 5,-3 2-2,1 0 1,-1 5 2,-1-5-3,1 3 1,-3-2 19,-2 3-24,0-1-1,0 0 3,-4-3 2,-1 1-7,-1 2 8,-2-4-3,0 0 1,-6 0 1,5-2-5,-1 0 5,-7 3-3,5-7 3,3 1-3,-3-1 8,1-1-11,1-2 6,0 3-12,0-4 6,-1 0 7,3-2-5,1 2 2,-1-3-15,3 3 1,2-2 3,-4-5-13,5 5-15,0-4-16,2 2-13,0-1-14,3 1-20,0-4-26,1 4-26,2-1-31,2 1-22,1-1-19,2 0-207,2 1-468,5-1 208</inkml:trace>
  <inkml:trace contextRef="#ctx0" brushRef="#br0" timeOffset="91563.8658">13379 6931 197,'6'-7'209,"-1"-2"-4,0 1 0,-1 2 1,-1 0-9,-1 1-9,1-1-8,2 2-10,-5 1-2,2-1-13,-2 4-4,0 0-10,6-1-14,-6 1-7,0 0-8,0 0-14,0 0-14,1-1-2,-1 1-10,0 0-16,0 0-3,0 0-12,0 7-2,-1 0-2,1 0-4,-4 4 1,2 6-4,-5 7-5,3-6-2,-3 6-7,4 3 7,-3 0 1,1 2-2,-1 1-4,2-1-6,1-2 5,0 2-1,-1-2 4,0 0 2,1-2-3,2-5-2,-1-1 3,0 0 6,-1-4-9,1 1 2,2-2-2,-1-3-4,-1-2-3,1 0 1,-1 2-2,1-5 0,-2 2 2,1-5 6,0 3-6,2-3 1,0 2-6,0-1 2,0-4-6,-2 5 8,2-5 3,0 0-8,0 4 7,0-4 2,0 0 1,0 0-2,0 0-13,0 0-10,0 0-23,0 0-29,0 0-57,0 0-68,12-11-47,-3 4-39,-3 2-25,4-7-160,0 0-497,1 2 220</inkml:trace>
  <inkml:trace contextRef="#ctx0" brushRef="#br0" timeOffset="92393.0444">13768 7024 228,'1'-13'252,"2"2"-19,-1 3-6,-2 0-6,1 2 0,-1-1-7,0 1-8,1 4 4,-1-3-9,0 0-11,0 5-3,0-7-6,0 5-7,0 2-7,0-6-3,0 6-19,0 0-12,0 0-11,0-6-14,0 6-17,0 0-3,0 0-19,0 0-3,0 0-17,0 0-4,0 0-6,0 0-3,-2 13-12,0-5 4,-1 4-4,3 0 5,-3-2 7,2 5-15,1 0-8,-3 3-4,-1 1 17,1 5-12,0 4 0,-1-2-3,-1-3-1,0-3-9,2 5 17,-1-1-11,0-4 2,3 3-13,-4-4 36,4 1-22,-5 6-3,5-6-2,-3-1 5,2 0 3,-1 2-9,1-3 10,-1 2-4,-1-4 6,1 1-9,1-4 13,1-1-2,-2 0-5,1 0-5,2-3 1,-2 3 0,1-6 0,-1 4 0,1 1-3,-1-1 3,2 0 1,-2-5 4,2 2-6,-1-1-4,1-2 2,-1 0-15,1 2 13,0-1 4,0-1-5,0-4 1,0 5 5,0-1-11,0-4 7,0 4 1,0-4 5,0 0-6,0 4 7,0-4 2,0 0-2,0 4 11,0-4 7,0 0-5,0 0-2,0 0 7,0 0-5,0 0-4,0 0-4,0 0 6,0 0-6,0 0 1,0 0 5,0 0-8,-1 4-1,1-4-1,0 0-5,0 0-1,0 0 0,0 0 2,0 0 3,0 0-4,0 0 1,0 0 5,0 0-9,0 0 1,0 0-6,0 0 1,0 0 4,0 0-2,0 0 1,0 0-3,0 0 9,0 0-13,0 0 4,0 0 0,0 0 0,0 0-2,0 0 6,0 0-1,0 0-3,0 0 3,0 0-8,0 0 5,0 0-4,0 0 6,0 0-1,0 0 0,0 0 2,0 0 0,0 0 6,0 0-7,0 0-2,0 0 0,0 0 3,0 0-3,0 0 4,0 0-1,0 0-3,0 0 5,0 0-3,0 0 0,0 0-9,0 0 13,0 0-6,0 0 1,0 0 2,0 0 1,0 0-7,0 0 0,0 0 4,0 0 1,0 0 2,0 0-8,0 0 6,0 0-8,0 0 8,0 0-3,0 0-1,0 0-1,0 0-6,0 0 11,0 0-7,0 0-9,0 0-32,0 0 7,0 0-43,0 0-29,0 0-35,0 0-34,-3-12-35,3 12-42,0 0-51,0 0-37,0 0-270,0 0-665,-2-2 294</inkml:trace>
  <inkml:trace contextRef="#ctx0" brushRef="#br0" timeOffset="94301.1019">16330 7217 3,'1'0'219,"-1"0"-27,0 0-14,0 0-19,-7 19-8,2-2-20,-2 2-5,-3 4-14,4-5-11,1 5-6,0-5-14,0 2-2,0-3-4,3 0-14,0 2-7,2-7-2,-3-2-9,3-1 1,3 1-5,-3-4-7,2 1 8,0-3 13,4 0 9,3-3 2,0-2 0,5-2-4,3-1-2,-6-5 1,5 2 8,-2-5-3,-4 2-2,7-10-8,-6 7-4,2-9 2,-5 5 12,1 2 19,2-8-10,-4 0-38,0 8-6,-1 1 1,-3 2 3,-1 4-5,1 2-8,0 0-2,-3 6-1,0 0-6,0 0-2,0 0-4,-9 17 3,7-5-3,-2 0-7,2-3-2,-1 8-3,3-3-5,0 1-1,0-4-13,0 2-4,0-2-11,3-1-4,-1 2 11,4 0 15,7 2 8,4 2 3,1-8-2,2 4 0,1-5 8,1-1 4,1-5-1,1-1 1,-2-1 9,0-4-1,2-1 8,-3-3 8,-4 0-3,3-4 4,-6 5 1,1-13-3,-1 3-3,-4 3 24,-1-2 2,-4 0-9,2-2-5,-4 2 0,-3-4-5,2 5-6,-4-1-3,-1 3 7,1 5-14,-3-1-4,0 4 3,-2 5-6,1-2 1,-1 6-6,0 4-1,1 0 3,1 4-1,-1 3-2,5 2-6,2 4 7,2-3-7,1 3 5,6 3 0,-2 0-3,-1-8 2,1 2 4,1-2 1,-2-2-5,-4-4 1,4 0-2,-4-3-3,-1 0 0,1 0 10,-3-2-7,0 0 3,0-1 1,-1 3 6,-3-3-6,-3 1 4,-3-2 5,-4 3-8,-1-3 1,-2 1-8,-2-1-4,-2 0-18,7 0-30,-7 2-23,8-7-27,-2 6-31,5-3-22,2-3-47,2 6-51,0-3-164,6 0-456,-3-6 202</inkml:trace>
  <inkml:trace contextRef="#ctx0" brushRef="#br0" timeOffset="95077.7254">17117 7253 254,'2'-17'260,"-1"5"7,-1-1 11,-1 3-18,2 2-25,-4 3-31,3 1-21,0 4-23,0 0-9,-12 13-4,3 0-26,1 4-16,-4 6-5,3 2-12,3-6-15,-4 7 1,3-1-10,4-1 0,-1 2-2,3-1-17,-1-6-2,5 0-3,1-3-2,-1-1-6,4 0 0,-1-6 1,2-1-2,0-1 0,5 0 7,1-3 5,1-3 1,1-1-1,-3-4 5,8-4-6,-4 1-3,1-4 1,1-7 1,-4 4 0,2-8-1,-3-1 1,3 2 2,-4-2-6,0 3 12,-4 3 12,-2 1 6,-3 5 5,2 1-9,-4 1 2,0 3 0,1 1-15,-3 2-9,3 1-7,-3 2-7,0 0 0,-7 10-4,1 3-6,2 3 2,-8 6-6,0 1 3,1 2 1,2-4-3,-2 3-4,4-7-1,0-4-1,1 2-7,2-7-5,0 2 8,0-6-17,1 3 3,2-3 5,-1 1 2,1-4 9,1-1 2,0 0 2,0 0 0,0 0-10,15-15 1,-3 1 0,5-4 0,-1-2 7,4 1-8,-2 4-4,2 0 7,-6 3-8,0 2 3,-1 3 2,1 2-11,-4 1 2,1 2-1,-4 4-11,3-2 7,-3 3-2,2 2-3,-2 2-15,-2 0 4,0 0-4,0 3-11,2-1-8,-4 1-1,1 4 15,3 1 14,0 2-3,3 0 5,0-5 1,-3 1 4,7-2 0,-1-1 6,1 1 3,1-5-1,2 1 5,3-5 13,-2 1 8,-1-3 20,-3-3-1,3 1 10,-3-2 24,-1-4 10,1 1 7,-1-3 0,-2-2 10,0 1 0,-2-2-8,1-2-9,-2-2-4,0 1-15,-5 0-6,0 0-8,1-1-7,-4 5-10,0 3-1,-4-1-6,1 2-8,-2 1-7,-1 6-11,-4 1-6,-4 1-5,1 4-10,0 7-12,1 0-26,-2 10 3,3 3 1,2 3 5,-2 3 9,8 1 0,-4 17 16,3-4 8,-2 2-16,2 0 16,4-1 3,-3-9-1,6-3-3,-3 12 6,0-13-2,0 4 6,0-5-9,-3-3 4,-1 0 7,3-6-8,-1-6 2,-1 3-16,2-11 8,-2 4-3,3-5-12,0-2 7,-3-1-3,1-1 11,0 2 9,2-4-9,0-2 8,0 0-21,0 0-45,-5-12-48,3 6-44,-2-4-37,1 0-34,1-8-62,-2 0-243,0-7-596,1-4 265</inkml:trace>
  <inkml:trace contextRef="#ctx0" brushRef="#br0" timeOffset="95347.0103">17434 6978 31,'-7'-16'285,"3"4"-17,0 3-19,1 1-23,0 2-27,2-2-23,-1 4-25,2 0-25,0 4-27,0 0-30,0 0-37,13 6-39,-5-1-29,0 4-39,2-4-60,-2 4-142,3-1-299,2 1 133</inkml:trace>
  <inkml:trace contextRef="#ctx0" brushRef="#br0" timeOffset="96051.6982">19535 7295 53,'2'-1'88,"-2"1"3,4-7-1,-2 5 1,1-1 10,-3 3 4,1 0 1,-1 0 8,4-3 2,-4 3 1,1-4 7,-1 4 2,0 0 11,2-3-4,-2 3-2,0 0 0,0-5-3,0 5 2,0 0 1,0-6-2,-2 2-2,2 4 2,0-7 1,0 7-6,-1-5-14,0 4 2,-2-4-6,3 5-7,-3-4-7,2 1-6,1 3-12,0 0-9,-8 0-14,0 4 2,-4 5-13,-4 8 12,-5 0-18,4 4-3,-3 4-6,2 0-4,1-3 6,3 2-8,1-3-5,2 4 8,4-6-17,-1 3-5,2-4 7,5-1-6,-1 0-2,2-2 2,2 3 0,0-3 9,3 1-7,0 0 5,5-3 10,0-1 2,3-2 11,6 0 19,-2-6 7,3 0 1,4-2 17,-10-3-5,3-3 8,-2-1 7,0-3 2,0 1-4,3-13-5,-1 3-6,-3-5-3,-1 1 3,1-3-6,-3 1-7,-1-5-5,-1 2-15,-4-2 4,-2 4-6,-1-2-2,-4 8-9,2-1 0,-7 1-11,0-6-14,0 11-2,-3 1-7,-4 2-5,1 3-30,-1 3-14,-1-1-26,-1 9-8,1-2-13,-1 1-29,4 6-16,-2-1-17,2 0-17,5 1-11,0 0-9,3 4-5,1-2-15,6-1-8,1 1-28,9 0-259,0-1-561,8 2 249</inkml:trace>
  <inkml:trace contextRef="#ctx0" brushRef="#br0" timeOffset="96468.2871">20006 7313 127,'14'-18'258,"-4"-3"15,-1 7-6,-4-5-1,-3 7-19,-1 2-10,-1-2-25,0 0-14,0 2-8,-3 0-31,-4 2-19,2 2-14,-4 2-14,0 3-11,-3 1-8,-1 1-14,-1 5-8,0 1-4,-1 1-12,1 2-10,2 1-1,-2 1-4,6 1-7,-1 2-7,2-1-4,0 0 0,2 1-5,3-2 4,1-3-9,-1 1 4,2 1-4,2 0 4,-1-1-3,1-1 0,3 1 1,1 0 13,-2 0 5,3-2 9,3 3 7,4 1 9,-3-4 11,9 4 0,-6 0-26,6-2 12,-3 4-2,-3-7-4,-1 1-11,-1-1 2,-2 0-5,3-1-9,-8-1-4,2-1 5,-1-2-13,-2-1 0,-1 1 21,-1-1-21,0 1-1,-2-3 0,2 3 2,-2-3-8,0 0 14,-2 6-5,-5-6 0,0 3 6,-3-1-3,-1 1 1,-2-1-7,-1 1 0,-3 1-6,2-4 6,-2 0-1,3 0-7,-9-1-18,9 1-23,-1-4-4,1 3-5,1-2-14,2 1-16,2 1-18,2-3-33,2 2-31,-1-2-36,2 0-37,1 1-21,0-2-42,3 0-210,3 1-545,0 0 241</inkml:trace>
  <inkml:trace contextRef="#ctx0" brushRef="#br0" timeOffset="96774.8396">20415 7220 258,'0'-17'288,"2"-1"8,-2 0-4,0 6 7,1 1-2,1 1-23,-2 5-22,-2-1-33,2-2-22,0 6-33,0 2-19,2-3-13,-2 3-14,0 0-17,-5 13-12,0 2-5,2 3-8,-3 9-9,0 5-7,-4-2-10,0 3-3,2-4 16,-1 3-19,0 1-4,1-2-6,0-2 1,2 0-9,-1-1 12,-1-3-4,-2 0-20,6-1 10,-2 0-3,6-8-6,-3-3 4,-1-1-12,4-4-2,-3 1 11,3-2 4,0-2-34,-4 1-23,4-1-21,0-3-16,0-2-16,4 7-12,-1-7-29,-3 0-49,11-3-62,-1 0-43,6 0-224,-1-4-549,6-7 244</inkml:trace>
  <inkml:trace contextRef="#ctx0" brushRef="#br0" timeOffset="97106.2081">20699 7328 42,'8'-17'287,"-2"2"31,3-2 36,-5 1 8,2 6 15,-1-3-11,-4 2-15,1 4-12,2 0-20,-1 2-26,-1-1-26,0 2-34,-2-1-29,3 3-27,-3 2-20,0-3-24,0 3-10,0 0-19,0 0-11,-3 14-9,3-7-9,-4 9-3,0 1-9,-2 4 1,-4 9-11,3-5-3,0 1-7,-4 2-7,4 1 0,-3 0-4,3-3-5,-1 1-3,-1 2 0,1 1 2,1-2-3,-2-4-3,5 0 0,-2-5-4,2-1 1,1-1 0,-1-2-5,1-4 0,-1 0-2,1-2 1,3-1 3,-4-3-5,4 1-4,0 1 5,0-7-1,0 4 3,-3-1 0,3-3-4,3 4-1,-3-4 4,-3 4-3,3-4-20,0 0-20,3 4-35,-3-4-33,0 0-39,0 0-44,0 0-30,0 0-38,0 0-72,0 0-99,0 0-267,0 0-745,0 0 330</inkml:trace>
  <inkml:trace contextRef="#ctx0" brushRef="#br0" timeOffset="99027.3255">12679 7599 219,'-4'-5'244,"0"0"2,2 2-3,2 3-2,-4-4-7,2 4-6,2 0 2,0 0-26,-4-7-16,4 7-13,0 0-9,0 0-17,0 0-13,7-3-12,-2 4 7,10 0-13,6-1-1,0 4-2,6 0 1,2-3-12,10 1 1,-2 9-17,-9-8-8,-5-2-5,1 3-21,-7 0 0,-3 1-2,-4-4-8,0-1 12,-3 0-16,-2 1-13,0 0-2,1-2-11,-6 1-12,7 1-27,-7-1-41,4 0-39,-4 0-30,0 0-22,0 0-32,0 0-11,0 0 19,-10 7 2,2-1-11,-5-1-16,-3 1-3,-5 4-10,-3-3-10,1 0-130,-5 1-390,3 0 173</inkml:trace>
  <inkml:trace contextRef="#ctx0" brushRef="#br0" timeOffset="99338.8367">12800 7696 1154,'-27'7'-73,"1"-2"32,3 0 26,8 0 20,-2-3 43,4 1 18,5-1 43,0 0 22,3 0 25,2-2 18,0 3 9,3-3 7,0 0 3,0 0 13,0 0-1,23 0 12,-8 0-3,11 0-13,0 0-7,18 7-14,-3-5-13,-2-1-14,-10 3-23,-5-1-20,-1-2-1,0 2-8,-9 1-10,3 0-10,-2-2-10,1-1 0,-2-2-7,-3 3-11,1-1-29,-3 1-20,-1-1-22,0-1-29,-5 2-25,1 0-32,2 0-23,-5-2-22,-1 0-26,6 3-27,-5 0-22,-1-3-12,1 5-18,-1-5-26,-4 9-227,1-7-549,-5 4 244</inkml:trace>
  <inkml:trace contextRef="#ctx0" brushRef="#br0" timeOffset="99998.0067">11879 8268 233,'1'-6'229,"-1"1"-7,3-1-15,-4 1-13,1 1-10,0 4-22,0-4-20,0 4-11,-4-3-13,4 3-10,-10 5-11,3 0-9,-5 3-3,1 4 2,-1 0-6,-4 5-2,-2 3-6,4 3-8,-3 1-3,3-4 0,0 4-2,-2 3-5,5 0 1,0 1-1,2 3 5,-1-3-6,3 1-2,3-1-1,1 0 1,2-1 4,-1-2-2,4-1-6,2-5 2,0 2 4,1-5 2,0 1-2,3-3 10,2 1 6,0-1 14,0-4 3,3 0 3,-1-3 6,2 0-2,-2-4 10,3-3 0,2 0-11,-1-3 0,-1 0 0,1-3-3,-2 0-3,3-1 0,-5-3 7,1 0 2,0-1-1,5-7-14,-7 0-5,6-3-7,-6-2-6,3-3-9,-1 3-6,-3 0-2,-3-3-1,0 3-4,-1-3-8,-2 7 1,-1 1-7,0-1-2,-3 0-3,0-1-1,-5 3-5,4-2-4,-5 0 2,2 3 4,-3 0-10,0 2 0,-1 2-6,-1-1-9,2 3-3,-3-1-12,-1 3-13,-2-1-19,1 1-27,-2 4-14,1 1-16,-1 1-21,1-2-19,5 3-12,-2 2-17,0-1-19,1 4-20,2 1-22,0-1-16,3 4-27,1-1-19,3 0-267,3 3-617,-3 0 273</inkml:trace>
  <inkml:trace contextRef="#ctx0" brushRef="#br0" timeOffset="101338.2944">12986 8422 67,'0'0'152,"0"0"-5,0 0-4,0 0-6,0 0 1,0 0-5,0 0-2,0 0-8,0 0-5,0 0 0,0 0-11,0 0-7,0 0-8,0 0-10,0 0-3,0 0-8,0 0-5,0 0-2,0 0-4,0 0 1,0 0-9,0 0 3,0 0 0,0 0-1,0 0-2,0 0 5,0 0 0,0 0-6,0 0-1,0 0-5,0 0 0,0 0-2,0 0 1,0 0 2,0 0 0,0 0 3,0 0 3,0 0 7,0 0 1,0 0 4,0 0-1,0 0 13,0 0 7,3-4 11,-3 4-15,1-4-8,-1 0-2,2 1-8,-2 3-2,0-9-3,0 3-7,0 0 3,0-1 11,1 3-22,-2-1-4,1 0 0,-2 1-8,1-1 4,1 0-4,-1 0-2,-1 1-8,-1 1-9,2-1 12,-2 1-13,0 0 9,0-1-3,-1 2-15,4 2 24,-10-1-17,3 1-8,-3 3 5,2 3-7,-3-2 3,-1 3 0,0 3-8,1-4 3,0 7 3,2 1-1,-1-1 8,0 3-2,-1 6-4,0-1-1,-1 4-7,5-8 6,-1 7 0,-1-2-2,3 5 1,1-3 14,-1-6-15,4 0 3,0-1-8,-1 0 1,3 2-5,-2-1 10,2-8-1,2 8 8,-2-1-4,5-2 2,0-1 6,-2-1 5,2-2 22,1-1-7,3-1-10,-1-1 18,-1 1 9,5-1-1,-1 1 2,2-6 0,2 2-6,-3-2-1,3 1 6,0-4-11,-1-4 2,3 2-10,-3-1 6,3-3 1,0 0-2,-3 0 3,0-3-1,0-1 8,3-5-6,0-2-7,-1-1-1,-1 1-4,-4 3 3,-1-2-1,4-6 2,-5 8 1,-1-2 6,-1-2-11,-1 2-4,-2-2 4,-1 2-8,0 0 0,-2 1 2,1 0-5,-4-2-7,1 0 8,-2 5-7,-4-3 0,-1-3-10,0 1 4,-2 2-8,-1 2 4,-6-5 3,5 7-12,-2 1 2,-5-4-5,7 5 3,0 3 7,0-1-16,-2 2-1,2 2 0,1 1-12,1 2-9,0 0-18,1 2-18,0-1-14,-1 2-4,3 1-26,-3 0-15,0 7-19,4-4-14,-2 0-27,4 3-21,-1-2-20,5 4-28,-2-1-33,2 0-213,2 0-557,2-1 246</inkml:trace>
  <inkml:trace contextRef="#ctx0" brushRef="#br0" timeOffset="102329.8797">13714 8427 79,'0'0'198,"0"0"-21,0 0-6,0 0-16,0 0-6,0 0-13,0 0-7,0 0-14,6-2-8,-6 2-10,0 0-8,0 0-6,0 0-6,0 0-5,0 0-7,0 0-2,0 0 1,0 0-7,0 0-5,0 0 3,0 0-1,0 0-8,0 0-5,0 0 4,0 0 1,0 0-1,0 0 6,0 0 10,0 0 4,0 0 8,0 0-2,0 0 4,0 0 5,0 0 13,0 0-20,0 0-6,0 0-5,-6-6 0,5 1-12,0-2 4,-1 4 2,-1-4-8,3 0-3,-4 2-12,1-2 4,0-1 0,1 3-8,-3-2-5,2 2 3,-2 1-1,2-1 0,-3 0-7,2 1 3,1 0-6,-4 0 4,0 1-10,2 3-6,-1-1 15,-2 2-23,-1-1 8,-1 4-1,2-1-6,-2 1 6,0 1 0,0 0-4,-1 4-1,3-2 2,-4 1 0,5 1-6,-3 1 3,3 0 6,2-1 5,-1 2-8,1-2-4,0 0 1,0 1-4,2 0 7,-1-3-5,2 2 2,-1-4-5,3 0 2,-2 0 2,0 2 3,4-2-5,-2-2-3,2 2 6,-2-1 4,2 0 10,0 1-11,0-1-1,-1 0 6,2-1 3,3 2 7,-2-4 3,3 4-1,0-1 8,0 3-4,0-3 0,-1-3-8,0 2 3,2 0-2,0 0 8,1-1 24,4 1-27,1-1 6,-2-1 19,2 0-27,-1 4 0,0-2 0,-2-2-4,-3 0 1,2 3-3,0-2-3,-1 0 2,-1-2-7,-2 3 4,-1-1-4,1 2-5,-2-1 9,-1 0-8,2-1-1,1 2 7,-1-1 13,-3 2-20,3 0 5,-3-1-1,1 3-3,2 3-3,-3-5 5,1 5-3,-2-1-1,2 0 1,0 1 4,-1 1 10,0-2-10,-2 3-7,0-4 5,0 2 2,0-1 1,0 0 10,0 1-14,0-2 3,0-1 3,-1-1-8,-2 0 2,0-1 0,0 0 7,2-1-4,-4 1 18,0 0-14,0 2-6,-2-4 8,-2 2-10,1-1 5,-1-2-9,-1 0 12,-2 0-10,-4 1 5,1-4 8,-2 1 7,1-3-13,-1 1 7,0 1-9,1-3 15,-6 2-12,8-2-10,2 0 4,-2 0 8,3 1-4,2 0-1,3 0-1,0 2 5,2-4-3,-3 0 3,3 2-3,1-1-7,0 1-14,2-2-16,-2 1-21,2-1-27,0-2-24,2 2-30,-1 1-43,1-1-36,2-1-37,4 0-26,-3 1-238,3-2-560,0-1 249</inkml:trace>
  <inkml:trace contextRef="#ctx0" brushRef="#br0" timeOffset="102793.6109">14181 8315 223,'2'-4'263,"-1"-1"-6,3 0-4,-4 2-12,0-1-17,0 4-21,0 0-28,2-4-22,-2 4-14,0 0-15,0 0-14,-2 13-10,-2-2-6,3 0-11,-4 8-2,1 10-8,-4 0 13,3 1 4,1 1-5,-3 1 10,0 1-15,1-1-12,0 4 5,1-2 28,-1-3-11,2 1-12,-2-1-13,3-4-1,-1-2 0,1-4-8,2-4-8,-2 0-7,0-2 10,0-1-16,2-3-5,-2-3 5,5 1 4,-4-5-11,2 3-3,0-3-3,0 1 4,-3-3 0,3 3-6,0-5 0,0 4 3,0-4-15,0 4-8,0-4-26,0 0-28,0 0-53,0 0-67,13-8-52,-6 2-40,3-4-47,3 0-221,-1-3-578,1 2 256</inkml:trace>
  <inkml:trace contextRef="#ctx0" brushRef="#br0" timeOffset="103173.9524">14540 8463 106,'5'-16'295,"-3"4"0,2 1-4,0 0-7,-4 5-12,4-1-4,-4 0-9,3 2-43,0 3-25,-1-3-19,-2 5-14,2-3-20,-2 3-17,0 0-5,0 0-12,0 0-21,0 0-11,0 0-8,0 0-7,-4 22-1,1-12 3,3 5-6,-4 4 7,1 7-9,-2-1 2,0 0 0,0 5 9,-1-3 17,0 5-3,1-2 0,-1 1-1,3-3-2,-4-1-9,5 1-12,-4-5-11,1 0 9,1-4 6,0-2-13,1 0-5,1-6-1,-1 0-2,1 3-4,-2-4-4,3-2 2,-1-4 7,-1 4-16,2-3 3,0 0-13,-1-1 4,2-1 6,0-3-2,-3 7-5,2-5 12,1-2-8,-1 3-7,1-3-11,-2 4-21,2-4-32,0 0-31,0 0-25,0 0-33,0 0-22,0 0-36,-4 1-35,4-1-32,0 0-48,0 0-32,0 0-177,0 0-569,15-8 252</inkml:trace>
  <inkml:trace contextRef="#ctx0" brushRef="#br0" timeOffset="103658.6767">15231 8465 14,'7'-8'148,"-1"-1"-12,5-3-4,-4 3 11,3 0-2,-3-1 8,-1 4 4,0-1 13,-1 0 3,1 0 6,-2 2 5,0-2-1,0 1 5,0 1-1,-2 3 15,1-2-16,-2 1 9,4-2-9,-5 1-5,2 1-8,0 1-30,-2 2 2,1-3-16,-1 3-22,0 0-8,0 0-18,0 0-6,0 0-10,0 0-1,0 12-12,0-3-5,-3 6-2,1 3-3,-3 6-5,0 2-3,0 8-2,-1-2-8,1 1-5,1 1 8,-2 3 4,2-6-4,-2 3 1,2-2-11,1-4-2,1 1 6,-4 0 3,3-3 5,-2 1-4,0-9-3,1 1-3,1 0 2,0-6 2,-1 1-4,1-3-2,1 0-4,-3-4-4,5 0 1,-2-2 4,0 2-1,2-2 3,-3-2-4,3 1 4,0-4 1,-3 5 1,3-5-2,0 3-7,0-3 12,0 0-6,0 0-3,0 0-6,0 0-3,0 0-21,0 0-15,3 4-42,-3-4-19,0 0-36,0 0-65,10-7-73,-3 2-41,0 1-55,2-3-207,-1 1-624,3-4 277</inkml:trace>
  <inkml:trace contextRef="#ctx0" brushRef="#br0" timeOffset="104017.9767">15700 8525 125,'2'-17'305,"1"3"-3,-2 2-4,3 0-2,-1 3 5,-2 4-22,-1-2-17,3 2-12,-3 2-19,0 1-34,0 2-23,3-6-14,-3 6-20,0 0-19,0 0-9,0 0-15,0 11-8,0-4-10,-3 6-14,3 3-16,-3 1 14,-1 0-19,0 0-2,1 14 15,-1 1 30,-2 1-3,-1-1-10,0 2-5,0 13-5,3-17 10,-3 1-5,1-1-6,1-3-13,-2 3 12,2-4-7,0-8-10,2 1 6,-3-2-16,2-2 2,1-3-3,-1 0-1,1 2 2,0-5 1,2 2 0,-2-1-5,2-3 0,-1-1-3,1 1-5,1-1 0,-3-5-10,3 3-10,0-4-19,0 4-18,0-4-40,0 0-11,0 0-30,0 0-23,0 6-34,0-6-47,0 0-63,0 0-61,3-14-309,-3 9-704,0-3 312</inkml:trace>
  <inkml:trace contextRef="#ctx0" brushRef="#br0" timeOffset="105776.4011">12613 8320 34,'-3'3'138,"3"-3"-5,-5 4-5,5-4-1,-3 1 7,3-1 2,-3 3 4,3-3-5,0 0-7,0 0-7,-9-3-3,6-1-10,-1 3-1,0-2 1,1 1-3,2-3-1,-2 0-2,2 0-6,-2 1-3,3-2-5,-2-1-5,2 1-4,0 0-6,2-6-5,1 2-5,1-2-5,4-2-3,-1 1-8,0 1 2,6-2-5,-6 2-5,4-2-6,2 4-1,4-5 0,-3 5-4,4-2-3,3 2-1,-6 6 2,-1-1-1,8-2-3,-6 5 1,5-1-2,-1 1-6,2 2 2,2 0-4,-3 0-3,3 2 6,-1 1-1,-1 3-9,2 0 3,0 0-2,-1 1-4,-2-1 3,0 1-2,0-1 4,-7 0-3,0-1 0,0 3 1,-3-1-2,-1-5-3,0 4 3,0-2 4,1-2-7,-2 2 1,1-1 5,-2-1 0,1 1 4,2 0 7,1-3 1,3 0-3,1 0 9,0 0 0,8-4-7,-2 0 0,-1 0 1,2 1-5,0-2 5,-1 0-6,-1-2 0,0 2 4,0-2-3,-6 2 7,-1-2 2,1-2-5,-1 1 10,0-2 5,-1 3 3,-2-2-12,2-2 9,-2 1 11,1-1-20,-4-2 3,2 1-1,-2 1-8,-2-1 4,0 3-2,-1-2 1,1 2-5,-2 0 12,0-1-2,1 2-4,-3 3 10,0-4-13,0 1 5,0 5 1,-1-4-5,-1 5-6,0 2-3,2-5 2,-2 5-2,3-3 0,-3 3-13,0 0 2,0 0 4,0 0 3,0 0-8,0 0 0,0 0-1,-11 10 4,8-4 1,0 3 0,-2-2-7,1 2-3,1 0 1,-1 1 1,-1 2-2,0-2 3,1 3-5,1-1 4,-1-2 8,2 2-12,0 0-8,2 0 14,-2 0-9,1-3 5,1 1-5,1 0 13,2 0-15,0 0 5,1-2 3,3 1 6,0-2-4,5 0 0,3 0 7,1-2-5,2 0-8,2 0 15,5-1 0,-5-1 0,2 0-4,1-1-6,-1 0 5,1-4-6,-2 1 15,0 1-2,0-1 10,-4-2-10,2 3 0,3-3-2,-6 1 1,4-3 22,-2 3-19,-3-3-7,1 1 3,6-1 7,-7 2-2,5-3 3,1 2-9,1 0 0,-8 1-3,1-1 10,1 1-1,-1 0-4,-1 1-3,0 0 6,0 0 4,-5 0-2,4-1 15,-3 1-18,-2 1 1,1-1-12,-1 2 11,-3-3 5,0 3-17,5 0 6,-4 0 5,4 0-4,-1 0 12,2 0-8,-2 0-13,0 4 8,1-4 18,4 2-25,2-1 5,-2 0 11,1 2-12,-1-2 13,0 2-12,2-1 3,-1 0 9,0 1-14,0-1-2,-1 0-2,0 1 11,-5 0-6,2 1 1,-4 0-8,4-2 10,-4 2-1,3-1-1,-3 1 5,0-1-9,2-1 9,-2 1-1,-2-1-6,2 2-3,1 0-1,-1 0-3,-1 0 2,0 2-1,-2-3 3,4 1 10,-3 1-5,2-1 0,-1 4 0,-2-5-9,3 2 19,-1-1-12,-1 0-3,-2-1 4,4 2-7,-4 0 14,4 1-7,-1 0-2,-1-2-2,-1 2 15,2-4-16,-3 3 3,1-2 0,0 2 5,-1-1-6,2 2 7,-1-4-7,-2 5 5,1-2-4,0 0 1,1-1 4,-1 1-7,1 0-4,-1-1 15,-1 2-9,1-2 0,-1 1 7,-2-2-3,2 2-3,-2 1-3,1-3 0,2 1 5,-3-4-3,0 5 7,1-2-3,-1-3-2,0 5 3,0-5 4,0 0-3,0 5 2,0-2-3,0-3 2,0 4-16,0-4-38,0 0-34,0 5-34,0-5-40,0 5-28,0 0-38,2-3-51,-1 5-310,-1-3-633,3 0 280</inkml:trace>
  <inkml:trace contextRef="#ctx0" brushRef="#br0" timeOffset="106929.8967">17086 8918 98,'0'-12'216,"2"-2"-8,-1 3-1,2 2-5,-2 0-8,2 3-7,-3 1-13,3-1-22,-2 2-17,-1 0-16,0 4-10,0 0-14,0 0-8,2 12-5,-2-4-12,-2 8-4,1 2-9,0 0 1,-1 2-8,0 4-3,1-5-4,-1 0-4,0-1-3,2 2-6,0-3 1,2 1-7,-1-1 0,-1-5-4,0-2 3,1 2-5,2-3 3,-1-1-2,0-1 6,0-3 7,1-1 15,-1 0 8,4 0-3,4-4-6,0-2-4,3-4-2,1 0-1,1-2 5,2-3-12,-2 1 0,3-6-1,-3 2 7,-1-3 2,-3 4 8,-1-1-3,4-4-3,-4 6-4,-1-1 6,-4 4-9,2 2 3,-3 2-10,0 1-1,-2 0-14,-1 4-3,2 0-9,-3 1-1,0 0-2,0 9-2,0-3-15,0 2-5,-3 3 0,2 3 4,-1 0 5,2 4 3,-1-1 0,1-2-5,1 2 9,-1-1-4,1-4 2,1 0 0,1-3 2,4 2 2,-4-2 4,7-4-2,-2 3 2,5-4 7,1-1-5,1-5 2,1 1-3,0-3 5,6-1 0,-1-3 1,-1-4 0,1 0-1,2-1-1,-4-5 3,3 2-4,0 0 7,-5-5 1,1 3-1,-1 1 0,-3-2 4,0-1 13,-4 4-6,-2 1 5,0-1 10,-3 8 12,-2-3-16,0 8-3,1-5 0,-4 2-7,2 5-5,-1-4-8,-1 0-6,0 5 0,0 0-8,0 0-14,-8 10-12,6-7 0,1 6-4,-1-2-3,1 6 6,0 1 2,-1 2 6,5 0-1,-2 1 3,2-1 0,0 1 5,4 2 2,0-2 4,-1-2 7,0 0-8,0-1-2,0-3 5,-3-2 2,1 0 0,-4-2 2,4-2 5,-4 0 2,3-1-1,-3 0 1,0-4 4,0 4 6,-1 0-6,1-4 2,-4 4 0,-1-3 3,-2 2-6,-2-2 16,-6 0-26,1-1-10,-2 0-22,1 1-30,-2 1-35,0-2-32,3 0-31,1 0-48,2 0-34,2-2-205,0 1-489,5-1 218</inkml:trace>
  <inkml:trace contextRef="#ctx0" brushRef="#br0" timeOffset="107747.2416">18054 8937 142,'10'-9'284,"-4"1"-4,-1 2-6,0 1-20,-3 2-30,1 0-21,-3 1-23,0 2-20,0 0-14,-4 9-18,0 0-13,-3 7-11,-3-2-5,-4 10-12,2-2-4,1 4-11,1-4-5,1 3-9,4-7-5,2 0-6,-1 1-3,4-2 0,0 0-9,0-7-5,1 0-3,2 2 2,5-4 19,-2 1-1,4-2 1,7 0-1,3-2-3,2-3-5,-6-3-4,6-4-2,-2-2-1,1 1-2,-7 1 0,6-7 3,1-5 2,-4 0 13,1 0 10,-4 1-16,0-5-8,-1 3 13,2-2-3,-9 8 4,0-5 2,1 5-9,-6 2 17,2 4-10,-3 1 1,3 1-14,-3-1-18,0 3 10,0 2-7,0 0-3,0 0 1,-7 8-21,4 2 17,-7 4 6,3 0-3,-3 2-3,3-1-3,0 1-4,0-2 0,2 1-7,-1-1 7,-1 0-3,4-4-6,0-4 9,2 1 5,-2-3-3,0 1-3,3 0 3,-1-3 16,1-2-6,-1 7 9,1-7 17,0 0 11,0 0 7,0 0-7,0 0-8,14-16-6,-3 1-9,1 2 0,1 0-3,1 2-14,3-3 6,-3 5 1,0-1-15,0 5-4,-2 0 5,-1 3-3,-4 0-4,4 2-2,-4 2-6,3 0-11,-3 3 4,0 3-7,0-4 4,0 4-1,0 1 13,3 4-8,-3-2-1,0 4-1,3-1 8,-3-1 0,3 1-3,-3-7 5,3 5 5,0-2 3,4-2-5,0-1 3,7-3 0,-7 0-8,7-3 10,-4 2 0,-4-6 5,5 1 8,-1-2 16,-3-4-3,0 3 5,2-7 7,-3 0 1,-1 0-1,4-5 0,-5 2-8,0 0-3,-4 1 3,0 0-6,-1-1-6,-2 5-1,-4-1 2,3 1-5,-3 3-4,0 2-8,0 0-1,-3 0-9,-1 3-4,-4 1 1,-2 5 2,-4 5-6,1 3-11,-5 5-2,2 4-7,-1 4 8,2 4 4,-1 2 9,-2 14-5,1-3 3,4-10 1,-8 11-9,4 1-1,5-10 0,-4 6 20,1 2-15,2-8 5,3-3-1,0 2 0,-1-3 4,1 2 0,0-6 0,0 1-2,1-4 5,4-6 1,-2 0 3,2-2-3,0-4-10,1-2 13,1 1-4,2-3 8,-1-2 11,0-1-16,0-1 8,2-3-1,-4 5-1,4-1 1,0-4-18,0 0-25,0 0-43,0 0-43,0 0-28,-3-13-54,-1 5-56,4 1-53,-3-3-18,-1 0-282,1-6-665,0 1 294</inkml:trace>
  <inkml:trace contextRef="#ctx0" brushRef="#br0" timeOffset="108097.6123">18061 8724 290,'-3'-7'326,"3"-2"-15,-1 5-15,1-2-34,0 1-27,-2 2-25,2 3-21,-1-5-22,1 5-30,0-4-31,0 4-37,-2-3-40,2 3-41,0 0-28,0 0-44,0 0-67,-9 8-239,6-4-423,-3-2 187</inkml:trace>
  <inkml:trace contextRef="#ctx0" brushRef="#br0" timeOffset="108970.7258">18396 7321 65,'0'0'194,"7"-1"5,-2-1-5,-1 1-5,-1-1-6,2 0-3,-2 0-8,1-1-5,-1 1-5,1 1-10,0-2 0,-4 3-5,3-3 3,0 0-11,-1 1-7,0-2-16,1-3-8,-3 3-14,0 0-7,0-1 1,0 0-6,0 1-16,2-4 3,-4 3-9,-1 1-6,2-4-1,-2 3-7,0 1-9,-4-4-4,1 3-7,-2 1 3,0 4-4,-1 0-5,-3 0 1,-4 2-10,3 4 0,-8 3 6,7 0-5,-6 3 5,6 0-9,-4 3 1,7-4-7,-5 7 0,2-2 2,3-2-7,3-2 8,1 2-10,2-3 11,1 0-12,3 1-2,2 0 5,3 2-1,1-2 5,4 5 1,8 2 1,3-2-1,-2 0 8,2 1-20,-2-2 16,-1-7-9,0 6-2,-7-5 2,3-1 0,-2 2 4,-1 2 3,-2-5 1,-1-2-3,0 2 1,-4-4-6,0-1 2,1 1 10,-2-1-11,-1 1 6,-1 0-2,0 0-3,-3 1 13,-2-1-8,-1-1-2,-7 2 0,-1 1-1,-3-2 9,-4-1-4,0 2-6,-1-1 4,-3-1-1,3-1-7,-2 2 0,3 0-7,0-1-15,5-2-5,2 3-11,0-3-22,1-1-21,5 0-15,2 1-30,1 1-31,1-2-30,4 0-26,0 0-16,0 0-190,11-5-458,-3 1 204</inkml:trace>
  <inkml:trace contextRef="#ctx0" brushRef="#br0" timeOffset="109444.5298">18530 7490 97,'-7'-6'260,"0"1"-6,4 1-9,2 1-11,-5-1-9,6 3-32,0 1-22,0 0-15,0 0 1,0 0 5,16-1-3,1 3-4,9 3-1,13 0-14,-2 1-8,10 0-12,-2 0-7,-3 0-14,3-1-1,-4 1-3,-13-1 0,2-5 2,-5 3 8,-1 0 0,-3 2-1,-4-5-3,-3-1 13,-4 1 10,-2 0-2,0 0-4,0 0-3,-4-4-10,2 4-2,-2 0-20,-4 0-4,7-2-4,-7 2-8,3 0-6,-3 0-13,0 0-13,3-8-25,-5 4-24,1-2-16,-2 1-7,-1-5-5,0 2-18,-7-5 1,1 3-4,-2-2 0,0-2 8,-1 2 2,0 0 7,2 3 2,-2-1 7,4 2 15,1 1-1,4 3 6,-1 1-2,2 0-4,1-1 9,-2 4-6,4 0 11,0 0-10,0 0-5,0 0 22,17 8-15,-3 1-1,3 4 3,1 3-1,-2-2 4,-2 5-2,-3-8 0,6 7 16,-10-1-11,3 0 7,-4 1-4,-2 1 3,-1 2 3,-5 4 1,2-7 3,-3 2 0,0-4-4,-5 1 4,-2-1-11,1-2-18,-6 6-30,0-3-32,1 0-38,-6-3-43,8-2-55,-3-3-48,1 0-299,0 0-617,1-2 273</inkml:trace>
  <inkml:trace contextRef="#ctx0" brushRef="#br0" timeOffset="110423.6637">19506 8482 12,'1'4'65,"2"-1"-2,2-1-12,-3 2 11,1 0-2,0 0-10,-1 0 11,0 0 1,1 1-1,0-1 3,-1-1-8,0 0 16,1-1 2,-3-2 8,3 7 6,-3-6 4,3 1-2,-2 2-4,-1-1-1,4 2 6,-4-1 0,3-1 4,1 0-4,-4 4-7,4 0-4,-2-4-6,-1 2-6,-1-1-3,2 1-16,-1-2 9,1 2-2,-2-1 5,0-1 2,0-3 1,2 5 4,-2-1 2,0-4-2,3 3 2,-3-3 0,0 0-1,2 2 3,-2-2 3,0 0 4,0 0 2,4 2 14,-4-2 5,0 0 0,0 0 21,0 0 8,0 0 10,0 0-9,0 0-10,1-9-10,-2 4-6,1 5-12,-1-7-8,1 2-5,-2 0-4,1 0-13,-1 1-5,-1-1-3,1 2-9,-3 1-14,-2 4 8,-4-2-18,-3 1 3,-2 4-7,-6 4 1,1 3-6,1 2-1,3 3-3,-1 0 1,2 2-3,4 1-1,4-3-4,0 2-3,5-3 2,1 3-7,0-1 5,5-1-9,1 0 19,2 3-7,2-3-6,-1-2 3,3-1 4,-1 1-3,-1 1 0,3-4-3,-1 0 5,-3-1 0,1 0 12,-3 0-19,-1 2 2,-1-4 0,1-1-5,-4-1-7,3-1-3,-3-1 9,-3 4-4,-4-4 9,0 4-1,-6-4 6,-1 1-5,0 0-6,-7-3-6,6 0 0,-1-2-9,-6 0-12,6 2-6,-1-2-22,0-1-17,3 0-21,0 3-22,4-3-42,-1 1-40,4 1-48,1-1-58,2 0-264,4-1-624,0 0 277</inkml:trace>
  <inkml:trace contextRef="#ctx0" brushRef="#br0" timeOffset="110842.0268">19944 9021 252,'-4'-5'378,"2"2"-35,1 0-24,1 3-26,3-5-34,5 3-11,8 3-29,12-2-18,17 3-22,20 0-22,-20 1-12,2 0-11,0 5-15,1-4-12,0 2-12,-3 1 7,-2-4-23,-4-1-8,-11-1-2,-4-2-6,-2 1 13,-7-1 11,-1 0 9,-4 1 8,-2-3-8,-1-5-15,0 2-8,0-4-5,-4 1-9,-3-2-21,0-1-1,-3-2-21,-1-1-19,-2-1 1,-1 5-5,-2 0-11,0 4 2,2-2 7,0 1 4,1 5-15,1-4-14,2 5-11,0 0-2,3 2 5,0 0 8,3 14-1,4-4 13,1 3-4,2 1 7,4 5-2,0 0-3,-4-4 6,4 6 0,-5 1 9,-5-5-5,3 0 3,-4 2 19,-2-2-11,-2 3-4,-5-1 3,2 0 3,-6-4-17,0 1-22,-1-2-25,-6 2-32,3-4-31,0-2-37,1-1-56,3-4-52,-2-2-252,3-1-569,4-3 251</inkml:trace>
  <inkml:trace contextRef="#ctx0" brushRef="#br0" timeOffset="111199.4527">21220 8854 253,'-4'-10'315,"1"1"-30,-2 2-14,-2 3-41,1 3-24,-4 3-24,0 4-17,-4 3-11,-3 8-20,-1 3-11,1 2-15,1 1-12,3 2-7,1-1-11,2 0-9,3 2-8,2-3 0,2-4-7,0 0-2,6-2 3,2 3 4,-2-4 10,4 2 5,3-4 16,4-2 7,-3 0 2,9-2-6,0-3 5,1-5 9,0 1-1,0-5 6,0-1 1,-1-1-9,0-7 12,1-2-12,-4 0-1,1-4-8,-6-1-5,0-3-9,1-3-13,-7 0-3,-2-1-18,-3-3-2,-1 8-9,-7-4-7,-1 0-2,-3 1-12,-1 8-2,2 2-6,-8-3-21,1 6-30,3 5-13,-6-1-19,-1 6-27,6 3-20,1 0-32,1 8-22,2-3-29,4 3-40,2 0-51,4 6-52,2-7-211,5 6-605,5-4 267</inkml:trace>
  <inkml:trace contextRef="#ctx0" brushRef="#br0" timeOffset="111570.9113">21822 8964 277,'13'-21'293,"-1"-2"36,-6 9 2,1-2-10,-3 0-14,0 6-19,-2 0-9,0 1-39,-2 4-25,0 0-20,-2 1-30,0 1-7,2 3-19,-14 0-17,7 3-16,-3 2-9,-4 3-11,4 3-8,-1 3-16,1-4-16,3 3 6,0 4-4,0-1 6,6-5-19,-2 6-3,0-1-11,0-4 4,3 1-4,3 3-7,-3 3 0,4-2 1,-1 0-3,1 2 2,-2-2 3,5 7-8,-3-7 10,0 0-5,-1-5-2,1-1 7,-1 0-6,1 1-1,1-4-1,-2 1-5,-1-1 2,-2-1-2,1-3 0,1 0 12,-2-3 3,0-1-1,0 5 3,0-5-5,0 0 6,-5 2-13,-1 0 5,-3-1 2,-5-1-5,-7-1-13,1 0-13,-4-2-4,10 3-14,-3-2-17,3-2-20,0 3-21,4-1-14,2 0-20,-2 0-28,6 2-13,-2-1-51,6 1-26,-5 0-47,5 0-258,0 0-591,0 0 261</inkml:trace>
  <inkml:trace contextRef="#ctx0" brushRef="#br0" timeOffset="111936.3573">22319 8894 143,'14'-20'346,"-3"4"22,-4 2 13,0-2-9,-1 8-18,-1 2-17,-3 1-29,2 0-36,-4 3-28,2-1-32,-2 3-23,0 0-21,0 0-25,0 10-17,-2-4-18,-2 10-6,-3 7 0,-1 2-9,-4 2-14,5-1-6,-4 3-9,-1 0-6,3-3-15,-1 0-9,2 3 14,-5 1-5,3-3-4,2-3-25,-1-2 30,2-4-9,0-1-2,0 0-6,4-7-22,-1 1-46,1-2-34,0-1-44,3-2-44,-4 0-38,4-4-35,0 1-21,0-3-77,0 0-264,7 0-646,3-5 286</inkml:trace>
  <inkml:trace contextRef="#ctx0" brushRef="#br0" timeOffset="112268.6501">22596 8891 318,'10'-22'345,"-3"7"19,-1 1 19,1 0 12,-4 4-24,0 5-27,-2 0-30,2-2-42,-2 7-28,2-2-29,-3 2-29,0 0-21,2 7-15,-4 3-21,-1 4-11,-1 4-2,0 10-21,-2 4-10,-1-3-5,-1 2-8,-1 1-7,1 0-1,-2 3-4,3 1-9,0-2 0,-3-4-7,3-3 0,-1 1-5,1-4-7,2 1-19,-2-7-35,3-2-43,0-4-62,-2-2-48,3 1-51,-2-3-64,2 2-42,-2-4-333,3-1-720,-1-2 319</inkml:trace>
  <inkml:trace contextRef="#ctx0" brushRef="#br0" timeOffset="113001.9074">13420 9092 242,'-8'-3'239,"3"1"-8,-2 1-11,2 0-6,5 1-4,-5 0-8,5 0-5,0 0-10,0 0-7,0 0 6,0 0 20,0 0 16,0 0 9,14 9 0,2-6 6,-2 1-15,7-2-19,0 2-18,3 3-14,2-3-15,0 2-13,1-2-18,0 3-9,-4-4-10,0-1-20,-1 2-28,-7-3-30,-5-1-37,3 3-37,-5-2-31,-1 2-36,-3-2-25,0-1-32,-4 0-33,5 0-11,-5 0-10,-2 4-10,-4-1-14,1 1-18,-2-3-12,-6 3-191,-4-1-509,1 0 225</inkml:trace>
  <inkml:trace contextRef="#ctx0" brushRef="#br0" timeOffset="113341.528">13502 9218 304,'-26'7'77,"4"-2"10,0 3 31,6-3 10,4-1 8,3-2 24,0 2 21,4-1 13,0 1 4,2-3 4,1 2 14,2-3 31,0 0 26,5 4 18,6-2 11,11 2-11,3 0-11,13 0-27,2 0-19,3 0-22,-5-1-21,-7 1-17,-1-1-17,-2 0-19,-3-3-13,0 1-11,-2-1-15,-9 3-25,0-2-23,-5 3-24,-1-4-31,-1 2-33,-1-2-45,-1-2-31,-5 2-44,8 0-26,-8 0-44,5 2-46,-5-2-41,3 1-49,-3-1-268,0 0-682,0 7 302</inkml:trace>
  <inkml:trace contextRef="#ctx0" brushRef="#br0" timeOffset="114103.7033">10413 9937 123,'5'-16'235,"1"-8"4,-2 8-20,0-9-8,-1 4-2,-1 4 2,-1 0 8,1 2-17,-2 1-11,0 4-12,-3 1-7,1-1-9,-1 3-14,3 2-12,-2 2-18,2-1-17,0 4-5,-7 2-11,-3 3-10,0 4-11,-6 6-5,0 4-2,0 3-5,-1 4 2,2-1-15,1 6-5,2-2 13,0 1-17,0 0-1,1-3-7,5-2 0,-1 1-6,3-2-3,3-6-5,-1-1 4,0 2 0,4-3 3,0-1-9,1-3 5,2 0-2,-1 0 1,2-2-5,5 4 15,-1-4 4,3-2 12,2-1-6,-2-2 7,8-4 2,0 0-2,-4-1 7,4-2-4,-6 2-8,6-9-9,-5 3 2,4-4 2,-3-2-10,1-2 13,-5 2-4,0-2 1,-1 1 14,-2-2-4,0-2-3,1 1-22,-2-1 20,0-5 0,0-1-8,-3 5 8,-3-3-15,1-3 10,-1 6-6,-1-1 5,-2 1-14,0 2 5,0-4-5,-1 4 4,0-1-2,-2 2-5,-1-1 1,-1-1-1,0 4 0,-1 3-5,-1-4 1,-1 4-6,2 2 1,-6-1 1,1 3-5,-1-1 10,-1 6-6,-2-2-8,-1 3 1,1 4-5,-1 1-6,1 1-11,1 1-23,1 3-20,-1-1-9,2 3-14,3-1-18,0 3-18,2-5-5,4 3-21,2-1-18,-2 1-17,5-1-29,0 1-19,4-2-21,2 1-244,3 1-545,-2-1 241</inkml:trace>
  <inkml:trace contextRef="#ctx0" brushRef="#br0" timeOffset="114879.9686">11211 10001 135,'0'-4'146,"3"1"-5,-1 1 0,-1-5 2,2 0 14,0 1-1,-2 2-5,-1-1-7,0 0-4,1 1-6,-1 4-7,-1-6-9,1 1-11,-3 1-10,0 1-8,-1 0-10,0 1-9,-2-1-5,0 4-2,0-1-10,-3 2-1,-1-1-1,-1 3-4,4 1-3,-4 0-5,-1 5-4,-3 1-1,4 0-7,-1 4-2,3 1 3,-5 3-1,2 3-5,2 2-2,-1-2 5,3 0 2,1 4-2,1-2-8,2 2 3,1-1 2,2-7-5,2 1 5,0 3 5,1-4 4,1 0-2,2-2 3,-1 1 8,5-3 13,-5-3-5,3-1 6,2 1 7,0-3 10,3-2 1,0 0-16,1-1 34,0-1-13,2-3 3,-1-1-10,0-2 4,3-1-11,-1-3-7,-2-2 15,0 0-2,0-3 9,3-2-14,-1-6 1,-1 0-8,-2-1 4,2-5 0,-4 3 0,0-2-4,0-2 6,-4 2-9,-2 5-6,-1-8 0,1 2 0,0-1-5,-5 8-11,0 0 4,-2-2-7,0 1 1,-1 0-9,-2 2-1,-2 2 0,0-1-3,-2 1-3,-1 4-11,-2 0-1,-3 1-8,3 1-22,-9 1-17,7 4-19,-2-1-38,1 2-24,-1 3-22,3 0-26,2 0-35,3 3-30,1-1-31,1 5-36,3-2-49,1-1-190,2 1-589,2-2 260</inkml:trace>
  <inkml:trace contextRef="#ctx0" brushRef="#br0" timeOffset="115592.3599">15210 10142 106,'5'-16'344,"0"5"7,-4-1 1,2 3 1,-3 2-8,3 2-26,-1 0-29,-2 2-34,2-2-30,-2 5-27,0 0-21,0 0-14,-4 15-15,1 0-10,0 1-19,-1 9 7,-3 2 7,0 3-23,2-3-5,0 3-29,2-1-14,-2 2-11,2-5 27,0 0-14,0-7-19,2-3 1,-2 4 3,2 5 29,-1-7-5,2 1-7,-1-2-8,0-6-9,1 2-5,-2-3-8,1 0-42,1-3-56,0-1-35,0-1-43,1 1-19,1-2-30,-4 2-26,4-4-25,0 1-52,7-1-62,-5-4-234,7-1-633,3-3 280</inkml:trace>
  <inkml:trace contextRef="#ctx0" brushRef="#br0" timeOffset="115947.4791">15568 10210 106,'10'-24'300,"-5"6"14,3 1 33,-3 4 6,1-3-5,-2 7-12,0 0-22,-1 4-32,0 0-39,-2 0-26,2 5-24,-3 0-38,0 0-7,4 9-19,-5 1-11,1 7-15,0 2-13,-3 8 1,1 4-18,-3 3 7,-1-2-16,-2 0-1,2 1-12,2-2-11,-4-1-19,0-2 1,3-3-47,-1-6-59,4 0 1,-3-1-1,1 1-3,1 1-14,0-4-45,1 1-58,0-5-61,2-2-49,4-3-221,2 1-579,5 2 255</inkml:trace>
  <inkml:trace contextRef="#ctx0" brushRef="#br0" timeOffset="116296.2424">16303 10333 144,'7'-24'360,"-3"4"-6,-1 3 24,0 6 2,-1 1-14,0 2-42,1 1-33,-3 4-37,3 1-22,-3 2-32,0 0-20,0 0-25,1 15-16,-1 1-14,-4 2-8,1 8-13,1 1-6,-3 0-11,1-1-17,-2 3 14,-1-2-21,2-1-1,-2 1-12,3-3 4,-4 2-16,4-8 4,-4 6-1,1-7-8,4-2-5,-3 1 12,1 0-22,-1-2-26,3-2-65,0 0-45,-1-2-49,1 1-49,-1-4-61,4-2-42,0 2-304,0-1-674,4-4 299</inkml:trace>
  <inkml:trace contextRef="#ctx0" brushRef="#br0" timeOffset="116327.7567">16662 10338 208,'13'-24'315,"-2"0"9,-4 7 21,0 2 6,0 2 8,-4 5-21,0 3-37,1 0-35,-1 2-21,-3 1-42,0 2-18,0 0-23,0 15-17,-3-2-30,-1 5 2,-2 8-5,-1 3-2,0 1-7,0 1-11,0-1-20,0 3 7,-3-2 2,3 1-14,0-2-1,0 1-6,-3-3 0,4-1 0,-4 2-14,2-5-8,3-7-37,-1-1-52,-1-1-45,0-3-41,3 3-19,-2-5-44,1 2-56,-1-4-58,-4-2-322,0 5-689,3-2 304</inkml:trace>
  <inkml:trace contextRef="#ctx0" brushRef="#br0" timeOffset="117724.6912">13399 9176 132,'0'0'173,"0"0"-7,0 0-1,0 0-7,0 0-6,0 0-12,0 0-2,0 0-5,0 0-4,25 5-6,-8-2-9,4-1-7,2 1-8,2-1-14,3-2-7,2 1-9,9 3-8,-1-2-3,-12-1-6,-1 6-5,-1-5-7,-2 0-4,-7 1-2,-3 2-6,-2-2-7,-3-2 0,0-1-11,-3 0-3,1 1-3,-5-1-1,5 2-4,-5-2 1,0 0 0,0 0 5,-17 0-1,3 1-7,0-2 0,-8 1 4,-1 0-3,2 2 0,-3-1-1,3-1 2,-3 2 1,1 0-1,5 5 0,1-4-1,1-1 0,4 1 0,4-1-12,1 2 14,1-3-1,2 2 2,1 0-6,0-2 10,3 3 4,0-4 10,7 5 5,2-2 9,3 0 0,9-1 1,1 3-6,0-1 9,3-1-10,1 1-8,1 1 1,-4-1-3,0 0 4,-5-1-10,-3-1-6,0 1-10,-4-2-14,-4-1-9,-1 1-13,-2 1-21,-4-2-22,3 0-13,-3 0-31,0 0-21,-16 2-45,2 1-154,-7-1-377,-4 1 167</inkml:trace>
  <inkml:trace contextRef="#ctx0" brushRef="#br0" timeOffset="118907.1217">12028 9963 101,'-7'7'143,"0"0"-2,3-3 0,0 0 11,0 0 5,1 0 13,-1-3 13,4-1-2,-2 0-3,2 0-11,0 0-13,-3-9-4,3 2-7,2 1-14,-1-3-12,-1-3-9,2 0-8,0-5-12,3 2-4,-2-2-2,2-1-15,1 1-2,-1-1-11,4-6-4,-1 9-10,1-4 1,2 1-9,3 0 0,1 1-3,0 5 3,1-5-10,6 2-2,0 1-3,0 4-1,1 0-6,-1 1 3,1 4-1,1 2-4,2-3 2,-4 8-2,2-2 0,-1 2 0,-2 2-5,1-1 1,-2 3 0,2 0 2,0 0-1,-3 3-7,3-2 5,0 0 2,-1 1-6,0 1 3,1 1 5,-1-3-7,0 1 3,1-1 2,-1-1-1,0 1-3,1-3 2,0 1-2,2-1-1,-1-1-1,-1-1 2,4 1 3,-1-2-2,2-2 4,-1 1-4,3-3 4,-3 3-3,0-2 4,0 2-8,-2-1 3,-2-3-1,0 2 4,-4-2 1,-2-1 0,-1 1-4,-2-3 3,1 1 4,2-2-6,-3 1-2,2-3 3,4 1-2,-9-2 0,2 2-1,0 0 0,1-1-6,-2-2 7,0 3 1,-1 0 3,-3 0-3,-1 1 1,1 0 2,-3 1-2,2 1-1,-2-1 7,0 1 8,-1 2-2,-1-1-1,0 0-13,-2 2 9,0-1-5,0 4-6,2-3 0,-2 3-8,0 0-6,0 0 0,0 0 2,0 0-2,-6 15 11,3-9-10,0 5 1,1-2 2,0 1-1,0 2-3,-1 0 2,1 0 5,2-1-11,0 1 11,0-1-9,2 1-5,1-1 11,-2-2-5,3 5 4,3-4-1,2 2 7,1-1 0,4-1 1,0-2 1,8 2 0,-1-3-6,5 1 7,-2-3 0,2 1-1,3-4 1,9-1 4,-9 1-2,11-1 1,-12-2-4,0-1 3,2 1-1,8-6 8,-13 3-8,0 1 0,0-2 11,0-2-11,-2 0 4,1 1 0,-1 0-7,-2 0 7,0 0 1,2 2-2,-3 0 2,2-3-7,-6 5 8,6-3-4,-1 2 4,-1-1-3,2 1 1,0 3-3,-3-2 12,2 0-14,2 2 4,-8-1-1,2 1 2,-3 1-1,1-1 2,-3 2-6,0 0-2,-5-2-1,0 3 1,3-3-2,-4 4 4,2 0 0,-1-2 4,0 2-1,1 0 1,-1 1-2,0 1 8,1-2-9,-2 4 0,1-2 1,0 2 1,-1 1-1,-2-1 6,2 4-2,-2-4-3,1 3-4,-2-1 9,0-2 0,-1 4-3,2 5-1,-3-8-4,1 0 5,-1 2-6,-1 2 6,-1-2-10,-1 0-29,1 0-25,-2 1-18,0-1-31,-1 0-25,1 1-14,-4-3-23,0 7-36,-3-5-213,-4 1-457,-3 2 202</inkml:trace>
  <inkml:trace contextRef="#ctx0" brushRef="#br0" timeOffset="119828.994">12213 10215 90,'0'0'145,"0"0"10,0 0 4,0 0 1,0 0 0,0 0-2,0 0 8,0 0-7,14 0 3,-14 0-7,3-5 6,-3 5-7,1-5-3,0 2-6,-1 3-5,0-5-7,0 5 0,0 0-7,0-7-14,0 7 2,0 0-15,-2-4-12,2 4-9,0 0-13,-4-2-3,4 2-13,0 0 2,-15 9-8,7-3 12,-3 2-24,3 0-2,-4 1-7,1 4-6,2 0-2,-2-1 0,3 4-1,-1-1 16,1 1-18,0 1-2,2 0 2,-1 0-2,1-1-7,0-1 4,2 4-1,0-4-7,1 2 3,2-2-2,1-3 4,-2 2-6,1-4-7,2 0 3,1 2-2,-2-3 7,2-1 2,1 2 11,0-1 5,4 5 3,-1-8 5,-1 2 4,2-2 8,3 3-5,-3-6 9,3 1 1,-1 1 14,0-1-2,3-2-5,1 0 13,2 1-10,-3-6 6,0 3 5,1-3-8,1 1-7,0-2-4,0-1 2,1 2 1,-1-4-6,2 0-1,-1 3-9,-5-3 15,4 2-1,-5 0 1,1-2-1,2 0-3,-3 1 4,-1-1 2,1 1 11,-1-1 3,-2 1-6,2 0-2,-1-3-3,-3 2-10,2-1-4,1 0-2,0-3 1,-3 1-8,2 0-2,0-5 4,-1 4-4,1-3-4,-2 2 2,3-4 1,-4 1 3,1 3-4,-2-5 4,0 1-3,0 4 3,-1 1-6,-1-2 0,2 0 0,-2-3 4,-2 5-3,4-1-7,-4 3 4,1-3-4,-1 0 1,1 0-1,-2 4 1,0-2-6,-1 3-2,1-5-6,-1 2 4,1 1-1,-1-1 0,-2 0-2,2 1 7,-1 3-9,-1-2-2,0 3 0,1-1-2,-2 1 2,0 0-2,0 1-4,-3 2-4,0-2-3,-5 1-2,6 0-2,-1 2-1,0 1-4,-1-1 3,1 2 0,0 0-1,0 2-3,-1 0-4,4 1 1,-6-2-2,6 5-3,-3-2-9,2 0-4,1 3-17,-1-2-14,0 0-23,1 1-20,0 2-10,4-2 0,-2 1-26,2 0 0,0 1-29,0-2-16,3 3-10,0 2-23,0-3-29,1 0-14,3 2-37,-3-5-201,4 2-556,-2 1 247</inkml:trace>
  <inkml:trace contextRef="#ctx0" brushRef="#br0" timeOffset="120954.891">13207 10188 90,'0'0'218,"0"0"-11,7-2-13,-7 2-12,0 0-11,2 4-6,-2-4-8,0 0-4,0 0-4,0 0-4,0 0-4,0 0-6,0 0-8,0 0-2,0 0-10,0 0-5,0 0-2,0 0-6,0 0 1,0 0-1,0 0-2,0 0-2,0-8-7,0 8-6,0 0-3,0 0-3,-4-4-1,4 4-9,-5-6-7,3 3-7,-1 2-4,-2-3-8,1 4-2,-1-4-7,-4-4-1,1 6-7,-2-1 1,1 0-5,-5 1-7,5 0 20,-6 1-23,-3 4-2,-2-3 4,6 2-5,-3-2-5,3 3-2,-1 1 4,1 2-9,0 1 6,2-2-2,1 2-7,1-1 5,0 2 0,0-1-2,3-2 2,-2 7-1,3-4 0,3-1 5,-4 1-7,1 1 0,2-2-2,1 1 0,1-2-3,0-1 1,1 0 3,-1 1-10,2-1 12,0 1-2,0-1 2,0-2-6,0 4 4,2-2 2,1-3 2,-1 1 0,1 2 6,1 1 4,4-2 11,0 2 4,0-2 15,5 1 2,1 1-17,0-1-6,0-4-9,-1 3 3,4-2 9,-2 3 0,-1-3-6,1 1-7,-3-2-6,2 0 6,-5 2 5,1-1-7,-2-1-3,0 3 8,1-3-1,-3 0-6,-1 1-4,1-1 4,-2 0-3,0 0-6,1 2 2,0-2-5,0 0 8,-3-1-4,1 3 6,1-2-2,-1 2-12,0 1 23,1-1-12,0 0 13,-2 0-15,1 3 1,-1-3 0,0 2 1,1-2-1,-1 3 0,0-3 1,1 0-2,-3-1 11,1 3-11,1-1 0,-1 1 6,0-2-6,-1 1 0,0 1 7,1 0 2,-1-5-10,-1 7 9,1-3-1,-1 3 1,1-3-2,-1 1-1,1-3-4,-3 5 2,0-2 5,-1-2 4,4 3 2,-5 0-9,3-2 8,-3 1-3,1-2-9,0 2 11,-5 2-2,3-3 3,-4 1-4,2 0-7,-3-2 13,1 4-10,3-4 3,-3 1-4,2-1 10,1 0-5,-1 1-3,0-2 5,0-1-9,2 2 4,1-1 2,-1 0-4,-2-2 12,1 3-2,1-3-3,0 0-3,-1 0-11,-1 0 23,2 0-11,-1 2-7,0-3 7,0 0-1,-3 1 2,0-3 2,3 3 0,-3-3-10,1 2 9,2-3 8,-3 2-9,4 0 0,-4 0-6,5 1 8,-2-1-11,2 2 6,-2 0-1,2-1 9,-1-1 0,1 2-2,-1 0-10,0-4 10,2 3 1,-2-1-1,2 0 1,-1-1 5,-3 0-2,1-1 1,0 3 7,0-3-5,2 2 2,0-1 2,1 2-4,-3-1-15,4 0 14,-1 0 1,-2-1-7,2-1-1,1 3 10,-1-1-9,0-1-1,0 1-3,-1-1 6,1 2-8,0-4 3,4 5-4,-7-2-6,4-1-19,3 3-21,-5-2-26,2 1-28,0-1-24,3 2-33,0 0-32,-4-2-34,4 2-37,0 0-53,-6-3-33,6 3-190,0 0-577,0 0 256</inkml:trace>
  <inkml:trace contextRef="#ctx0" brushRef="#br0" timeOffset="121463.221">13639 10178 3,'1'-7'272,"0"0"-6,2 0-7,-2 0-3,-1 1-7,2 1-9,-1-1-20,1 3-3,-1-1-23,-1 4-22,1-5-17,-1 5-19,0 0-15,0 0-18,0 0-10,0 0-11,-5 19-5,3-2-13,1 2-3,-4-1-8,0 7-5,-1 4-2,2-2-4,-3 2-2,1-2-8,2-1-1,0 0 3,-3-1-1,1-1 6,4-6-21,-3-1 1,1 2 13,1-3 3,-2 1-4,0-2-9,4-3 1,-1-1-5,-2 0-1,4-4 15,-2 0-15,0-1 2,-1 0-7,3 1 0,-2-2-8,2-2-12,0 0-10,0-3-14,-2 5-19,2-5-28,0 0-19,-3 2-28,3-2-35,0 0-39,0 0-48,0 0-240,0 0-529,0 0 233</inkml:trace>
  <inkml:trace contextRef="#ctx0" brushRef="#br0" timeOffset="121904.0498">13986 10239 112,'0'-11'237,"3"2"-6,-3 0-3,1 1-18,-1 1-7,2 2-10,-2 1-3,1 0-9,-1 4-5,4-4-6,-4 4-1,0-4 5,0 4-8,2-6-2,-2 6 5,0 0-6,-2-4-5,4 1-7,-2 3 3,0 0-8,0 0-9,0 0-13,1-4-3,-1 4-8,0 0-16,0 0-4,0 0-11,0 0-11,0 0-11,0 0-9,0 0-3,0 0-13,-4 10 7,3-3-10,-1 0-7,1-2-8,1 4-1,-3 3-11,0 0 4,2 1-8,-5 6 3,1 9 12,-3 7 15,1-4 6,0 1-13,0-1-3,1 0-2,-2-2-1,5 3-2,-4-3-3,3-2-5,1-3 5,-1-4 8,-2 4-12,4-5 0,0 2-1,-1-6 1,3-2 0,-2-4-1,0 2-2,2-6-4,-3 1 3,3 0 3,-1-3 4,0 0-3,1 3 0,0-6 2,0 5-2,0-5-14,0 4-25,0-4-43,0 0-39,0 0-30,0 0-37,-2 4-38,2-4-52,0 0-59,0 0-328,0 0-710,17-8 314</inkml:trace>
  <inkml:trace contextRef="#ctx0" brushRef="#br0" timeOffset="124111.8439">17947 10505 213,'-1'-15'268,"1"3"-7,2 0-3,-2 3-19,0 2-24,0 1-17,0 0-28,0 6-20,0-3-13,0 3-16,0 0-9,-2 20-8,0-4-15,-2 10-9,0 1-12,-1 0-2,2-1-10,-1 1-4,3 0-6,1-3-3,-1-3-4,2-3-6,-1-1-3,3 0-3,-1-3-4,1-2 0,2-4 12,3 2-6,2-1-2,4-4-6,0-1 4,8-5 5,1 0-7,-4-4-5,3-2 0,-1 0 1,-1-1 6,-2-6-6,1 2 15,0-5 5,-3 0 5,-1 1 0,-1-4 2,-1-2-6,1 0-8,0-2 12,-4 1-3,3 0 5,-5 8 4,-2 3 6,-2 2-3,0 1 6,-1 1-15,-1 4-12,0-1-5,-1 3-3,-1 2-8,0 0-5,0 0-3,-6 21 9,0-4 10,0 7-19,-4-2 0,4 4-8,-2-3 3,5-3-1,-2 8-1,0-9 0,4-4 0,0 6-9,1-5 2,1-4-4,0-1 6,4 0 2,1 0-1,-1-4 0,5 0 5,1-2 15,2 0-16,1-2 1,0-3 1,0-3-2,2 3 1,-3-5 6,2 1 1,-3-5-1,4-1-5,1-5-3,-3-3 6,4 0-9,-1-2 6,0-2-3,-1 0 3,2-2 14,-2-2-12,2 0-4,-3 5 1,-2-1 0,-1 8-2,-3-2 15,1 2-13,-3 2 18,0 4-7,-4-1 18,1 1-1,-1 4-5,-3-1 11,0 1-16,4 0-6,-4 3-5,0 1-4,0 0-3,0 0-5,0 0 1,0 0 1,-4 9 8,1-3-7,0 2 9,-1 3-14,1 4 4,3-3 1,-4 5-13,4-1 5,0 2 2,2 2 1,3 3 0,-2-3-5,1 9 5,-1-3 8,4-2-6,1 4 4,0-5-4,-3-3 5,2-2 2,-1-2-6,-2 1-2,-1 0-13,-2-6-13,-1 0-1,-4-1-7,1-1 5,-4-2-3,-7 0-1,0-4-8,1-1 5,-11-1 4,9-4 3,-5-2-4,-2-4 16,6 4-4,3 0 6,2 0 3,3-1 6,-1 2 5,5 2 12,-3-1-6,4 3-1,3 0-8,0-4-3,0 4 9,0 0-4,0 0 5,14 2-3,-4 0-1,4 2-3,3-3 4,6 3-1,-1-3 6,2 3-1,4-3-3,-1-2 2,1-1 5,1-1-4,-3-2 0,1-2 9,-2-1 3,-1-2 3,-2-3 17,0 1 12,-2-5-13,-5 0 14,2-2 12,-3-3 7,0 1 4,-3-1 2,-3-2 10,-3 7 6,5 2 5,-7 4-8,1 3 0,-4 1-6,4 2-14,-1 0-3,-3 2-18,0 1-8,0 2-22,0 0 4,0 0-15,-1 12-9,-2-2 15,-3 6-25,2 4 13,1-1 2,-4 5 1,4 0-4,1-6 2,0 8 6,2-6-6,0 0-8,2-3 7,0-1-14,1-2-1,0-2 0,4-1 13,-3-2-5,3-2 3,0-2 4,2 0 0,-1-5 15,2 2-10,4-4-7,0-3 1,1-2 4,0 0 5,3-6 3,1 3-6,-3-6 0,2-4 0,-3 2 0,-3 0 3,0 3 1,-4 2 10,1-1 5,-1 1 5,-2 2 4,-2 1 18,0 2-7,-1 2 0,0-1-2,-2 4-10,2-1-5,-3 2-12,0 2-1,0 0 2,0 0-6,0 0 2,-7 16-3,2-8 0,-1 6 3,-3 0-3,2 0-3,0 2-1,2-3 6,0-2-9,1 0 0,0 0-8,0-2 6,-2-1-19,5-2 10,-1 1-4,1-3 0,-1 1 8,2-1-11,-2-2 15,2-2-2,0 5 3,0-5 7,0 0-3,0 0 5,12-10-10,-2 1 0,4-3 2,3 0 3,3-2-2,0 4-4,-1-2-9,-2 3 11,-4 2-1,-2 1 0,-1 4-2,-3-1-3,3 1-1,-4 5-3,1-3-1,-2 1 2,0 3-2,1 2 3,0 0-3,0 3 1,-1 0 5,0-1 1,3 4-2,-2 2 12,1 2-11,1-2-2,-1-6-1,3 3-1,2 1 19,0 0 10,6-2-11,5 2-1,-1-5 16,2 0-11,-4-2-5,5-2 9,-2-3-2,-3 2 13,-3-4 20,-2 1 7,5-5 4,-6-1 6,0 2 7,-1-4 2,-1-3-4,2-1-9,-1 1 1,-2-8-9,-1 4-7,-3 0-1,0-1-3,-3 0-8,-1 1 0,-3 4-11,0-3-1,-4 3-3,-3 4-7,3-2-3,-5 3-1,2 0-2,-4 3 4,1 2-11,0 3 0,-2 4 3,3 3-11,-2 4-3,2 2 8,1 9-1,-2 5 4,5 3-2,-3 1 1,1 14 4,0-2 3,-1 5-2,1-1 5,-4-1-10,-1 0 0,1 0 9,1 1-1,-4-5-1,4-7 3,-4 6 0,-1 1-1,-1 3 2,-1-4-2,3-12 2,0 0 1,0-4 3,0-2-8,2-1 3,1-6-2,2-2 1,0-1-17,4-5-24,0 0-25,1-4-23,0 0-10,1-1-19,2-1-14,1-3-25,-4 1-26,4-1-26,0 0-23,2-14-29,4 1-15,-1 1-32,5-3-25,-3-5-217,3-3-592,4-4 262</inkml:trace>
  <inkml:trace contextRef="#ctx0" brushRef="#br0" timeOffset="124487.8072">19467 10316 304,'-6'-27'311,"3"9"-9,-4 3-4,4 4-30,1 1-24,0 2-27,2 3-27,0-2-49,-3 2-43,3 2-60,0 3-47,0 0-39,0 0-34,0 0-53,17 12-56,-10-5-134,3-1-351,0 3 156</inkml:trace>
  <inkml:trace contextRef="#ctx0" brushRef="#br0" timeOffset="124877.4227">20798 10502 51,'3'-1'186,"2"0"-20,1-1 6,0-1-5,-1 2 0,-5 1 5,7-1 14,-3-2 5,0 3 3,-4 0 6,5-4-5,-4 2-18,1-1-10,-1 0-24,-1-2 2,0 0-17,0 5-8,-1-8-18,-4 4-9,-2-1-12,-1 0-7,-5-1-9,-1 3-7,-2 1-9,-3 0-4,2 4-6,-4 0-2,6 3-1,-1 0-14,3 0 12,-2 3-17,4 1-3,2-2-2,2 0-1,-1 3-4,-1-2 3,2 2 0,4-2-8,-1 4 3,-2-1-6,5-2 6,-2 3-3,3-3 1,3 2 3,1 2 16,3-2 11,2 3 2,6-1 1,4 4-6,2-3 4,0 2 1,1-1-8,2-3-8,0-2 1,-1 2 3,-1 1 1,-6-7-11,-2 1 10,0 1-14,-1-1-5,-1-2-3,-5 3 1,0-3-7,-1 0 10,0 2-11,-1 2 4,-2-4-7,-2 4 11,-1-1 12,3-1-5,-6 0-6,0 2-7,-2 0 15,-1 0 3,-5 0-3,-1-1 1,-7 3-17,-2-2 17,1-2 0,1-2-2,3-3-12,-1 0-8,3 0-17,3-1-26,0-1-20,2-1-26,-1-1-28,3 0-39,2 0-45,2-2-48,1 0-47,4-1-179,6-3-524,-1 1 232</inkml:trace>
  <inkml:trace contextRef="#ctx0" brushRef="#br0" timeOffset="125342.3753">21159 10705 133,'-2'-5'287,"-1"-1"12,0 1-6,1 1-6,-1 0-24,3 4-26,-2-4-17,2 4-36,0 0-18,0 0-18,0 0 12,17 2-3,-3 4-10,6-2 11,2 5-6,5-6-15,1 1-7,1 2-11,10 1 8,-11-2 0,3 0-1,7 2 12,-10-4 0,1-2 3,-4 4 1,3-5-3,-3 0-5,-2-3-5,1 0-11,-3 2-8,-1-6-7,-6 4-5,0-6-7,-1 8-12,0-3-6,-4 1-6,1 0-8,-3 2-5,0-4-6,0 4 2,-4-3-10,1 2-1,-1 1-5,0-2-19,-2-1-18,1 0-30,-2-1-24,-2-3-23,-2 1-5,-3-3 5,0-3-13,-6 0 0,-4-2 10,5 4 7,-1 0 9,0 1 8,2-1 5,-3 4 3,8 1 6,-2 1-6,2 1 13,2 1 16,1 0-14,0 2-2,3 1 3,0 0-7,0 0 6,0 0 1,15 12 4,-4-1-1,7 5 14,-1 0-6,1 1-1,-5 3-6,5 1 12,-5-1 2,-2 7-5,-2-11 8,-1 7 8,-1-6-15,-4-1 13,-2-6-1,2 2 1,-6 0 5,3 1 1,-1-4 2,-3 0 8,-2-1 10,-1 1-8,0-2-7,-3 1 8,-4 1 6,1-4 5,-1 2-27,0-3-25,2 0-32,-1-1-40,3 1-33,-1-3-46,2 0-38,1-1-57,2 0-57,2-1-211,4 1-588,0-5 260</inkml:trace>
  <inkml:trace contextRef="#ctx0" brushRef="#br0" timeOffset="125772.3799">22340 10515 27,'3'-17'324,"-2"0"0,-1 4-8,0 1-18,0 2-8,-3 4-14,3 1-46,0 0-28,-1 2-24,1 3-19,0 0-16,0 0-21,-13 5-7,6 1-21,-1 6-4,-5 2-5,-2 7-13,-1 4-4,-2-3-7,4 1-7,-3 2-11,2 4 7,2-4-12,2 8 0,1-8-10,2 1-6,2-2 1,1 1-5,4-9 14,1 2-6,0 0 11,7-2 10,-3-1 12,3-2 28,3-1 4,3 2 8,2-6 11,2 3 2,0-5 1,4 1 6,2-4 4,-2 1-2,0-6 11,2-1-13,-8-1 0,6-3 8,0 4-5,0-9-8,-2-3-7,-2 1-4,0-4-11,0 0-11,-3-2-1,1 1-12,-4-6-7,-4 1-7,-1 0-7,-2 5-13,-4 0-8,-4-10-11,-4 7-17,-4 0-11,-3 2-9,-2 1-6,-1 2-13,-1 4-17,0 0-18,0 8-16,2 2-18,-1 0-23,1 3-22,3 3-20,0 2-20,0-1-20,1 2-8,5 0-19,1 3-17,1 2-23,6 0-49,3 5-41,5-3-202,-2 4-622,9-1 276</inkml:trace>
  <inkml:trace contextRef="#ctx0" brushRef="#br0" timeOffset="126162.3967">22750 10558 205,'-3'-18'341,"6"0"7,-3 1-11,0 2 11,0 6-17,0-3-6,0 7-24,3-3-17,-3 3-21,0 1-30,0 1-28,0-2-24,0 5-21,-3-4-12,3 4-37,0 0-17,0 0-4,0 12-6,-4 1-14,-2 3-3,-1 8-18,3 3 5,-6 1-1,3 4-9,1 2 3,-5 10-3,4-8-15,-3 7 12,3-8 4,0-2-11,-3 0 7,3-6-14,0 0-3,2-3 8,0-4-5,1-3-3,-2-1-3,2-3-6,1-1 6,2-2 0,-2-2-6,2-2 1,-1-1-4,2 0 5,-2 1-2,0-4 4,2 2 3,0-4 1,0 4 1,0-4-1,0 0-7,0 0 10,0 0-15,0 0-14,2 3-15,-2-3-32,0 0-49,8-7-65,-4 2-35,3 0-32,0 0-33,-1 0-39,1-3-35,1 1-294,2-2-684,0-4 303</inkml:trace>
  <inkml:trace contextRef="#ctx0" brushRef="#br0" timeOffset="126599.4377">23002 10597 157,'0'-17'337,"0"5"-6,0 2-5,3 1-1,-3-1-11,0 3 0,1 2-28,1-3-13,-2 5-22,0-1-23,1 2-28,-1 2-15,2-5-22,-2 5-25,0 0-13,0 0-11,0 0-19,0 0-7,0 0-27,0 0 6,0 0-4,0 0-8,-2 19-10,1-11 8,-2 3-31,0 7 8,2 6 3,-1 2 6,-2 2 4,-1 2 2,2 2 7,0 2-25,-4-2 23,2 2-4,2 1 5,-5-3-12,3-3-8,-1 0 4,-1 0-9,3-2-6,-3-3 19,5-2 0,-2-6-8,0 8-4,0-8 6,2 0-11,-2-6 1,3-1-4,-2 4-1,1-6-1,1 0 4,-2-2-8,3 0-5,0 0 2,0-2 5,-3 1-1,3-4-2,0 7 0,0-4-4,0-3-2,0 0 8,0 4-1,0-4 1,0 0-1,0 0 0,0 0-5,0 5 1,0-5-7,0 0 9,0 0-14,0 0 9,0 0 1,0 4-7,0-4 5,0 0 1,0 0-12,0 0-16,0 0-30,0 0-18,0 0-31,0 0-43,0 0-20,0 0-34,0 0-24,0 0-41,0 0-36,0 0-38,0 0-298,-8-8-689,8 8 305</inkml:trace>
  <inkml:trace contextRef="#ctx0" brushRef="#br0" timeOffset="128915.0284">9876 10650 128,'0'0'133,"-6"-5"-3,5 3-10,-2-1-4,3 3-4,-4-4-7,4 4-9,0 0-7,-3-1-12,3 1-5,0 0-3,0 0-13,0 0-6,0 0-3,0 0-6,0 0-2,0 0-5,0 0-4,0 0 7,0 0 12,4 13 4,2-10 6,0 1 7,4 5 8,4-4-1,7 4 1,-2 2 15,7-5 9,4 4-4,10-2-2,1-1-4,4 3-5,-3-5-2,8 1-4,-2 2-1,22 3-8,-22-4-2,-2-1-11,5 4-5,17-3-3,-27 0-2,5-3 4,1 0-7,-2 3-7,0 0-3,1-2 5,-5 2-14,1-2 1,1 1 1,0-2-1,-5 1-1,3-1 6,-11-2 5,8 2-4,-9-1 1,1 1 0,-1 0-1,0 1 4,9-2-7,-9-3 2,-1 3 2,1-1-9,-1 3-5,-2-4 7,1 2 4,1 0-9,0-1 3,-2 0-4,1 1 10,-1 3 3,1-5 2,1 2-4,-2-3 7,-2 0 0,0 3 5,0-3-4,0 1 2,-1-1 2,0 0-1,1-1 0,1 1-9,-4 1 3,0 2-3,4-6-1,-3 4-5,3-1-7,-1 2 3,-4-4-5,4 2 4,-1 0-6,-1 2 1,-6-4 6,-1 5-13,2-2 20,-3-1-4,3 0 11,-4 1-1,1 1 0,-2-4 0,-3 1 3,1 1 9,-2-1-1,1 2-2,-1-2 11,2 1-12,-2 0 1,3-1 4,-1-1-9,-2 4-5,2-5-4,-1 3 1,1-1-8,0 1 8,-2-3-6,2 3-5,0 0 1,-1-2-2,0 1-5,1 2 4,0-3-3,-1 2 6,-5-1 5,4 0-5,-1 1 2,0 0-5,-2 1 2,0-2 5,-1-1-2,2 2 6,-6 0-9,10-1 2,-3 1 0,0 0-1,3 0-5,-7 0 5,4-1-6,-3-1-3,-4 2-1,8-1 0,-5 1 1,-3 0-3,7 0 0,-2-1 4,-5 1-6,0 0-3,6-1 5,-6 1-4,0 0-1,5 0 6,-5 0-17,0 0-10,4-3-43,-4 3-38,0 0-41,0 0-48,0 0-52,0 0-48,0 0-30,-12 9-20,2-4-35,-9 3-267,-5 2-692,-5-4 306</inkml:trace>
  <inkml:trace contextRef="#ctx0" brushRef="#br0" timeOffset="130365.4567">9970 11458 275,'0'-11'271,"-1"0"-2,-1 1-6,1 1-9,0 2-13,-2 2-26,3 2-25,-3-1-26,3 4-19,-8 4-17,1 2-11,-3 8-9,-7 6-10,0 7-12,-7 11-10,4 1 5,1 4-6,0-4-9,2 4-10,8-13-4,0 0-1,4 0-5,0 1-7,2-3 2,2-5-13,1 3 2,4-10 3,-1 0 7,3-1-5,0-6 13,5 4 21,0-4 6,3 1 1,8-5-4,1-5 6,1 0-2,1-3-4,1-5-7,-1-1 0,1-3-4,-3 0 5,-3-1-7,0 0 1,-2-4-4,-1-4-1,-1-3-6,-2-2-4,-3-3-6,-3 2-10,-1-2 2,-4 2-2,-3-1-3,0 4-6,-6-1 4,-1-1-9,-1 12-3,-5-6 1,4 7-9,-4-3-19,0 7 13,-1-1 2,1 0 0,-1 4-6,2 1 0,3 4-6,1-4 4,2-1-9,0 6-1,2 0 2,4 0 5,-4-2-2,4 2-13,0 0 9,0 0-2,0 0 7,18 1 0,5-1 10,1-2 1,5-1-4,12 0-9,0 3 8,4 0 6,-1-3-5,1 2 5,-1 2-13,-1 2 9,-1 0 12,-3-2-13,-10 3 3,-2-2 4,-3 1-10,-2-1 1,-9 3 3,1-3-7,-4 2-10,-4-3 1,-1 4 1,-1 0-5,2 1 9,-6 0 8,0 5 0,-3 4 5,-2 3 6,-2 6-11,-3 0 5,-1 5 3,-1 0 10,0 0-15,-1-3-2,6 3 7,-2-3-4,2 0 12,0-1-13,4-7 3,2 3-1,-1-3 29,2 1-39,2-2 8,1-5 0,1 2 6,0 0-9,1-3 9,3-1-1,-1-2 11,5-2 7,1 2 4,0-4 10,0-1 3,2-3 3,1-3 6,-2 1 3,-3-4 0,3 0 3,0-4-12,-1 0 9,-2-3-3,2-3-5,-2-3-2,-4 1-9,3-7 2,-2 0 0,-3 6 0,-2-7-12,0 1-1,-2-3-2,-4 5-7,-1-1 9,-1 4-5,-2 2-4,3 1-2,-10-5-1,1 0 4,-1 4-6,3 5-3,1 1 8,-2-1-12,-5-2 5,7 8 4,-1 3-8,2-2 4,2 3-5,3 0-2,0 0 4,1-1-7,0 2-4,3 2-5,-3-1 1,3 1 7,0 0-5,0 0 3,0 0 5,21 2 2,-4-2-3,7-1 1,4 1 4,10-3 5,-9 2-4,13 2-11,-13 2 7,12-2 3,-1-1-1,-2 1 4,-9 0-2,2 0-2,-7 4 1,0-5-6,-4 3 2,-5-2 0,-2 1 1,-3 1 1,-2-3 0,1 3 3,-4-3 3,0 1-23,-2 2 11,2 0 6,-4 1-11,1 2 6,-1 3 17,-1 1-11,-1 4-3,-1 1 4,1 2-5,-2-2 7,-4 12-10,2-1 9,-2-3 2,2 1-3,-2 1-1,2-1 0,0-5 7,1 1-1,-1 5-7,3-6-1,-1-2 9,0-1-12,1-4 6,2 0-1,0-2-9,0 1 10,-2-4-18,4 1 2,-2-2 11,0-1 0,1 2 16,0-3-14,-1-1-2,3 1 11,0-1-2,1 1 17,-1 0-9,1-2 5,1 1-3,-4-3 2,4 1 0,1 0 10,-2 1-1,-1-1 13,-3-1 11,7 2 14,-7-2 8,6-2 13,-6 2 13,8-5-6,2 2-6,10-10-8,2 2-4,1-3-4,-5 0-12,2-4-5,-2 5-6,2 0 3,-3 0-12,-4 4 0,-2 1-1,-1 1-1,-2 1-2,-3 2-1,0 0 7,-1-4 3,1 6 6,-3-3-1,3 3 1,-4-1-2,1 0 1,0 0-11,-2-3-5,2 2-1,-2-1-6,-4 0-11,3-3-7,0 2-3,0 0-1,-4-1-8,0-3-4,0 2-1,-3-5-1,3 3-4,-4-3 1,-1 4-5,2-4-1,-2 4 4,0 0-5,2 1 2,-2 1-5,3 0-4,-5-3-13,3-1-4,-1 7-13,3-3-6,-4 4-12,3-4-19,1 1 6,2 3-14,-2 0-9,2-2-17,1 3 5,0 0-34,-1-2-14,2 3-24,3 1-16,-5-3-23,0 3-27,5 0-18,-12 0-23,8 3-20,-3-3-241,1 0-614,0 1 273</inkml:trace>
  <inkml:trace contextRef="#ctx0" brushRef="#br0" timeOffset="131354.9878">12735 10893 29,'-4'-2'193,"0"0"-5,0 0 4,1 0-14,3 2-7,-4-3-10,4 3-10,0 0-12,-2-2 2,2 2-4,0 0-2,0 0-10,17 3-4,-8-3 3,6 2-6,6 0-14,3 1 4,0-1-13,4 2-6,-3-1-12,3-1-6,-2 3-7,-2 0-9,-1-2-6,-1 0-12,-8 1-20,-1-1-13,1 1-17,-5-3-26,-1 0-15,-2 0-19,-1 1-25,-1-1-11,-1-1-23,-3 0 10,5 2-7,-5-2 3,0 0-8,-16 7 3,3-4-4,-2 2 12,-6-3 1,-3 2 10,0-1 14,-2 1 6,3 1 9,-1-5 13,-3 5 8,3 0 20,-1 0 22,3-3 19,9 1 32,-2-3-9,5 1 24,2 3 20,2-3 8,-2 0 20,4 0-1,2 1 5,2-2 13,0 0 11,0 0-1,0 0 0,21 4-6,-4-4 8,4-2-15,6 2-2,0 0-13,1 0-6,11 2-5,-9-2-12,8 2-9,-9-1-6,-3 0-4,-1 3 2,-1-2-21,-11-1-21,2 2-17,-5-3-20,-1 0-15,-5 1-16,2-2-17,-6 1-26,5-2-11,-5 2-27,0 0-19,0 0-8,-14 4-8,0-1-3,0-2-121,-8-1-320,-1 0 143</inkml:trace>
  <inkml:trace contextRef="#ctx0" brushRef="#br0" timeOffset="131747.4283">12807 11067 31,'-10'1'137,"3"0"3,3 2 11,1 0-13,-1-3-4,4 0 0,0 0 3,-1 3 2,1-3 8,11 2 10,2 1-15,2 0-3,9 0-8,0-2-14,6 2-8,9 0-10,-1-1-5,-8 1-14,-1-1-4,-1 0-14,2 0-7,-10-2 1,-3 3-6,-3-3-5,-4 2 0,-2-2-7,-1 1 1,-4-2 6,1 1-15,-4 0-6,7-2-12,-7 2-23,4 0-29,-4 0-28,0 0-24,0 0-33,0 0-20,-11-7-24,5 6-22,-1 1-158,-2 0-378,0 0 168</inkml:trace>
  <inkml:trace contextRef="#ctx0" brushRef="#br0" timeOffset="132736.574">12345 11889 102,'0'-8'190,"0"2"-10,0 0-1,2 0-4,-1 1-10,-1-3-1,0 1-4,0 3 0,0-2 1,0-1-7,0 2-2,0 1 4,0-1-16,0 0-13,0 0-1,-1-3-7,1 5-8,-2-3-11,-1 1-4,1-1-3,0 3-11,1-3-4,-1 2-4,-1 0-13,-1 1-2,0 0-10,1 0-5,-1 1-2,0-1-2,1 0-9,3 3-4,-10 0 0,5-1-7,5 1 7,-9 5-18,0-1 2,1 3 16,-2 1-19,0 1-1,1 1-6,-2 1 0,0 4 1,2 0-3,-3 1 6,0 5 1,-1 0-3,0-1 5,5 3-7,-1-6-1,5-1-1,-1-1 1,0-3-2,3 4-4,0-1-1,2-3 3,2 2 2,0 3 0,1-2 2,0-3-2,1 3 3,0-3 2,2 2-3,-2-2 5,3-3 0,-1-1 0,1 2 4,0-3 8,4 3 14,-1-1 7,1-2 10,1-1 2,0 0 14,2-2-20,3-2 5,-3-2-4,3 0-3,-1-1-1,1 1-2,-2-2-3,2-1 1,-1-2 7,-4 1 1,2 0 12,0-2-19,-1-1 3,1-1 1,-3 0 1,-1 0 1,2-2 1,-1-1-6,-1-2-5,-2 1 6,1-1 1,-1 0-11,-1-1 3,-1-1-2,-1 4 1,1 0 9,-4-1 10,3 1-10,-1-5 0,2 6-8,-6 1-2,0-4-11,1 1 8,-1 0-3,0 0-5,0-3-3,-1 5 6,1-2-9,-6 1-2,5-2 0,-5 2 0,2-4-3,-2 2 0,1 1-5,-2-3 9,-2 2-3,5 3-4,-4 2-6,2-3-1,0 4-2,-1-1 7,0-1-3,-2 2-8,1 2 8,1-1-2,0 4-4,-3-2-1,2 1-4,-2 1 3,0-1 7,-4 3-5,2 0-2,-3 0-15,5 3 12,-1-1-13,3 0-1,-1-1-10,2 0-10,-1 3-12,1-3-14,4 2-13,-3 0-23,2-3-7,-1 2-11,3 0-7,-1 0-11,0 1-9,-1 0-3,1 0-5,0 4-19,-2 0-26,5-4-10,0 5-27,0-1-35,0-1-206,0 1-521,5-2 230</inkml:trace>
  <inkml:trace contextRef="#ctx0" brushRef="#br0" timeOffset="133666.9613">13212 11802 105,'1'-8'162,"0"4"-6,4-6-2,-3 3 3,1-2 6,1 1-10,-1 0-2,0-1 5,1 1 5,-1 2 3,-2-4 3,2 5-14,2-4-9,-3 4 1,-2-2 13,5 2 0,-3 1-5,-2-4-6,4 5-3,-3-2-5,-1 1-2,1 1-7,0-3-5,-1 6 3,3-8-14,-3 8-3,2-1-12,-2 1-10,0-5-3,0 5-15,0 0-12,0 0-8,0 0-7,1-2-18,-1 2 1,0 0 6,0 0-20,0 0 4,-1 16-7,-1-7 8,-2 2-7,-2 7 2,2 6 8,-3 2-9,1 3-4,2-3-2,-1 5 7,-2-2-5,0-3-8,1 3 14,1-1-12,2-3-4,-3 4 6,2-5-1,-1-4-9,3-4-3,0 6 12,-1-7-3,1-2-3,-2-2 10,3 2-5,-3 3-5,3-4 0,-2-3 3,1 0 9,1 0-9,1-4-8,-3 1 15,2 0-5,0-5 2,0 5 6,0-2-4,1-1-3,0-3 4,-1 5-2,1-5 8,0 0 3,0 5-4,0-5-2,0 0 1,0 0-2,0 0 2,0 4 4,0-4-2,0 0 1,0 0 3,0 0-6,0 0-16,0 0-23,0 0-18,0 0-31,0 0-18,0 0-31,0 0-48,0 0-49,0 0-47,2-17-58,0 10-256,2 2-633,2-4 279</inkml:trace>
  <inkml:trace contextRef="#ctx0" brushRef="#br0" timeOffset="134106.0439">13631 11748 162,'3'-9'213,"3"-8"-2,-1 5 2,-3 0-7,1 3-1,-1 3-4,1-1-2,-1 2-7,-1 1-6,0-1-1,-1 5-29,3-4-25,-3 1-4,0 3-17,2-3-6,-2 3-21,0 0-6,0 0-12,0 0-5,-2 15-8,2-9-4,-3 6-1,2 4-6,-3 0 1,-2 10-2,2 2 8,-5 3 11,3 0 1,1-1-4,-2 3-6,0-3 6,0 6-6,0-5 6,0-2-1,1 0-14,-1-2 5,3-2-5,0-7-12,1-2 6,-1 2-6,2-1 3,-2 0-4,0 0 15,0 0 16,1-2 8,0-3-3,0 0-4,2-2-10,-1-1 0,1-1 3,0-4-9,1 0-2,0 2 4,0-4 2,0-2-1,0 5 4,-2-1-3,2-4-7,0 0 4,0 0-11,0 0 5,0 0-24,0 0-39,0 0-33,0 0-44,0 0-30,0 0-77,0 0-97,2-14-91,2 3-247,3-2-694,2-3 307</inkml:trace>
  <inkml:trace contextRef="#ctx0" brushRef="#br0" timeOffset="135486.0193">13427 10801 72,'0'0'206,"0"-8"-11,0 4-4,0 4-18,0 0-18,0-5-20,0 5-9,0 0-20,0 0-10,0 0-11,0 0-7,-3 18-6,5-9-7,-2 4-9,0-1-6,1 2-2,3 1-5,-1 2-2,1 0 1,3 1 7,3 3 9,3-2 3,2 0 1,-1 1-2,6-2 0,0-2-1,4-2-1,3 2-4,-1-5-5,15 4-10,-1-4 3,0-1-6,1-2 1,-3-1-7,0-2-2,6 2-1,-2-2-1,-4-4-2,-9 2-4,1-2 5,9 1-5,-10-1-6,1 0-3,11-1 0,-15-1 4,5-2-3,-3 2 1,0 0 1,0-1-8,0 1 2,-2-2-5,1 2 2,1 1 1,0-3-3,-1 3 1,1-1 1,1 1-1,-3 1 0,1-1-1,-1 2-1,-1-1 4,0-1-6,0 1 2,-1-1 2,3 3-4,-2-3-3,4 3 3,-1-3 3,1 5 4,9-1-2,-8 1-1,-3-3 1,1 2-1,-1-1 1,-2 0-1,-2 1-1,-1-2-2,-5 0 3,-3 1-6,0-2 4,2-1 7,-1 3 21,6 1 24,3-1-8,-2 0-8,-1 0-3,1 1-7,-1-2 8,3 5-11,-1-5-4,3 4-2,-2-4-9,3 5 4,1-2 2,-1 2-1,1-2 4,-2 3-10,0-2-5,-2 1 2,3-2-3,-3 1 5,0 4-1,-1-6 0,-2-1-1,-2 3 9,-2 0-14,0 1 7,-1-3-8,-6-1 3,2 1-3,2-1-3,-2 0 6,2-1-3,0 3 6,0-3-4,-2 1-1,1 0 1,1 1 1,-7-1 0,3-2 3,-4 3-3,-1-2-1,0-2-6,-1 2 11,-1-1 0,-3-1 5,5 0 4,-2 1-7,-3-1 10,0 0 0,0 0-7,7-2 8,-7 2-7,3-4 1,1 3-5,-1-3 2,2 0-6,-2-1-1,5-4-3,-3 2-1,2 0 11,3-3-7,-3 6 0,4-7-5,2 2 1,1-3-5,0 4 3,5-5-4,-4 5 12,6 0-12,0 2 0,0-1 1,3 3 1,0 0 4,3 1-8,-1 2-3,0 1 6,2 1 0,-2 2-2,0 0 3,1 3-3,-3-3 3,0 1 4,0 1-4,1 2 2,-5-2 3,4 1-2,-6 1-4,5-2 1,-3 2-3,-5-3 4,6 4 4,-5-6-2,3 4-2,-2 0 6,-3-1-3,6-2 4,-3 1 2,-1-1 16,-2 2-18,1-4 8,6 1 11,0 1 0,0-2 6,2 3-2,-2-3 5,0 1-3,-1 1 16,-6-3-16,3 0-4,4-3 8,-7 1 1,3 2 4,0 0-1,1-2 1,-1-1-2,3 2-2,-5-1 9,1-2-7,-1 4 1,1-4-6,-2 0 14,0 0 1,0 1-4,-4 1 8,1-4 6,-1 3 3,-3 0-1,2 0 1,-4 2 0,0-4-4,0 2-11,-2 1-2,1-1-2,-1 0-5,1 3-1,-4 0-7,7-4 3,-4 2-8,-2-1-6,-1 3-21,0 0-11,3-3-36,-3 3-40,2-2-40,-2 2-60,0 0-50,0 0-68,0 0-46,0 0-294,-16 0-702,8 2 311</inkml:trace>
  <inkml:trace contextRef="#ctx0" brushRef="#br0" timeOffset="136454.5277">14766 12085 39,'3'-2'160,"-1"-1"4,2 1-1,-1-3-5,0 0 8,0 1 4,2-4-2,1-1-3,-2-1-10,0 3-4,2-4-4,-2 0-8,0-1-1,2 0-4,-1 3 11,-2-4-16,2 6 1,-2-1-1,-2 2-9,1-2-10,1 5-12,-1-3-6,-1 5-20,-1 1-12,2-2-12,-2 2-8,0 0-5,0 0-1,-5 21-3,2-1-5,-3-2-3,-2 7-6,1 5 5,0-2-1,0 2 0,-1 0-5,1 2 0,-1-1-2,2-1-3,-1-2-2,2 0 2,1-3 0,-3-7-8,6-2 1,-5 1 1,6-6 6,-4 1 5,3-1-18,-4-1 4,5-5 0,0-1-1,-2 3 4,2-3 0,-2-2 5,-1 3-9,3-5 5,0 5 4,0-5-4,0 6-6,0-6-20,0 0-22,0 0-18,0 0-22,0 0-27,-3 1-23,3-1-38,0 0-63,0 0-259,8-12-531,-1 4 236</inkml:trace>
  <inkml:trace contextRef="#ctx0" brushRef="#br0" timeOffset="136872.5464">15123 11959 226,'4'-8'244,"0"-1"-4,1 3-16,-3 0-15,1 0-8,0 4-10,-2-4-17,1 4-12,1-1-20,-3 3-16,2-5-14,-2 5-19,0 0-6,0 0-13,0 0-5,0 0-9,2 10-10,-4-3-6,2-2-10,-4 10 4,0 4 0,0-2-1,-2 9 2,1 0 3,-1 2 5,0 0-3,-1-1-5,-1 0 2,2 3-4,3-3 2,-4 2-6,4-5-3,-1 1 12,1-8-20,2 2-3,-2-2 3,0-3-3,2-3-10,-2-2 4,3-1 1,-3 1-4,3-3-1,0 0 10,0-1-8,-3-4 3,3 3-5,0-4 3,-1 5 7,1-5-20,0 4-15,0-4-24,0 0-27,0 0-33,0 0-41,-3 3-39,3-3-59,0 0-219,7-10-496,-1 6 220</inkml:trace>
  <inkml:trace contextRef="#ctx0" brushRef="#br0" timeOffset="137404.7026">16272 12047 171,'3'-6'218,"1"1"4,-2 0 6,1-1 2,-3 0-13,4 1-3,-3 1-8,2-1-9,-1 4-8,1-5-14,-3 4-10,3-1-9,-3 3-22,0 0-8,2-5-11,-2 5-12,0 0-14,1-4-10,-1 4-6,0 0-13,0 0-6,0 0-5,0 0-8,0 0 1,0 0-6,0 0-11,0 0-1,0 0 0,0 0-10,0 0 2,3 12 3,-3-12-12,-3 4-3,2 1 4,-1 0-5,-1 3 0,2 3 0,-3 1 2,-2 2-2,2 3 2,-2 2 3,-2 4 6,0 4-6,-1-3 8,2 3-10,-1 0 5,-1-1-1,6-9-6,-1 2-1,-2-3 5,2 0-8,0-4 3,1 0-2,-1-3 1,1 0 1,0-3-4,3 1-3,-2-4 6,0 3-3,2-1 12,-3-2-12,3-3-4,0 8 0,0-8 6,-3 2-3,3 1 1,0-3 2,0 0 1,0 5-4,0-5 5,0 0-2,-1 4 5,1-4-3,0 0 4,0 0 0,0 0 0,0 0-3,0 0-2,0 0-11,0 0 0,0 0-23,0 0-20,0 0-13,0 0-16,0 0-25,0 0-33,0 0-30,0 0-30,0 0-26,0 0-26,0 0-174,4-12-460,1 9 204</inkml:trace>
  <inkml:trace contextRef="#ctx0" brushRef="#br0" timeOffset="137917.3977">16617 11964 136,'3'-10'236,"-1"-3"-13,1 2 3,-1 2-9,1 1-8,-2 1-8,1-1-8,-1 4-14,1-1-14,-1 3-11,-1-3-17,0 5-12,3-5-9,-3 5-8,1-5-9,-1 5-5,0 0-2,0-3-4,0 3 0,0 0-7,0 0-8,3-2-5,-3 2-4,0 0-6,0 0-8,0 0-4,0 0-5,0 0-4,0 0-8,0 0 8,0 0-16,-3 15-6,3-10 1,-4 5-5,3-1-1,-2 8 3,0-2-5,-1 4 3,0 0-5,1 5 0,-3 1-5,0 1 7,2 1-6,0 0 5,0-3 7,0 5-7,1-5-4,-1 5-6,-1-5 0,1 3 5,3-9 0,-1-2-7,-2-4-3,4-2 4,-3 1-2,3-1 0,0-3 0,-1-2 9,1 2-1,1 0 0,-1-3-3,-1 2 7,-1-1 2,2-2-3,0 0-4,0-3 11,0 8-9,-1-5 3,1-3 3,1 4-3,-1-4 1,0 3 2,0-3-6,0 0 4,0 7 1,0-7-8,0 0 6,-4 1 2,4-1 4,0 0-4,0 0-8,0 0 8,0 0-5,4 4 7,-4-4-3,0 0 5,0 0 4,0 0-16,0 0-20,0 0-19,0 0-26,0 0-28,0 0-36,0 0-37,0 0-31,0 0-39,0 0-35,0 0-190,0 0-498,0 0 220</inkml:trace>
  <inkml:trace contextRef="#ctx0" brushRef="#br0" timeOffset="138461.4572">17737 12054 226,'4'-6'271,"-1"1"-7,1-1-9,-2 0-6,-1 1 4,2 1-9,-2-1-9,-1 0-5,2 1-9,-2 1-23,0 3-15,1-5-14,-1 5-25,0 0-15,3-3-21,-3 3 0,0 0-20,0 0-13,0 0-20,0 0 2,0 0-3,-4 13-12,2-5-5,-3 1-5,1 6-8,-3 2-2,1 6-3,-3 4-2,2-2-2,-1 3 1,1 4 7,-3 0-15,3-4 1,-3 0 2,3-2 11,0 0-16,1-9-9,2 0-2,1 0 4,-4 2 13,3 2-2,-2-5-7,3 1 7,1-5 10,-1-1-18,0-3 6,0 0-2,2-1-3,0 2 1,-1-4 2,1-1 1,-1 0-3,2-2 7,0-2-10,-1 5 13,1-5-5,0 0 4,0 3-1,0-3-3,0 0 2,0 0-3,0 0-7,0 0-14,0 0-19,0 0-14,0 0-14,0 0-31,0 0-34,0 0-48,0 0-71,9-11-59,-3 4-232,0-1-579,3 2 256</inkml:trace>
  <inkml:trace contextRef="#ctx0" brushRef="#br0" timeOffset="138972.0083">18117 12056 126,'3'-8'299,"0"3"0,-1-1-20,0 3-7,-2-2-12,3 1-18,-2 1-20,1-1-12,-2 4-22,1-5-29,-1 5-7,0 0-17,0 0-19,0 0-13,0 0-1,0 0-25,0 0-7,-4 12-11,1-2-1,1-1-13,-3 11-4,-2-6-1,1 15-5,-2-6-1,1 5-3,0 0-3,-3 1-4,0 1 3,2-2-10,0 2-5,0-4 3,1 3 24,0-2-7,3-9 0,0 3-13,1-6 8,-1-5-6,2 1-11,-2 0-1,2-2 5,2 0-6,-2-2 7,-1 2-4,0-1 0,3-3 3,0 2-10,-3 0 10,2-2 0,1 1 2,0-1 1,0 0-10,-3 1 8,3-4 1,0-2-9,0 5 2,0-5 9,0 5 1,0 0 5,0-5-19,0 0 0,0 5 8,0-5-2,0 0-4,0 0-8,0 0 11,0 0 9,0 0-12,3 2 7,-3-2-13,0 0 10,0 0-2,0 0 0,0 0 4,0 0-2,0 0-1,0 0-8,0 0-3,0 0 10,0 0-8,0 0 1,0 0 7,0 0-12,0 0-5,0 0-14,0 0-13,0 0-10,0 0-19,0 0-4,0 0-11,4 0-2,-4 0-17,0 0-16,0 0-20,0 0-16,0 0-30,0 0-26,0 0-13,0 0-15,0 0-209,0 0-479,0 0 212</inkml:trace>
  <inkml:trace contextRef="#ctx0" brushRef="#br0" timeOffset="140524.1181">12316 13290 33,'0'0'220,"-3"-6"-13,3 2-16,1-3-17,2 2-3,1-4-6,1 0-5,1 0-14,0 0 2,1-1-4,0 4-10,0-2-6,0 1-15,-2 4-7,-1-2-12,0 5-11,-1 0-14,-3 0-2,6 8-9,-5 4-1,0 5-5,-1 3-2,-1 8 15,-2 1-3,-3 2-1,2-2-9,-3 3 3,0-3-5,0-2-6,2-3-1,0-4-10,0-4 2,0-1-1,2-6-5,-1 3 1,4-1-5,-4-5 10,3 1 19,-1-3 24,1 0 31,1-4 14,1 2 14,-1-2-3,0 0-13,0 0-6,11-9-15,-3-3-11,3-3-8,6-7-8,3 0-8,0-4-3,0 1-6,7-8-10,-9 9-13,1 2 0,-1 5-3,-7 5-6,0 2 1,-2 3-7,-1 2-5,-2 0-1,-2 2-13,2 3-2,-6 0-5,7 5 2,-2 2 0,-2 1 0,2 2 8,0 9-20,-2 0 7,-1 1 10,0 6 12,-4 0-11,0 0 2,1 0-3,-1 0-10,-3-4 0,3-1-19,-2-1-14,1-5-11,-1 4-36,1-1-20,0-1-32,2-5-28,-2-1-22,2 1-28,-1-1-1,5-5-12,0-2-19,1 2-12,2-5-9,4 0-173,2-1-483,2-7 213</inkml:trace>
  <inkml:trace contextRef="#ctx0" brushRef="#br0" timeOffset="140942.1055">12865 13500 20,'1'-4'268,"2"1"4,-1 1-5,-1 0-2,-1 2 4,4-7-17,-3 6-9,-1 1-7,6-5-25,-3 5-21,1-2-16,5-1 0,5-1-28,6-1-8,5 2-10,0 1-16,2 1-3,3 0-10,-4 0-17,-2-1-6,0 5-7,-3-2-24,-4 2-39,-4 0-29,-1-3-30,-3 0-34,0 3-40,-4-1-33,0 2-21,0-2-32,-3 1-29,0-2 2,0 4-182,-2-5-455,-9 7 202</inkml:trace>
  <inkml:trace contextRef="#ctx0" brushRef="#br0" timeOffset="140987.138">12972 13595 79,'-7'5'205,"5"-4"2,-3 0-11,4 2-17,1-3-14,0 0 2,1 4-3,-1-4-8,8 3-4,2 1-14,3-2-15,5-2-2,3 0-17,-1-4-14,3 2-17,-4 2-34,2-1-24,2-1-23,-2 2-23,0-4-37,0 3-39,3-1-34,-3 1-33,2-3-134,0 2-332,-2-3 147</inkml:trace>
  <inkml:trace contextRef="#ctx0" brushRef="#br0" timeOffset="141927.4454">13604 13297 228,'10'-24'247,"-3"9"1,-1 0 2,-2 6-2,0-3-15,-1 8-25,-2 2-20,1-2-28,-2 4-14,0 0-25,0 0-8,-8 20-11,2-10-7,-2 6-12,-4 6-9,0 3-8,-2 1-4,1-2-3,2 1-9,-3-1-7,2-3 0,0 1-6,0-1-2,4-6-3,-1 1-7,2-3-1,2-2-2,-1 0-1,0-6 1,2 5-1,0-5-3,1 2-3,-2-2-1,3-3 8,-1 1-2,0 1 3,2-2-3,-2 1 6,3-3-6,-3 5-1,3-5 0,0 0 1,-1 4-9,1-4 9,0 0 2,0 0 8,0 0 13,0 0 4,0 0-12,0 0 12,0 0 1,0 0 1,0 0-3,0 0 11,0 0 7,0 0-7,0 0 3,10-9 7,-10 9 0,4-4-2,0-1-4,-1 2 9,0-2 7,1 0 9,-1 1-1,0 1 1,-2 1-6,2-2-2,-3 0-4,4 0-1,-2 1-10,-2 3-3,1-2-7,1-2-7,-2 4-7,0 0-4,2-3-7,-2 3-4,0 0-5,0 0-7,2-4 0,-2 4-9,0 0-6,0 0 4,0 0-13,0 0-2,0 0-5,0 0 1,0 0-1,-4 12-3,4-12 4,-2 1-19,2-1 12,-3 5 12,2-3 0,1-2-2,-3 5 4,3-5 0,0 0-1,-1 5 5,1-5 0,0 0 3,0 0 0,-3 0 2,3 0 2,0 0 7,0 0-5,0 0 8,0 0-4,0 0-8,0 0 5,0 0 2,0 0-14,15-4 14,-15 4 1,4-2-2,-4 2-3,3-4-2,-3 4-4,3-2 0,-3 2-7,0 0-12,0 0 4,6 3 10,-6-3 2,6 5-2,-4-1 4,1-4 0,1 3 3,5 1 4,1 2 9,2-4-3,2 0-25,8 1 26,-3-2 0,5 3 1,0-4-2,0-1 1,0-3 2,0 1-1,-4 1 0,0-6 4,-5 4 3,-1 0-4,-3-5 5,-1 5-5,0-1 20,-4-2-9,2-1 7,1-1 3,-4 2 4,-1 0-9,1 1-3,-4-3-7,0 2 3,-1-1-10,0 1 0,2 0 2,-2 0-2,-2 1-4,0-1-1,-2 3-3,2-1-6,-1 2 3,0 1-11,-1-1-1,4 3 1,-10 3-2,5-1-1,0 5-1,-3 1 4,2 3-3,-2 4 2,-1 0 5,-2 7-8,1 2 4,1-3 2,-1 6 0,-2-3 4,0 1-6,2 1 9,-2 3 1,3-1-6,-1 0-5,-1 0 9,3 0-3,-1-4-6,0 0 13,1-1 0,2-6-2,1-5-5,0 4 3,2-7-2,1 1 2,-1-2-5,1-1 7,2-2 13,-3-3-4,2 0-4,1-2-11,-3 7 15,3-7 7,0 3-7,0-3 12,0 0 6,-1 4 6,1-4 3,0 0 4,0 0 1,0 0-2,0 0 1,0 0-2,0 0 0,0 0 1,0 0-5,0 0 1,0 0-7,0 0-3,0 0-2,0 0 2,0 0-4,0 0-5,0 0 1,0 0-3,0 0 0,0 0-5,0 0-1,0 0-5,0 0 7,0 0 0,0 0-7,0 0-8,0 0-19,0 0-9,0 0-5,0 0-44,0 0-8,0 0-36,0 0-36,0 0-32,0 0-19,0 0-33,0 0-55,0 0-64,0 0-51,0 0-213,0 0-682,1-19 302</inkml:trace>
  <inkml:trace contextRef="#ctx0" brushRef="#br0" timeOffset="143768.3786">9695 12221 33,'-17'-3'138,"6"-1"9,0-1 4,2 4 1,0-2 3,2 2-8,3 2-4,-1-3-15,1 0-20,4 2-1,-5 0-16,5 0-13,0 0-6,0 0-16,-6 3 0,6-3-7,0 0-2,7 7 1,-1 0-4,4-2 6,4 4 1,7 0 1,4 0 4,13 3-9,3-3 5,4 0 0,3 2 0,20-2-10,-1-1 12,2 1-3,2-1 2,-1-1-5,6-2-5,2 4-2,1-2-4,0 3-3,0 3-1,-1-9-4,2 8-7,-4-4 0,-10 3-12,-15-7-11,23 6 12,0-5 6,-9-1-2,6-1 0,-3-1 0,-20 2-1,3 1 0,-3-4-5,21 5 2,-22-3 1,0-3-3,-2 2 1,-1-2-3,-2 0-3,-1 0 5,-3 2 2,-11-1-5,1-1-1,-1 1-2,-1-1 2,-3 0-1,1 0-4,-3 2 6,-1-2-2,-2 1 1,-5-1 1,3 1-3,-2-1-2,0 0-1,-4 2 0,2-1 0,-3 0-1,-1-1 2,1 0 2,-1 0 2,-1 3-6,-3-3 2,2 0-1,-2 0 5,-4 0-5,5 0-3,-5 0 1,0 0-6,6 1 3,-6-1-7,4 1-6,-4-1-6,0 0-5,1 5-2,-1-5-6,0 5-17,0-5-22,-1 6-18,1-1-25,-1-2-29,0 2-41,-1 0-191,1 0-411,1-2 183</inkml:trace>
  <inkml:trace contextRef="#ctx0" brushRef="#br0" timeOffset="145529.5963">12914 12518 27,'-4'4'91,"-4"6"-3,1 1-7,0 5-8,-1-1-9,3 2 4,1 0-14,-1 0-3,4 0-5,1 1-4,0 0-1,3 1 3,1-5-1,3 3-15,0-4 13,2 1 4,6-3 7,-4 0-4,6 3-3,3-4-1,1-1 8,2-1-10,2 0 3,0-1 2,4-2-4,1 1-5,9-2 0,1 0-7,0 0 6,1-1-4,-1-1-8,1-2 7,-1 4-9,-1-2-7,2 0 6,1-1 0,-1 5-6,1-4-5,2-2 4,-2 0-5,1 1-6,-3-1 13,2 3-10,0 2-3,-3-3-1,3 2 3,1-3 1,-3 1-10,3 3 9,0-1 3,-2-1-9,0 1 8,-2-1-7,2 2 3,-3 0-1,-8-4-3,9 6 1,-1-6 6,3 2 3,-11 1-2,12-1 0,0 2 3,1-3-4,-3 3 10,4-1-10,-2 1 2,-1-2 6,1 2-4,1 2 6,0-2-6,-3 3 0,-1-1 2,-10-2 2,1 1-1,8-2 0,-8 5-2,6 0-1,-9-1-3,2 0 5,-3-2 2,1 5-1,1-2 1,0-1-2,-2 1 1,1 0 0,-4 1-4,4 0 1,0-3 0,-4 3 0,-1-3-5,-1 2-1,-1-1 5,-5 1-5,-2-4-2,1 1-1,-3 1 2,-2-3-4,-1 2 4,-2-2 0,2-2-7,-3 1 8,1 2-5,-3-2 2,2-2-1,-1 2-1,0-1-6,-1-2 7,1 6-1,-1-4-1,0 0 2,0 0 1,-1-2-4,1 3 5,-3-3 2,3 4-2,-3-4 1,3 1 7,-3-1-2,1 3 13,-1-3 18,0 0 11,0 0 5,0 0 6,0 0-6,10-8-7,-8 5-10,2-2-5,1-3 0,3 0-2,4-5-9,2 2 5,6-4-8,0-3-2,1 2 3,14-6-7,-1 4-2,5 2 0,-11 7-1,9-5-4,1 3 1,0 4-5,-7 2-1,8 3-2,0 3 3,0 1-4,3 5-1,-2-7 2,-3 12 0,0-4-2,4 1 0,-3 0 0,0 6 1,0-4-1,3 2 5,4 6-1,-5-5 0,3 2-2,1-1 0,1 2-4,-1-1 6,-1-2-4,-6 2-2,4-3 2,-13-4 0,-1 2 7,-2-4-1,3 1-5,-1 1 0,2-4 3,-2-3 4,0 3 2,1 2 3,-4-7 3,7 3 3,-4-1 8,4-2 3,7-2 8,-8 2 8,9-3-3,6 0 4,-3-1-11,-1 2 2,4 0 4,-5-1-7,0 0 12,0 1 1,1-3-2,-13 1-3,0 3 14,12-2-4,3 3-2,-5-2-4,2-3-4,-1 2-1,6 2-7,-3 1-1,2-3 0,1 1-13,2-3 6,-5 4-3,0-3-5,2 4 2,-6-2 12,4-1 3,0 1-6,-5 0-2,1 1-12,-10-3 10,1 4 0,-3-3-2,-2 1 19,-3-1 12,0-2-11,-5 3 1,-2-3-8,0 4 13,-1-4-17,0-1 12,-1 1-3,-3 3 1,-1-1-12,2-1-1,-3 0-2,-1 1 2,-1 0-19,-1 1 12,2 2 3,-2-3-3,-1 0-7,0 2-15,-3 1 14,4-3 5,-4 3-5,3-3-1,-3 3-3,0 0 0,3-2-2,-3 2 0,0 0-8,0 0-17,1-3 10,-1 3 3,0 0 4,0 0-13,0 0 8,0 0-8,0 0-6,0 0 11,0 0-12,0 0 1,0 0-2,0 0 9,0 0-19,0 0 13,-1-6 3,1 6-18,0 0 22,0 0-2,0 0-5,0 0-3,0 0-18,0 0 1,0 0 1,0 0-9,0 0-6,0 0-9,0 0-6,0 0-6,0 0-21,0 0-15,-6-1-23,6 1-25,0 0-20,0 0-28,0 0-17,0 0-19,0 0-12,0 0 10,-10 5-135,6-3-410,1-1 181</inkml:trace>
  <inkml:trace contextRef="#ctx0" brushRef="#br0" timeOffset="149399.2962">16999 2697 36,'0'0'160,"0"0"-7,-6-1-5,6 1 1,0 0-1,0 0 1,0 0-1,0 0-2,-4-2-3,4 2-6,0 0-6,0 0-9,0 0-4,0 0-16,0 0-5,0 0-11,0 0-8,0 0-12,0 0 1,0 0-16,0 0-3,17 3-6,-3-2 3,10-2-9,1 5 1,18-4-6,0 2 1,5-6-4,24 8-2,4-6 4,3 2-8,-6 2-3,2 4-4,0 0 2,2 0-4,-7 1 2,2 2 0,-4 2-5,-19-9-2,23 10 2,-25-4-2,-1-1-7,3 0 1,-4-3-4,-4 1-7,-3-2-2,-8 1-9,-5-3 3,2 1 2,-6-2 4,0 0-3,-7 0 4,-4 0 5,-2-3-1,0 3 5,-3-2-1,1 2-2,-6 0-12,7-6-7,-4 2-14,-3 4-10,4-4-15,-4 4-15,0-4-33,0 4-16,0 0-37,-7-6-6,7 6-11,-13 0-122,2-2-326,-2 1 144</inkml:trace>
  <inkml:trace contextRef="#ctx0" brushRef="#br0" timeOffset="149889.8283">17169 2714 14,'-8'-1'165,"8"1"-17,-6-2 4,6 2 2,0 0 1,-5-2-3,5 2 15,-6 0-5,6 0 2,0 0-1,-3-2 2,3 2-8,0 0-11,0 0-7,0 0-7,0 0-12,0 0-11,0 0-1,0 0-18,0 0-6,0 0-8,0 0-10,0 0-8,0 0-6,0 0-5,0 0-5,0 0-3,0 0-3,0 0 3,16 7-7,-8-5 13,6 1 12,2-1 3,9 1 1,3-2-1,13 4 4,4-3-11,26 6-2,-25-5 6,26 4-13,-23-2-4,25-1-10,-3 4 2,-23-5-7,24 8 6,-21-8-13,15 5 4,-16-2 4,16 4 1,-21-5-16,5-1 5,-6 0-1,-5 0-3,-9 1-8,-2-3-6,-4 0 13,0 1 3,-8-1-19,-4 1 10,-3-3 6,-1 0 2,-4 2-1,-4-2 6,7 0-1,-7 0-1,0 0-12,0 0 4,6 0 11,-6 0-15,0 0-11,0 0-18,0 0-25,0 0-23,0 0-26,0 0-39,0 0-39,0 0-41,-30 2-21,11 0-22,-7 2-30,-3-2-170,-13-3-498,2 3 221</inkml:trace>
  <inkml:trace contextRef="#ctx0" brushRef="#br0" timeOffset="150329.7114">16960 2830 169,'-7'0'206,"7"0"-6,-7-3-5,7 3-14,-5-2-9,5 2-12,0 0-17,0 0-6,0 0-17,0 0-6,-4 0-9,4 0 2,0 0-9,0 0-3,0 0-5,0 0 4,0 0-3,0 0 14,23 2 1,-10-2 1,10 3 6,1-6-10,7 3-5,11-2-6,4 4 2,22-6-16,0 6 2,-2-2-3,5 5-19,-1-5 8,3 5-5,-4-3-21,3 9 11,-21-7 0,19 6-12,2-2-10,-24-5 4,27 2 3,-6 5-7,-23-4 4,2-1-12,-3 1 16,0-6-28,-17 4 12,2-1-9,-2 2 7,-5-5-15,-8 2 9,-1-2-2,-4 0 3,-3 1-5,0-1 6,-7 0 2,0 0 1,13-1 1,-13 1-1,7 1-6,-7-1-1,0 0-3,0 0-25,4-3-25,-4 3-24,0 0-33,0 0-41,0 0-53,0 0-28,-23-3-38,10 1-20,-7 0-226,-5 4-547,-1 0 242</inkml:trace>
  <inkml:trace contextRef="#ctx0" brushRef="#br0" timeOffset="150836.9175">17086 2834 174,'-5'-4'215,"5"4"3,-7-3-16,7 3-5,-3-2-16,3 2-8,-6 0-15,6 0-19,0 0-11,0 0-19,0 0-4,0 0-15,0 0 3,0 0-16,0 0 1,0 0-14,0 0-1,0 0-13,0 0 3,0 0-6,0 0 1,0 0 0,0 0 7,0 0 7,26 5 10,-10-3 5,13 0 4,14 1 2,-5-3-4,10 2-12,24 1 8,-3 7-13,-1-6-10,-1 3 6,-19-2-12,4 0-2,17 3-3,-2-1-1,-17 4-3,21 0-15,-4 1 7,2 0-8,-23-4-7,1 0 10,21 7-6,-27-7-2,-2-1 2,-1-3-16,-10 0 7,-1-3 4,-3 6 1,-3-5-2,-4 1 13,-3-2-16,-4-2 11,-2 3 4,2-1 13,-10-1 1,10 2 25,-10-2-7,7 0-3,-7 0 7,0 0 0,7 0-15,-7 0-1,0 0-4,0 0-6,6 3 0,-6-3-4,0 0 2,0 0-12,0 0-6,0 0-5,0 0-4,0 0-5,0 0-6,0 0-13,0 0-33,0 0 4,0 0-19,0 0-31,0 0-8,0 0-26,0 0-33,0 0-29,-30-8-17,12 5-9,-3 1-16,-2 0-10,-5-3 7,0 1-11,-3 0-153,-10 0-436,-1-1 192</inkml:trace>
  <inkml:trace contextRef="#ctx0" brushRef="#br0" timeOffset="151298.5123">17175 2814 81,'0'0'160,"0"0"0,-10-1-6,10 1-5,0 0-7,0 0-9,-7 0-3,7 0-9,0 0-5,0 0-4,0 0-1,0 0-8,0 0-15,0 0 0,0 0-3,0 0-4,0 0-1,0 0-5,0 0-4,28-5-3,-12 5 0,12 0-3,0 0-3,13-2-4,7 9-1,18-7-9,-17 2 3,19 3-9,0 2-3,-22-4-5,2 3-2,4 0-1,-4 5-4,1-1-1,-1-5-5,-1 5 1,-4-3-6,-2 0-1,-13-2-6,-2-2 5,-4 2-1,-6-1-4,-2 1 3,-6-5-3,2 3 2,-3-3 0,-4 0-2,4 2 4,-7-2 0,0 0 4,7 1 4,-7-1 9,0 0-1,7 0-5,-7 0 6,0 0-8,0 0-1,0 0-10,0 0-1,0 0-14,0 0-10,0 0-22,0 0-31,-14-8-39,4 6-34,-7-1-27,-7-1 0,-4-1-14,0 1-3,-13-2 2,-2 1-9,2 0-130,-3-2-346,0 4 153</inkml:trace>
  <inkml:trace contextRef="#ctx0" brushRef="#br0" timeOffset="152251.7068">17096 2801 11,'-7'0'135,"7"0"-6,-5-3-9,5 3 0,0 0-6,-6 0 4,6 0-7,0 0-8,0 0-9,-9-2 2,9 2-12,0 0-6,0 0-3,0 0-11,0 0 7,0 0-5,0 0-6,-7 2-6,7-2 2,0 0-8,0 0-8,0 0-7,0 0 3,0 0-6,0 0-6,0 0 0,0 0-8,0 0 2,0 0-5,0 0 1,17 5 2,-10-4 5,3-1 4,4 4 6,3-2 3,2 1-3,4-3 2,4 1 2,13 5 1,-1-3 1,3-3 3,2 4 2,5-1-6,20 6 1,-18-6-7,17 2-2,-18-1-8,19-1 3,-19 2 5,23 1-3,-4 2-5,-2-4 0,3 4-3,-24-2-4,3 2 4,1-5-3,-5 0 3,5 2-5,-3 5 2,-6-6 3,-14-3-5,0 4 0,-1-5 0,2 4 2,-7-1-8,-5-2 9,-2-1-1,-6 0 9,0 0 2,2 0 13,-10 0-9,8 0 13,-8 0 3,8 1 2,-8-1-8,0 0 2,0 0-1,7-1-7,-7 1 3,0 0-8,0 0-5,0 0-2,7 1 0,-7-1-7,0 0 3,0 0-4,0 0-4,0 0 3,0 0-1,0 0-2,0 0-2,0 0 4,0 0 1,0 0-6,0 0 2,0 0-2,0 0-6,0 0 7,0 0-14,0 0 13,0 0-3,0 0 2,0 0 1,0 0 1,0 0-7,0 0-2,0 0 5,0 0-2,0 0-4,4 3 10,-4-3-1,0 0-5,0 0 5,0 0-6,0 0 0,0 0 9,0 0-9,0 0 2,0 0 0,0 0-4,0 0 13,0 0-11,0 0 1,0 0-7,0 0 5,0 0 6,0 0 1,0 0-11,0 0 5,0 0-5,0 0 7,0 0-2,0 0 0,0 0-2,0 0 1,0 0-1,0 0 7,0 0-4,0 0-2,0 0 5,0 0-2,0 0-3,0 0 2,0 0 5,0 0 1,0 0-1,0 0 3,0 0 0,0 0-1,0 0 2,0 0-1,0 0 4,0 0 2,0 0 2,0 0-11,0 0 8,0 0 3,0 0-22,0 0 12,0 0 3,0 0-4,0 0 2,0 0-5,0 0 10,0 0 1,0 0-8,0 0 0,0 0-7,0 0 10,0 0-9,0 0-1,0 0 7,0 0-11,0 0 1,0 0 10,0 0-8,0 0-5,0 0 4,0 0 4,0 0 8,0 0-10,0 0 10,0 0-8,0 0-6,0 0 4,0 0-2,0 0 1,0 0-2,0 0-3,0 0 6,0 0 1,0 0-3,0 0 5,0 0-1,0 0-4,0 0 3,0 0 2,0 0 0,0 0-3,0 0 7,0 0-3,0 0-6,0 0-3,0 0 2,0 0 0,0 0 0,0 0-15,0 0-9,0 0-14,0 0-21,0 0-24,0 0-17,0 0-34,0 0-27,0 0-23,0 0-21,0 0-26,0 0-18,0 0-133,0 0-417,0 0 185</inkml:trace>
  <inkml:trace contextRef="#ctx0" brushRef="#br0" timeOffset="156814.5553">14296 2479 108,'-6'0'120,"6"0"-8,-6-2-9,3 1-6,3 1-9,0 0-16,0 0 0,0 0-14,0 0 1,0 0-9,0 0 10,11 10-19,2-7 11,2 2-10,8 3 3,-3 0-11,5 1 1,-1-3-2,2-1-5,-1 4 0,0-4-11,-2 3 7,-1-4-8,0 3 3,-8-5-6,0 2 13,-5-2-10,1 1-4,-2-1-7,-4-2 6,-4 0-13,6 4 2,-6-4-7,0 0-10,0 0 3,-17 3-4,0-3 14,-7 0-15,2 2 7,-4 1-9,-2 1 14,0-1-16,0 2 14,1-3-5,0 5 6,1-3-3,6 2 7,0-3-4,6 0 3,4 2 9,0-4-11,6 2 7,-3-3 2,4 2 3,-1-1-2,4-1-4,-6 1 0,6-1 7,0 0-2,13 5-2,-3-4 6,4 1 5,9-2-1,1 2-19,0 1 14,1-3-1,0 0 0,-4 0-2,5-3 0,-7 6 8,-6-6-5,-3 3 3,-2 0 4,-2 0 7,-6 0 11,8-2-5,-6 0-1,-2 2-9,0 0 2,-12-6-10,3 5 7,-7-2-6,-5 3 4,0 0-2,-5 0-5,1 0-2,1 0 3,0 2 1,2-1-3,6 0-4,1 2 6,2 0-1,-1-1-2,7-2-7,1 2-7,-1 1 2,6-3 8,-2 3-15,3-3 11,-2 5-5,2-5 7,6 4-6,1 0-1,6-2 7,4 1 1,-2-2-14,8 3 16,0-1-1,-4-2-1,2-2-1,-4 1-1,0 0 0,-3 0-1,-1-3-3,-2 1 11,-2 0 7,-2-2-5,-2 3 0,0-3-1,-3 0-7,-1-2-4,-1 0 8,-1 1-5,-6-1 1,-4-4-4,-3 4 9,-6-1-15,6-2 6,-10 5 8,-3-4-6,2 6-4,1-4 1,-1 6 2,1-2 2,1-1 0,2 4 3,2-4-9,4 5 11,6-4-2,-1 0-1,3 2-7,2 0 6,3-2-5,2 2-9,-7 0 6,7 0 6,0 0-5,0 0 11,16 4-7,-1-4 9,1 3-8,6-1 2,0 0 2,-1-2-5,3 2-2,0-6-8,2 6 19,-12-2-3,4 0 6,-3 0-3,-1-2 2,-4 2-4,0-2 15,-3 2 9,0-1 2,-2 1-4,-3-4-8,1-1 3,-3 0 3,0 0-15,-3 0 2,-4 2-2,0-2 3,-5-1-17,-4 3 9,-6-4-12,0 5 9,-3-1 1,3 3-1,2 0-9,0 3 8,-1-3 2,8 1-4,3-1 0,3 1-9,0 1-18,3-2-15,4 0 11,-6 1 0,6-1 12,3 6-6,2-3 11,1 1 0,9 1 0,0-2 0,6 4 9,0-2 2,1-2-2,0 4 2,1-4-13,-8 1 18,1-2 7,-4-1-3,-2-1-3,0 2 11,-5-2 15,3 0 12,-4 0 5,-4 0 8,6 1-4,-4 0 3,-2-1-6,0 0-8,0 0 3,0 0-14,0 0 4,-12-5-12,6 5 2,-1-2-8,1 2 0,2 0 3,-2-2-8,6 2-2,-9 0-1,2 0 6,0 0-9,2 0 0,-2 0-3,7 0 3,-7 0 2,2 0-9,5 0 0,-5 0-6,5 0 15,0 0-12,-7 2-5,7-2-3,0 0 13,0 0-15,0 0 5,0 0 4,-4-2 0,4 2 10,0 0-13,0 0 1,0 0 8,0 0 9,0 0-13,0 0 5,0 0-7,0 0 11,0 0-4,0 0 5,0 0-6,0 0 10,0 0-7,0 0 2,0 0 0,0 0 1,0 0 3,0 0-8,0 0-1,0 0 1,0 0-1,0 0 3,0 0 0,0 0 5,0 0-12,0 0 6,0 0 5,0 0-10,0 0-6,0 0-7,0 0-23,0 0-26,16 0-12,-16 0-27,10 0-118,-4 2-246,-1 0 110</inkml:trace>
  <inkml:trace contextRef="#ctx0" brushRef="#br0" timeOffset="157266.5907">15038 2963 17,'-5'0'213,"5"0"1,-3 1-18,3-1-9,0 0-9,0 0-9,0 0-8,0 0-7,0 0-9,0 0-10,0 0-12,0 0-11,0 0-13,11-4-10,0 2-11,5 2 1,-1 0-13,8 0-7,0-2-8,-2 4-17,1-1-14,3 0-12,-5 3-13,-3-4-24,-3 4-4,0-4-24,-3 4-10,-2-4-16,2 1-13,-4 1-10,-1-2-29,-2 0-11,-4 0-15,8 2-118,-8-2-301,0 0 134</inkml:trace>
  <inkml:trace contextRef="#ctx0" brushRef="#br0" timeOffset="157714.1699">14965 3032 159,'0'0'174,"0"0"-6,0 0-5,0 0-8,0 0-17,0 0-7,27 3-11,-13-3-10,7 0-12,0 3-10,3-3-12,0 0-3,1 3-9,-2-1-10,1 0-15,-2 1-26,-2-4-22,-3 1-22,-3 1-18,2-1-13,-8-1-9,1 1-6,-4 0-8,1-2-27,-6 2-3,0 0-4,0 0-64,0 0-197,-11-8 88</inkml:trace>
  <inkml:trace contextRef="#ctx0" brushRef="#br0" timeOffset="157752.202">15134 3030 309,'-24'0'-19,"0"2"6,10-1 24,0 1 3,4-3 23,3 2 9,0-2 22,2 1 7,0-1 11,5 1-8,-6 0 11,6 0 1,0 0 1,0 0 2,0 0 16,0 0-15,16-1-4,-2 1-12,0-5-8,3 5-4,3-1-7,2 1-7,-2 1-5,1 0-8,3-1-12,-3 3-17,-1 0-19,1 0-16,-8-3-28,-3 1-16,0-1-38,-2 3-10,-1-3-119,-1 2-256,-6-2 113</inkml:trace>
  <inkml:trace contextRef="#ctx0" brushRef="#br0" timeOffset="163563.2956">18092 5096 110,'7'-16'151,"-3"5"-1,0-5-14,-2-1 16,1 5 0,-2-3-5,-1-1 7,0 4-8,-3-5-15,3 6-1,-3-5-3,-1-1-12,0 1-8,-3-3-14,3 1-8,-3 1-12,-4-3-11,-2-1 0,0-1-7,-1 3-6,-3-3-7,0 4-2,-4-5-4,-1 3-6,-3-1 0,0 2-2,-10-7-3,-3-2-4,0 4 0,3 3-2,1-2-1,-4 2 2,-3-1-5,0 3-4,3 0 6,0 4 0,-3-4-1,4 5 0,0 0 1,0-2-4,10 8 5,-3 1-6,5-1 0,-3 1-7,0 1 9,1 1 0,-4 0-3,4 3-14,-2-1-5,-1 1 7,2 2-7,0 2 1,4-4 2,0 4 6,2 1-11,7-2 3,0 2 2,0 2-2,0-2 1,0 3 0,-5-1 1,-1 2 5,1-1-2,-1 3 1,-3-3 1,1 3-2,3-1 2,-3 2 0,-1 3 3,0-6 0,2 4 0,-3 3-1,2-3-1,3 2 3,-1-2-4,1-2 2,-1 0 3,7-1-1,-4 3 0,-1-1 2,-2 4-2,4-1 3,1 1-2,1-3-1,-3 2 3,6 0-3,-3-1-1,1 5 2,-3 2-2,0 1 4,2-1-5,-2 3 4,0 1-9,3-2 7,1 2 2,-1-2-1,-3 4-1,3-1-2,2-2 4,-1 5 0,0-5-3,3 0-1,-4 1-1,5 0 4,0-1-2,0 1 2,0-1-4,2 1 1,1-9 1,-4 10 1,7-8-3,-5 2 0,2-2 8,-1 1-8,3 2 5,-2-1-2,2-3-3,-1 8 1,0-6 1,1 3-1,1-2-4,-1 2 1,1 0 2,2 4 1,-2-6-2,0 0-4,2 2 11,1-1-8,-1 0-1,2 0 2,0-1 0,0 1 0,2-1 0,-3 0-4,3-1 1,-3-1 4,3 1 0,-3-4-1,4 4 1,-1-3-2,-2 3 0,2-5-2,4 5 2,-4-1 3,4 2-2,0-3-1,0 0 1,0 1 0,3-1 0,0 1-2,1 5 2,0-7 4,4 5-5,-4-5 2,-1 0 1,2 1-3,1 2 7,2 1-6,1 0 0,-5-7-1,2 3 0,1-4 1,2 10 0,1-9 0,1 5 2,0-1 1,3-1 0,-1-1 2,1 2 1,0-1 0,3 1 1,-1 0 2,2 1-3,0-1 2,1-3 2,-1 2-2,-1-4 4,3 4-4,8 1 0,-8-1-1,-2-4-2,3 2 3,-1-2-8,0-2 3,-2 3 4,3-5-1,-1 3-1,-3-4 2,0-1-2,1 2 1,0-2 5,-2 0 6,-1 2-1,1-4 5,-3 1 4,1-1-7,0 1 4,-1-2-9,-2-1 7,-2-2 0,5 2 0,0-2-3,0 2-3,-4 0 0,3 2 7,-4-5-6,5 2 8,1-2-7,-5 2 7,4-3-6,1 0 5,-2-1-1,-3 3-2,4-3-3,2 3 0,-1-1 3,-2-2 12,1-3-6,-1 4-2,1 1-3,3-3 8,-4 0-4,-5 3 11,2-5-9,4-2 1,2 0-4,2 2 4,-1-2-1,3-4-11,-3 2 4,-2-1 4,5 0-3,8-7 2,-1-3 0,-7 12-8,1-3 3,-4 0-4,-1-1 12,-1 0 15,-1 3-3,-1 3 6,-6 4 5,0-5 5,-3 0-22,4 1 14,-3 1-2,1-4 9,-1 3-7,-2 1-5,0-4-3,4-2 7,-7 8-5,3-5 5,0 4-14,3-5 2,-2 1-9,3-3 6,-3 2-10,1 2-2,5-9 2,-2 3-4,-4 4-5,-1-1 5,-1-1 17,-2 6 4,-1-3 8,0 2-1,-3 3 0,4-4 1,-4 3-3,1-3 7,-1 5-1,1-4 2,-1 1-11,0 2 3,0-5-11,-2 2 2,2 2-4,-2-1-1,2-1 3,-3-1-8,3 1 0,0-8-6,1 6 3,-3-1-4,2-2 6,-1-1-1,-1 3 2,1 0 0,0 0 0,0 0-2,1-5-1,-2 1-4,-1 1 3,1 5-3,0-2 5,0-3 8,-1 3-1,1-1 1,2-3-3,-3 5-3,1-1-4,1-4-1,-4-2-4,2 1 0,0-1 5,2 1-9,-4 5-3,1-5 2,1 3-2,0-2-1,-3 0-2,3-3 5,-2 2-4,0 7-4,-1-5 2,0 1 1,1 0 3,-1 2-3,1 1-3,-1 0 7,-1 0-4,0 0 0,1 1-6,0 1 2,-1 0 0,1-1 4,-4 2-3,3-2-4,1 3 3,0-1 0,-1 1-2,0 2 5,1-4-6,0 4 3,-1-4-1,1 2 2,-2-1-2,-1 0-2,2-1 1,-2 3 2,-1-2-6,2 3 4,0-2 3,0-1 0,-1 2 0,1 0-8,0 1 8,1-1-4,-3-2 0,-3-2 0,0 0-2,0 3 4,-2-5-2,-1 4 0,3 2 1,3-1-3,-3 1 4,0-3 1,0 3 2,1-3-1,0 2-1,3 2 1,-2 1-3,1-1 9,4 2-6,-1 1-2,0-2 2,1 1 2,-1 1-1,0 0 3,4 2 3,-3-4-5,-2 4 2,5 0-6,-4-3 6,4 3-2,-1-3 4,1 3-8,-3-5 1,3 5 0,0 0 2,0 0 1,-3 0-1,3 0 1,0 0-3,0 0 6,0 0-11,0 0 9,0 0-4,-4-1 2,4 1 2,0 0 0,0 0-1,0 0-3,0 0 8,0 0-4,0 0 1,0 0-6,0 0 5,0 0-3,0 0-1,0 0 0,0 0 4,0 0-3,0 0 0,0 0 0,0 0-3,0 0 0,0 0 3,0 0 2,0 0-4,0 0 3,0 0-5,-6-3 5,6 3-3,0 0 0,0 0 2,0 0 3,0 0-2,0 0-3,0 0 5,0 0-5,0 0-8,0 0 9,0 0-2,0 0 0,0 0 0,0 0 0,0 0 4,0 0-5,0 0 1,0 0 3,0 0 5,0 0-6,0 0-3,0 0-1,0 0-4,0 0-5,0 0 1,0 0-2,0 0-1,0 0 4,0 0-1,0 0 1,0 0-2,0 0 1,0 0-2,0 0 2,0 0-2,0 0 1,0 0-3,0 0 7,0 0-6,0 0 0,0 0 1,0 0 2,0 0 3,0 0-7,0 0 9,0 0-3,0 0 1,0 0-1,0 0-3,0 0 3,0 0 4,0 0-1,0 0-5,0 0 6,0 0 1,0 0 4,0 0 0,0 0-4,0 0 1,0 0 3,0 0 0,0 0-6,0 0-2,0 0 5,0 0 2,0 0-5,0 0 1,0 0-7,0 0 6,0 0 2,0 0-6,0 0 3,0 0-13,0 0 7,0 0 6,0 0 1,0 0-1,0 0 6,0 0-5,0 0 5,0 0-8,0 0 6,0 0-4,0 0 4,0 0 2,-7 3-9,7-3 9,0 0-2,0 0-5,0 0 14,0 0-13,0 0 2,0 0 4,0 0 5,0 0-5,0 0 1,0 0-4,0 0 6,0 0 2,0 0-4,0 0 0,0 0 4,0 0 0,0 0-9,0 0 9,0 0-5,0 0 2,0 0 1,0 0 1,0 0 0,0 0 0,0 0-11,0 0 11,0 0-8,0 0 8,0 0 8,0 0-12,0 0 1,0 0 1,0 0 0,0 0 3,0 0-5,0 0 1,0 0 5,0 0-4,0 0-5,0 0 18,0 0-11,0 0-1,0 0 1,0 0-8,0 0 8,0 0-5,0 0 5,0 0 0,0 0-3,0 0-2,0 0 1,0 0-3,0 0 6,0 0-4,0 0 4,0 0-2,0 0-2,0 0 10,0 0-8,0 0 7,0 0-5,0 0 0,0 0 4,0 0-7,0 0 2,0 0 1,0 0-11,0 0 11,0 0-1,0 0-1,0 0 10,0 0-17,0 0 12,0 0 1,0 0 0,0 0-6,0 0 2,0 0 0,0 0 0,0 0-2,0 0 2,0 0 2,0 0-3,0 0-2,0 0 2,0 0 4,0 0-3,0 0 0,0 0 7,0 0-12,0 0-4,0 0 6,0 0 1,0 0 9,0 0-8,0 0-1,0 0 0,0 0-3,0 0 3,0 0 2,0 0-1,0 0-1,0 0 3,0 0-3,0 0 0,0 0 0,0 0 2,0 0-1,0 0-4,0 0 4,0 0 0,0 0-6,0 0 2,0 0-2,0 0-3,0 0-4,0 0-2,0 0-2,0 0 0,0 0-1,0 0 5,0 0-5,-4 0 2,4 0-1,0 0-4,0 0 15,0 0 0,0 0-3,0 0 0,0 0 0,0 0-4,0 0 8,0 0 3,0 0-8,0 0 10,0 0-3,0 0 3,0 0 1,0 0-4,0 0 4,0 0-3,0 0-2,0 0-3,0 0 8,0 0 3,0 0-5,0 0 1,0 0 6,0 0-4,0 0-1,0 0 0,0 0-1,0 0 1,0 0 1,0 0 0,0 0 5,0 0-5,0 0-2,0 0 3,0 0-6,0 0 14,0 0-10,0 0 2,0 0-5,0 0 4,0 0-8,0 0 6,0 0 2,0 0-1,0 0 4,0 0-2,0 0-5,0 0 4,0 0-4,0 0 3,0 0 2,0 0-9,0 0 10,0 0-15,0 0 13,0 0 0,0 0-12,0 0 4,0 0 5,0 0 6,0 0-2,0 0 3,0 0 5,0 0-16,0 0 3,0 0-2,0 0 12,0 0-3,0 0-5,0 0 9,0 0 1,0 0-3,0 0 5,0 0-15,0 0 4,0 0-3,0 0 2,0 0 0,0 0-2,0 0 7,0 0-8,0 0-3,0 0 10,0 0-5,0 0-5,0 0 4,0 0 5,0 0-6,0 0 14,0 0-4,0 0-14,0 0 0,0 0-2,0 0 5,0 0-1,0 0 0,0 0-5,0 0-3,0 0 0,0 0-3,0 0 1,0 0 2,0 0 1,0 0 8,0 0-4,0 0 2,0 0 1,0 0-3,0 0 4,0 0-10,0 0 14,0 0 5,0 0-9,0 0 6,0 0-6,0 0 4,0 0-2,0 0 6,0 0-7,0 0 4,0 0-5,0 0 4,0 0 2,0 0-1,0 0-12,0 0 24,0 0-1,0 0-8,0 0 5,0 0-8,0 0-15,0 0 16,0 0-9,0 0 10,0 0-1,0 0-15,0 0 16,0 0 12,0 0-18,0 0 4,0 0-1,0 0 3,0 0-4,0 0 4,0 0 10,0 0-12,0 0-1,0 0 2,0 0 4,0 0-5,0 0-1,0 0 1,0 0-1,0 0-3,0 0 2,0 0 4,0 0-3,0 0 0,0 0 9,0 0-8,0 0-1,0 0 10,0 0-12,0 0 1,0 0 2,0 0-1,0 0 5,0 0-5,0 0 2,0 0-1,0 0 3,0 0 0,0 0-7,0 0 0,0 0-2,0 0 0,0 0-2,0 0 0,0 0-7,0 0 4,0 0-5,0 0-11,0 0 6,0 0-11,0 0 17,0 0-14,0 0-7,0 0-5,0 0-3,0 0-5,0 0 16,0 0 3,0 0-16,0 0-7,0 0 3,0 0 0,0 0-3,0 0 2,0 0 0,0 0 1,0 0-3,0 0 4,0 0 4,0 0-5,0 0 9,0 0-5,0 0 3,0 0 4,0 0-6,0 0-1,0 0 9,0 0-3,0 0 2,0 0 1,0 0-2,0 0 2,0 0-1,0 0 6,0 0-5,0 0 1,0 0 5,0 0-9,0 0 2,0 0 5,0 0-8,0 0 1,0 0-3,0 0-3,0 0-5,0 0 0,0 0-10,0 0 4,0 0-9,0 0-4,0 0-8,0 0-1,0 0-12,0 0-16,0 0 1,0 0-16,0 0 1,0 0-14,0 0-6,0 0 11,4 7 14,-5-3-9,-2 0-88,3-1-231,-1 1 102</inkml:trace>
  <inkml:trace contextRef="#ctx0" brushRef="#br0" timeOffset="173545.3578">1387 13521 25,'0'0'170,"0"0"-8,6 0-2,-6 0-6,0 0-3,0 0-9,4 1-8,-4-1 11,0 0 7,1 3-2,-1-3 3,0 0 32,0 0 5,0 0-6,0 0-8,0 0-16,0 0-20,-1-10-1,1 10-14,-4-8-11,2 4-11,-1-1-9,1 1-6,0 1-21,-1-4-12,-1 4 7,0 1-11,-1-1-2,-3 3-13,1-2-2,-7 5-18,1 3 7,-8 7 3,0 2-4,1 4-5,-2 5 1,1 2-4,-5 8 4,5-7-9,-1 11 0,6-13 5,-2 6-4,5-2 0,3 0-2,0-2 6,3 3-11,-1-4-3,5-1 6,3-4-4,0-3 2,2 0-11,0-1 7,3-1-5,3 0 1,-1-2 6,3-1-1,-3-5 2,4 4-5,2-4 1,1-1 5,-4-2-3,4-2-5,0 1 1,0-2 12,0-1-1,0-4 4,-1-2-4,-2 2-11,-1-4 6,0 0 5,-3 0-1,4 2-1,-5-4 7,0 1-5,-2-1 6,0-1-10,-1 0 1,-2 4-10,-1-2 10,0 1-4,-1-2 2,-2-1 5,0 1-4,-2 0-6,-4 1-8,2-1 3,-3-3-2,0 0 15,-1 0-12,0 9 0,3-4 12,0-2-10,0 6 5,2-4-8,1 5 6,2 0 3,0-1-5,3 3-5,-6-3 3,6 3-22,-4-2 16,4 2-1,0 0-4,0 0 12,0 0-4,0 0 20,13-7-22,-2 6 2,-2 1 5,6 0 0,-7-1-18,15 2 19,-5-2 1,2 1-1,1-1-5,3 1-7,-3 0 14,-4 2 1,4-4-8,-4 3 6,-3-2-16,2-1 22,-4-1-3,-2 6 4,0-3-2,-4 2-1,1-2 2,-7 0 2,10 0 4,-6 1-7,-4-1 22,7 1-6,-7-1-3,0 0-9,0 0 15,7-2 0,-7 2-2,0 0 0,0 0 5,0 0-10,4 5 1,-4-5 0,0 0-7,0 0 8,0 0-9,0 0-2,0 0-7,0 0 5,0 7 7,0-4-13,-1 11-8,-5 1 3,-1 2 9,-3 7 5,-1 4 0,1-1-2,0 3-6,-4 1 1,-1 14 2,2-13-10,0-2 9,-6 11 39,6-12-44,2 2 0,1-4 7,-3 0-5,3-1-8,0-4 11,3 2 2,0-9 2,-1-1-4,5 0-3,-4-4 0,4-1-5,-2-3 15,5 2-4,-3-4 14,0 1-17,1 2 3,1-2 3,0-2-3,-1-1-11,2-2-32,-4 4-5,4-4-27,0 0-37,0 0-42,0 0-67,0 0-86,0 0-263,4-12-613,-2 7 271</inkml:trace>
  <inkml:trace contextRef="#ctx0" brushRef="#br0" timeOffset="174581.9925">1946 13958 28,'0'0'185,"0"0"1,0 0 0,0 0 9,-4 2 10,4-2-1,0 0 5,0 0 6,-3 2-12,3-2-1,0 0-10,0 0-5,0 0-14,-3 3-1,3-3-9,0 0-11,0 0-15,0 0 25,0 0-42,0 0-26,0 0 4,10 1 5,-1-1-2,0 2-5,7 1-17,5-2-5,3 0-6,1-2 0,-1 4-9,3 0-5,-3 1-14,0-3 6,-3 5 1,-3-4-10,-4 1-3,2-2-5,-3 0-4,2 2 6,-8-3-13,0 0-7,0 0-7,0 2-5,-7-2-14,7 0-11,-2-2-9,-5 2-20,5 2-4,-5-2-18,0 0-23,0 0-35,0 0-48,0 0-34,0 0-54,-14-7-23,7 5-244,-3 0-582,0 2 258</inkml:trace>
  <inkml:trace contextRef="#ctx0" brushRef="#br0" timeOffset="175072.6371">1915 14093 129,'-5'3'237,"3"1"0,-4-1-9,2-1-10,4-2-13,-3 2-12,3-2-14,0 0 0,3 4-3,0-2-12,4 0-6,3 2-12,4-1-6,0 2 0,7 0-17,0 0-6,0-1 0,1 1-19,0 0-13,-5-2-9,0 2-6,-3-2-3,0 3-8,-3-4-3,-1 1-13,0-2-1,-3 1-34,0 0-14,0-4-29,0 4-29,0-1-30,0-2-37,2 2-39,1-4-67,2 3-256,-2-1-532,3-1 235</inkml:trace>
  <inkml:trace contextRef="#ctx0" brushRef="#br0" timeOffset="176016.7775">2970 13769 32,'7'-1'189,"4"-1"5,-5 0-1,2 0-10,0-1 0,-1 1-5,1 2-14,-4 2-9,-1-4-5,2 0 8,-5 2-9,9-1-6,-9 1-4,3-2-8,-3 2-3,4-1-1,-4 1-11,0 0-1,2-1-9,-2 1-4,0 0-4,0 0-13,0 0-1,0 0-8,0 0-14,0 0-7,0 0 3,0 0-13,0 0-8,-5-7-1,5 7 1,-7-5-14,1 2-4,1 1 0,-2-1-4,-1-2-8,-1 2 3,1 2 23,-5-2-7,-1 3-4,1 3-4,2-2 4,-6 2-8,4 2-3,-1-1 15,3 5-21,-3-2 2,2 2-11,-1 4 7,1-1 5,4 2-2,-1-2-10,4-2-3,-1 0 5,2 0-7,1 1 3,2 0-1,-1-1 0,5 2 0,-1 1 14,0-3-10,4 0-25,0-1 0,1 4 6,1 0 7,2-2-1,-1 1 2,2 2 7,-1-2-4,-1-2-1,-3 0 2,1-2-2,-3 1 1,2-1 0,-2 2 6,0-4-3,-1 0 5,0 0 6,-2 0-10,-2 0 3,0 4-6,-1-3 15,-5 2-7,-4 1-4,-2 0-10,-2-2 1,1 1-5,-2-2 1,-5 1-2,0-4 5,5 1-4,1-3 6,2-2-3,2 1 4,1-1 4,3-2-4,1 1 3,2 1 5,4 0-7,-5-3 4,5 3 3,-5 0-11,5 0 3,0 0-5,0 0 3,0 0 5,0 0-6,0 0 5,14 3 4,-11 2-3,3 4 0,-2-1-1,0 3 4,-4 1-4,0 4 4,0 2-1,0-1 6,-4 0-5,-3 5 10,4-2-8,-4 4-1,-3 0 4,-1-4-4,0 2 2,0 0-1,-1 0 0,-2-1-1,3 0 6,-3 1-3,1 0 3,-1-1 3,0-1 1,1 0-1,6-3-1,-3-2-3,1 2 5,2-3-7,1 0 5,2-2 0,-1-2-3,3 1 1,-1 0-9,0-4 7,2 0 1,-1 0 1,0 0 2,1 1 3,1 0-4,0 1 0,0-2-3,0 0 5,1 3 4,1-5 2,-2 1 2,2 2 1,-1 1 0,-1-1-7,1-4 2,1 3-4,-2 0 5,1-3 1,0 0-9,0-3 4,0 4 1,2-1 1,-3-4 21,1 3 10,-1-3-3,2 4 1,-2-4-5,0 4 1,0-3 1,0-1-5,4 6 15,-1-4 3,0-1 6,2 1 17,2 3 26,0 0-3,7-1-2,3 1-8,4 2-1,1 1-14,3-4-4,0 3-23,-2-1 14,2-2 1,-2-3 5,8 0-23,-5 2-20,0-3 25,-1-3-21,-1 3-29,-3-2-17,-4 2-26,-3-5-36,-4 0-58,-3-1-58,0-2-87,3-6-84,-6-1-213,0 5-637,-4-3 281</inkml:trace>
  <inkml:trace contextRef="#ctx0" brushRef="#br0" timeOffset="176866.8829">2808 13533 8,'7'-8'246,"-1"0"-15,1 6-4,0-6-10,-3 2-11,0 1-14,-1 2-2,1-1-10,-1 1-14,0-1-4,-2 1-8,2 1-7,-3 2 2,3-3-17,-3 3 0,3-1-8,-3 1-14,0 0-1,0 0-11,0 0-4,0 0 5,0 0-12,1-5-5,-1 5-4,0 0-4,0 0-16,0 0 3,0 0-13,0 0-7,0 0 1,-14 3-12,10-1 19,-4 1-26,-2 0 1,0 4 0,-4 0-7,1 1-6,-1 2 3,0 0 2,-6 3-7,3 4 7,-2-2-22,0-1 11,2 7 0,0-1 1,-4 0-1,7 4 1,-4-2-6,2 5 2,-2-2-1,4 2 1,4-2-18,-5 2 17,2-1 5,0 1-9,1 4 7,-2 0 2,2-3-12,0 2 11,0 1 1,4 1-5,-2-2-3,0 1 3,3 0 4,0 1-1,-3-1 3,3 1-2,0-5 14,1 0 3,-3-1-9,3 5-3,0 0-4,0-6 15,-2 4 2,0-4 11,4 1-8,-2 3 2,-1-3-17,1 1 13,1-3 0,0 3-4,3 2-4,0-4-9,-2 0 15,1-6-12,-1-1 5,1 2-9,2-2 8,1 2 3,-2 7-3,1-8-16,2 7 8,-1-3-4,0-4 8,2 1-4,-2 5-3,4-4 6,-1 4-4,-2-5 1,3-3-4,1 3-2,-3 3 10,4-8-6,-2 5 3,0-3 3,-1 1 6,1-4-18,2 3 2,-2-5 3,-1-3 1,0 2-6,1-1 0,-1 0 8,0-3 0,-2-2-12,0 2-14,1-2-20,2 0-20,-2-2-8,-1-1-19,3 1-20,-4-3-24,5 2-20,-3 0-44,-2-2-38,12-2-53,-5 0-273,-1-3-605,0-1 267</inkml:trace>
  <inkml:trace contextRef="#ctx0" brushRef="#br0" timeOffset="179464.2484">3398 14089 39,'0'0'191,"0"0"-30,0 0-9,0 0-4,0 0-15,0 0-6,0 0-9,0 0-4,0 2-11,0-2 8,0 0 1,0 0 7,0 0 5,0 0 6,0 0 3,0 0 0,0 0-1,0 0-1,0 0-8,0 0-8,0 0-10,9-6-3,-9 6-10,0-5-1,0 0 0,0 5-12,0-9-7,0 2-3,-3 3-4,3 0-5,-3-4 1,3 4-10,-3-1 4,2 4-5,-2-6-9,0 2-1,2 2-14,-3 1 3,2-1-6,-2-1 0,-3 3-1,1-1 0,-2 0-11,-2 4-4,0 0-4,-4 2 1,1 2 4,-1-2 4,0 4-12,0 0-2,0 1 5,0-1 3,4 1-5,0 1 1,-4 2-11,6 0 12,-4-2-6,7 2-2,-2-3-1,1 1 6,2 0-10,0 0 4,-1-1-5,4 1-1,0-1 9,-1-3-6,2 5 1,0-6 1,2 3-4,-2-1 5,2 0 3,3 1-4,-1 0 0,-1-2 6,2 2-4,-2-1 5,4 0-4,-3-4-7,3 3 13,0-1 4,2 1-2,-1-1-5,1-1-3,-1 0 6,1 0-3,-2-2 4,4 4-2,-4-5-5,0 4 5,2-3 6,-4 3 0,2-1-8,-1-1 1,0 2-1,-1-3-3,1 3 1,-2-1-2,0-1 7,-1 2-5,3 0 0,-5 2 6,3-3-5,1 2 4,-3-1-4,0 2 4,-2-1-13,1 0 8,-1-1 7,2 0 1,-2 2 0,0-2 1,-2 0 3,1 5-7,-1-3 2,2-2-2,-1 2 0,-2-4 5,0 2-2,-1 4 14,0-5-15,-3 4-2,-1-3 3,0 0 3,0-1-12,-2-1 11,0 2-3,-4 0 3,-4-2-2,5-2-3,-4-1 0,0 0-3,1 0 6,1 0-1,0-1 6,-1-1-2,6 1-2,-2-3 6,2 0-15,-4 2 7,8-1-3,1 2 5,-1 1-5,3-4-3,-1 2-13,1 0-16,0-1-20,3 3-31,-4-6-37,4 6-35,0-4-45,0 0-20,3-1-12,4 1-39,1 1-167,1-2-472,-1 0 209</inkml:trace>
  <inkml:trace contextRef="#ctx0" brushRef="#br0" timeOffset="180011.8463">3638 14052 125,'1'-5'272,"3"0"-12,-4 0-9,3 1 12,0-3-39,1 2-13,-1 2-18,4-3-24,-3 0-8,2-1-19,2 0-10,5-1-15,1 2-9,1 3-9,8-2-10,-9 1-7,7 1-17,-5 2-4,-1 5-2,-1 0-9,-1-1-7,-3 2 5,-2 1-3,-2 4-14,-2 0 5,-1 2-10,0 5 1,-6-3 2,0 6-7,-5 3 1,-5-2-1,1 2-3,0-3-3,-3 1-3,-1-1 13,5-6-20,4 1 2,-3-3 3,0-1-14,5-1 12,-1-4-9,3 0-5,0-2 0,2 1-2,-2 1 1,3 0 3,3 0-4,0 2 5,2 0-3,4 0 7,-2-2-3,1 2 3,4 3-7,-4-2 4,2-1 0,0 3-3,-2-2 1,-1-1 4,-4 3-4,1 1 3,-2 2-3,-4 5 5,-1-1-3,-5 6 5,-2 0-1,1 3 2,-4-2 0,0 1-9,3 0 17,-1-4-9,0 2-1,-1 0 2,4-2-5,2-5 7,-4 9-12,6-8 16,-3 0-9,1 2-3,-1 3 6,3-2 1,-3-3 14,2 5-17,0-3 2,0-2 6,-1-1-4,0-1 7,-2-3-6,2-1 3,-1-3-1,0 2-3,-4-5 0,-3 2-6,-2-5-18,-6-1-20,2-3-33,3-5-45,-9-3-42,3-7-63,0-4-51,-5-15-199,0-1-508,4-5 225</inkml:trace>
  <inkml:trace contextRef="#ctx0" brushRef="#br0" timeOffset="180514.5426">3610 13341 229,'0'-3'264,"0"-3"-6,0 3-6,2 0-12,-2 3-16,2-7-19,-2 7-19,1-4-21,-1 4-23,0 0-7,0 0-14,0 0-17,0 0-8,0 0-5,0 0-20,-5 18-4,5-10-7,0 1 8,2 4-25,-4-1 1,2 14 6,-2-11-20,1 2 9,1 0-3,-3 0-1,3-2-6,0 2-3,-1-1 4,-1-3-5,4 1 1,-4-2 0,2 0 6,0-1-13,0-4-2,2 3 0,-4-4-5,4-1 5,-2-1-3,1-2 2,-1-2 0,1 6 26,2-4 21,-3-2 27,2 2 34,-2-2 1,0 0-2,19-5-10,2-7-5,3-3-16,3-2 3,-3 0-5,10-6-5,1-6-9,-1 2-7,-2 1-3,-8 3-7,6-7-5,-9 8-1,0 5-8,-4 2 1,3 0-7,-10 3-2,0 3-7,-2 0 6,-3 4-1,4-1-1,-5 2-3,-1-1-4,-1 2-2,3-1-1,-2 4-5,-3 0-11,1-5-23,-1 5-42,0 0-38,3-3-52,-3 3-53,0 0-62,0 0-40,0 9 7,0-1-46,0 2-297,3 6-691,-3 0 305</inkml:trace>
  <inkml:trace contextRef="#ctx0" brushRef="#br0" timeOffset="180985.2397">4174 14727 151,'0'-4'328,"-1"0"-4,-2 2 0,3 2-38,0-4-41,0 4-20,0 0-22,0 0-31,0 0-16,-7 9-10,3 2-14,0 6-12,-2 7-7,-2 2-6,-4 0-19,-3 1-5,1-1-16,-2-4-15,2 2-36,-4-2-33,2-1-30,-2 2-46,-2-6-54,2-5-60,0 2-265,-1-2-510,7-8 226</inkml:trace>
  <inkml:trace contextRef="#ctx0" brushRef="#br0" timeOffset="182252.6818">5173 13260 47,'-3'-6'200,"0"2"2,1 0-12,2-1 7,-2 1-4,2 4-10,-3-5-10,2 2-8,-2 1-8,3 2-11,0 0-6,0-5-6,0 5-14,0 0-5,0 0-12,0 0-1,7-1 2,0 1-5,7 1 11,9 2 4,5 1-7,14 1-1,-1 0-6,0 5-3,4-5-19,-6 2-7,2 3-6,-10-6-9,-3 1 0,1 2-4,-4-1-11,0 1 2,-5-3-5,-2-2-11,-2 1 0,-4 0 3,-2-3-6,-4 3-3,1-2-2,-4 2-2,0-1-4,-3-2-6,5 0-5,-5 0 1,0 0-9,0 0-12,0 0-12,0 0-15,0 0-14,-22-7-6,8 2 1,-7 2 0,2-2 4,-5 1 7,7 1 1,-2 3 4,-1-5 12,2 3-1,2-1 6,2 2 4,4-2 1,-4 3 0,6 0 1,-2 0 2,0 3 3,0 1 8,0 3-10,-2 3 9,1 3 0,2 1 0,-2 9 2,-1 1-1,1 2 8,1 0 4,0 3-2,3-2 4,-1-2 13,2-2-2,-3 4 0,4-9-7,-2 0 7,1 1 2,1-3-3,-2 1 4,1-3-1,3-2 1,-1-3-4,-2 1-1,2 0-1,-1-1 4,2-4-4,0 7-2,-1-9-2,2 2-6,1-1-17,-3 0-24,3 1-39,-1-1-46,-1-2-41,2 0-32,-3 1-55,1-1-163,-2-2-452,-3 4 200</inkml:trace>
  <inkml:trace contextRef="#ctx0" brushRef="#br0" timeOffset="183012.0249">4769 14279 129,'3'-4'208,"0"1"1,-1 0-7,2 1-4,-2-3-10,-2 5-8,3-4-8,-2 3-14,-1 1-9,0 0-13,3-5-7,-3 5-8,0 0-17,0 0-10,-7-4-18,0 3-1,7 1-10,-14 3-7,1-3-2,-1 4-1,-7 0-13,5 0-3,-2 4-8,-2 0 0,4 0-2,1-3-7,3 3 0,0 0-1,4-2-5,1 1-6,0 1 6,0-1-9,-1 1-2,6 3-1,-1-6 2,0 3-3,2-1 0,1 2-6,0-2 5,0 0 4,4 3-3,-1 0 3,5-2-6,1 4 8,1 1 2,0-1-3,-1-3 4,3 3 3,-2-2-7,2-2 5,-2 3-4,1 0 4,2 0-1,-6-5-7,0 4 2,-1-2 5,-1 1-4,-2-6-3,3 7-1,-5-4 0,2 2 2,-4-1 0,-2 3 1,0-2 2,-1 1-1,-3 1 3,-4-1-1,-1 1-5,-2-3 1,0 4-2,0-7 5,0 2-5,-2-4-1,4 4 2,-2-6-1,3 2-1,2-2 1,-1-2 7,3 2-7,1 0 2,6 0 0,-8 0-2,8 0-2,-3-2 2,3 2-4,0 0 0,0 0-4,0 0 1,0 0 2,0 0-3,-3 4-1,3-4-3,0 0 2,0 7 4,0-2 0,0 5-1,0 0-3,-2 7 11,-3 0-4,0 9-2,-3-4-1,-1 5 7,-1 0 7,3-3-14,0 0 2,1-7-3,-1-2 2,0 0 1,1 3 0,-2-1 3,4-2-3,-2-3-1,3-1 1,-2-1 0,2 1-4,0-1 4,-1-2 10,4 0-4,0 1-10,-2-4 2,4 3 2,-2-1-4,3-2 4,-2 0 1,6 3 4,-3-7-3,2 6 4,1-2-2,3 0 0,-2-3-15,8-1-21,-2 0-36,8 0-56,-2-3-57,4-3-76,-8-1-177,5 0-472,3-3 209</inkml:trace>
  <inkml:trace contextRef="#ctx0" brushRef="#br0" timeOffset="183925.8473">5369 14565 140,'4'-4'220,"-1"-5"-16,1 4-7,-3-1-6,1 0 0,1 0-19,1 2-10,-4-2-4,0-1-10,3 3-6,-5 0-8,1-3-16,1 7-12,-3-5-8,-1 1-10,-2 4-4,-1 0-13,-3 0-9,-1 2-7,-3 5-5,-7 4-3,1 4-4,3 1-4,-5 3 0,3 3-3,1 0-2,-1 0-3,4 1-5,4 4-21,-2-5 0,6 2 5,-1-2-5,4 4 6,2-7 2,1 1 5,2-1 4,1-2 8,5 9 17,-2-9-3,4-2 7,2 0 12,0-1 6,-1-2 2,4-2 5,0-3 0,0-1 6,2-5-1,1 0 1,5-5 3,-6 0 5,-1-2 1,-2-4-19,1 0 13,2-8-7,0-1-4,-3-7-14,-2 1 5,-1 1-12,-3-5-8,2 1 5,-1 1-18,-4-2 18,-1 3-20,-3-1-10,-1 0-3,-2 1 4,0 8-14,-1 2 7,-3 0-19,1 0-2,-1 6-10,3 1-17,-7 1-18,2 7-17,-4-5-5,4 5-31,-5 8-25,1-3-11,-1 6-20,1 1-36,3 1-30,2 11-49,5-7-34,3 4-221,2-1-574,2 0 255</inkml:trace>
  <inkml:trace contextRef="#ctx0" brushRef="#br0" timeOffset="184416.9425">5711 14904 77,'4'-4'221,"-1"2"-4,0-2-3,-1 1-3,2-1-8,-2 3-4,-2 1-7,6-5-3,-5 4-6,-1 1-1,5-3 7,-4 1-10,-1 2-19,0 0 0,0 0-5,0 0-9,4-2-10,-4 2-11,0 0-13,0 0-12,0 0-21,0 0 1,0 0-13,0 0-2,-7 11-7,6-5-1,-2 5-7,-3 4 21,-2-1-10,-2 9-4,-1 0 8,-2 1-8,3 1-12,-7-1-4,3-2-5,3 2-1,-2-4-6,3-3-41,-4 1-51,3-4-65,4 1-75,-1-2-87,2-5-74,-1-1-211,3-5-620,1 2 274</inkml:trace>
  <inkml:trace contextRef="#ctx0" brushRef="#br0" timeOffset="184965.4743">6190 14659 54,'4'-9'277,"-1"-1"4,8-1-3,-8 1 2,3 0-3,-3 3-7,-1 2 2,0-5-9,-1 7-12,1 0-29,1-3-2,-2 4-41,-1 2-20,0 0-2,0 0-21,0 0-18,0 0-25,0 0-12,-3 16 0,0-8-18,-2 8 5,-1 1-5,-3 10 3,-2-2-1,-3 4 28,3 1-8,-3-1-1,0 2-7,1-2 4,0 2-44,1-5-2,-1 3-5,2-3-1,-2-2-6,3 1-3,2-8 2,1-3-4,0 1-7,0-2 3,2-4 0,1 1-14,0-1-20,1-4-28,0-1-35,2 1-33,-2 0-26,3-2-24,0-3-19,0 4-45,0-4-68,0 0-313,0 0-659,7-16 291</inkml:trace>
  <inkml:trace contextRef="#ctx0" brushRef="#br0" timeOffset="185492.7178">6391 14580 24,'2'-11'258,"-1"0"-4,1 0 2,-1 2-8,3 0-21,-1-1-9,0 3-3,0 3-9,-3-4-7,4 3-12,-1-3-16,2 1 2,-2 2-28,4-2-19,0 2-14,2 1-10,0-1-7,4 2-13,2 1-4,1-1-7,7 2-4,-8 2-3,8 3-18,-3 3-5,-5-3-3,6 3-5,-7 1-6,-1 0-4,-2 3 3,-1 2-8,-1 0-2,-5 2 4,0 4-6,-6-2 1,-2 3-7,-3-1-3,-4 6-4,-3-2 6,-6 3-7,-1-3 3,-3-6 1,2 0 1,-1 0-3,2-3 1,1 0 0,6-4-5,0 1 3,4-1 0,2-2-6,2-4-1,2 2-3,-2-3 0,3 1 0,2 0-1,1 2 3,4-1-3,-1 2 16,4 1-17,0 0 8,1-2 0,4 6 1,-1-3-2,-1-1 1,0 0 1,-2-2 1,-2 2-5,0-1 3,-2-2 11,-1 3-9,0 2-4,-2-3 7,0 3 0,-2 0-4,1 3 3,-3-2 16,-1 4-16,-3 2 10,-2 6 4,3-4 1,-3 3-6,2-4 1,1 1-2,1 6 6,-1-1-3,0 0-8,0 1 5,2 0-5,3-6 10,-2 10-8,0-11 5,1 6 10,-1-6-14,0-1 6,0-1 3,0-6-5,-1 2 5,1-1 1,-4 1 14,3-5 31,-5 1 3,-3-1 6,-8 1-3,-2-5-12,-4-3 8,-3 0-18,-9-3-2,11-4-7,-17-1-9,6-3-12,-1 5-11,10 0-17,1-2-21,3 0-18,4 1-45,5 2-42,5 1-39,4 0-73,4 2-82,2-1-271,4-2-653,5 0 290</inkml:trace>
  <inkml:trace contextRef="#ctx0" brushRef="#br0" timeOffset="185997.9323">6628 15247 271,'0'-4'319,"4"3"-6,-1-3-9,0 2-11,-3 2-19,4-3-15,-4 3-39,7 0-21,-7 0-6,7 5-12,-4 2-19,1 2-14,-1 0-10,1 7-11,-2 3-12,-2 1-8,-3 9-9,-3-3 7,-3 1-23,1 2-10,-4-5-32,-1 2-31,3-5-54,-5 0-54,2 0-58,0-6-73,5-2-71,-3-1-233,1-6-577,4 1 257</inkml:trace>
  <inkml:trace contextRef="#ctx0" brushRef="#br0" timeOffset="186714.9809">7941 13875 152,'8'-4'184,"-2"1"-16,-2 1-14,0-3-12,-4 5-21,0 0-6,3 10 3,-6 2-6,-1 5-2,-6 7-2,-1-2 1,1 2-12,0 0-12,-1 0-8,-2 5 29,-1-2 17,3 2 2,-4-3-11,3-1-26,0 0-5,-1-4-9,4 1-4,4-8-11,-2-4-2,1 1-12,3-3 2,-2 0-7,3-2-1,-1-1 3,1-2 12,0 0 25,2 1 25,0-4 31,-1 3 23,1-3 23,0 0 4,0 0-5,0 0-11,5-13-25,-2 4-12,5-8-12,4-3-14,1-9-8,-2 3-9,4-3 0,-1 2 7,5-14-10,3 1-17,1-2-6,2-4-11,5 4-9,-2 1-5,0 3-2,2 2-4,-4 3-5,-2 12-4,-4-1 2,3 5-12,1 3-1,-2 3-3,-1 5-10,1 2-2,-6 3-18,-2 4-33,-1-1-10,-3 4 2,3 3 8,-4 3 1,0 5 6,-5 1-5,-2 2-12,-2 0-1,-6 6-5,-1-3-11,-7 3 0,-3-5 0,-4 1-23,-2-1-3,-2-1-7,-10 0 0,11-6-4,-3-2 1,-3-2-9,4-3-10,0 0 0,2 1 0,2-3-5,7-5-9,2 3-19,3-3-25,0 0-26,1 1-27,2 0-159,0-1-438,2 2 194</inkml:trace>
  <inkml:trace contextRef="#ctx0" brushRef="#br0" timeOffset="187444.5031">7451 14795 32,'11'-12'249,"-7"3"-1,6-3-5,-8 4-9,3 1-8,-1-3-9,-2 5-11,-1-2-24,-1 1-18,0 1-14,-1-1-18,-2 1-11,-1 0-14,-5 0-10,2 1-12,-8 1-9,2 2-12,-3 1-4,2 0-4,-4 2-3,-2 6-11,5-3-5,1 2-1,0 3-8,1-2-17,0 3-5,3 1-3,-1-1 2,3 1-6,2 3-2,2-1 1,2-5 0,2 7 5,3 0-6,0 0 5,3 0-2,1 2 0,4 3 0,-2-7-3,0 2 5,0 0-2,-1 1 1,-1-1-3,-1 1 4,-2-5-1,-1 2-2,-2 3 5,-1-2-6,-1-2 3,-6 1 0,1 0 0,-6-4-1,-1 2-3,-3-4-2,2-1-4,-5 0 1,3-3 3,2-1-1,4 0 4,0-2-4,2-2 9,1-1 4,3 2-8,4 0-5,-5-1 3,5 1 12,0 0-13,0 0-3,0 0-2,0 0 2,16 4 5,-10-2-6,-1 4 0,1 4 4,-3 0 5,1 2-2,-3 5 0,-4-3 7,-2 6-2,-1 3 2,-5 3-2,2-2 6,-4-1 2,3-2 2,-6 1 5,6-2 6,-1-6-3,1 1 6,2-1-10,-1-3 1,2 3-5,3-2 8,1-2-8,0 1-4,-1-3 1,3 3-7,-1-3 1,2 0 4,3-2-4,-2 2 3,1-4 2,2 5 13,-1-2 13,4-1 16,-1 0 3,1 0-1,0-1-17,1-2 6,-1 2 4,1-2-3,1 1-2,-3-1-1,2 1-13,1-1 3,0 0-7,-3 1 9,2 0-21,1-1 4,1 0-4,-2-3-22,-1 0 0,2 1-16,1-1-27,-2-1-29,-1-1-42,3 1-44,-2-1-42,5-4-71,-3 1-228,3 1-550,-1-3 244</inkml:trace>
  <inkml:trace contextRef="#ctx0" brushRef="#br0" timeOffset="188123.7108">8059 14887 218,'3'-1'240,"-2"-3"-11,2 1-7,-3-1 4,0 4-30,3-6-13,0 5-5,-3 1-17,1-5-4,-1 5-17,3-1-3,-3 1-5,0 0-8,4-4 1,-4 4-9,0-5-2,0 5 5,2-5-22,-2 5 3,0 0-14,-3-7-10,3 2-3,-3-2-8,0 4-6,-1-2-5,1-2-7,0 1 4,-4-1-14,2 3-1,-2-1-7,-4 0-7,2 1 3,-5 1 0,0 1-10,-2 3-3,1 3 6,-8 1-5,3 2-4,1 6-2,-1 0-5,3-1 4,2 7-5,3-6 6,3 1-11,-1 1 1,4 0 3,3 0-9,1 2 9,2 0-9,4 1 15,3-1-9,4 5 3,3 0-2,6-1 4,2 0 6,-5-3 1,4 0 1,-1-1-10,-2-3-3,-4-1 1,-1-2 2,0 0-2,-6-2-2,0 1-1,-3-1 3,2-2-4,-2 0 3,-3-2 0,-1 0 0,0 0-3,0 2 4,-5-2 1,-1 3 13,-4 0-9,-5 0 0,-6 1-7,2-1 5,1-2 5,1-2-4,-4-4-7,-2 3-7,2-2-13,1 2-9,5-6-19,-2-1-18,6 1-19,0 0-22,2 2-22,2 0-40,2-4-45,3 1-49,2 0-195,3-1-503,3-1 223</inkml:trace>
  <inkml:trace contextRef="#ctx0" brushRef="#br0" timeOffset="188685.4839">8313 15152 202,'-6'-4'295,"2"1"-7,1 2 3,3 1-31,-2-3-28,2 3-16,0 0-29,0 0-8,19-4-14,-3 5-13,7 5-14,4 0-14,14 5-4,2-2-2,0 3-14,-1 0-1,-1 2-6,-1-2-9,-10-6-9,8 6-4,-9-5-7,-5 1-13,1-2 0,-10-3-3,-2 2 9,-2-2-17,-1 2 10,-4-5 15,0 0 13,-1 1 3,-5-1-1,6-1-10,-5-4-4,-2 0-24,1-2-22,-6-6-1,1 1-4,-5-5-24,-5 0 3,4 2 2,-4-3-3,3 10 1,1-6 1,4 4-5,0 2 6,1 2-1,2-1 3,1 3-19,2 2 2,1 2 1,0-3 5,0 3-3,0 0 5,14 8 0,-8 0 0,3 5-1,1 1-2,-2 1-3,4 7 6,-5-6 3,1 9-4,-2-5 4,-3 7 8,-4-3-6,1 2 6,-2-8-3,-4-1-7,1 0 3,2 0 3,-4 0 3,2-3-18,-2-4-18,1-1-24,-1-1-25,2-2-28,1 2-32,-1-5-31,-1 3-46,3-3-51,-1-1-267,1-2-581,3 0 257</inkml:trace>
  <inkml:trace contextRef="#ctx0" brushRef="#br0" timeOffset="189213.202">9337 15100 36,'2'-12'270,"1"0"-4,-3 2-12,0 5-31,0 1-22,-3-1-26,-2 4-14,5 1-10,-14 7-13,2 4-6,-5 6-16,1-1-12,0 3-9,2 3-4,0 5 2,-1-3-8,3 3-6,4-10-10,0 10-6,3-1-5,4-3 5,1 4-18,1-9-1,3-2 27,2 0 44,2-2 12,5 1 3,4 3-2,1-5 5,2-5-8,-4-2 13,-1-2 2,2-3 6,-3-3-4,4-3-19,3-3-4,1-2-5,-2-2-6,-1-5-16,1-4-3,-5 2-2,1-5-14,-6 1 0,-2-5-7,-2 6-10,-4-4-4,-2 1-3,-2-1-10,-5 4-8,-4-3-14,-1 3-12,-5 2-16,-4 4-12,-1 6-16,-1-1-18,-4 5-19,3 5-19,-4 1-40,3 5-28,0 4-32,5 1-33,1 4-19,8-1-52,3 2-39,8-2-278,2 2-667,8 1 295</inkml:trace>
  <inkml:trace contextRef="#ctx0" brushRef="#br0" timeOffset="189742.0213">10054 15200 179,'5'-14'261,"-3"3"-5,-1-3 4,2-1-11,-6 4-10,0 1-10,0-2-22,-2 2-20,-4-1-13,-1 5-16,-1-5-20,-3 7-16,-1 2-1,0 2-15,-1 1-16,2-1-7,1 6-11,0 0-9,1 0-8,2 3-11,0 1 2,3-1-11,4 1 1,-1-1-6,1 3-1,3 5 4,3 0 16,2 2-15,2-3 19,5 5 0,-2 1-8,2-2-8,-3-5 3,-1 0-4,-2 1 2,2-1-14,-1-4 11,0 4-12,-3-7-3,-1-2 3,-1 1-8,0-2 13,-1 1-12,0-4-6,-1 2 27,0-4-20,-2 8 1,-2-5-5,-7-1-1,-2 2 2,-9 0-13,8-5 12,-10 2-24,-1-1-19,3-4-15,-3 0-29,4 2-31,7-1-28,0 0-36,4 3-38,0-5-54,7 1-55,0 2-161,4-4-515,7 0 229</inkml:trace>
  <inkml:trace contextRef="#ctx0" brushRef="#br0" timeOffset="189788.0146">10316 15049 7,'4'-16'338,"-3"3"-5,1 4-12,0 1-11,1 1-20,-3 2-21,3 2-33,-3-2-29,1 2-25,2-1-16,-3 4-21,0 0-13,0 19-14,-3-3-8,-1 10-6,-4-1-6,-1 5-10,-2 3 14,0 0-15,-2 8-13,2-10 16,1 1-16,2 2-2,-2-5-16,0-3 1,3-3-20,0-5 7,1-3-7,2-1-5,0-2 2,-2 2 9,3-3-18,0-3-10,-1 5-11,1-6-25,3 1-30,-1-3-37,1 0-40,-3-1-36,3 0-37,0-4-33,3 4-55,-3-4-239,0 0-570,11-6 253</inkml:trace>
  <inkml:trace contextRef="#ctx0" brushRef="#br0" timeOffset="190279.5147">10540 15176 11,'9'-10'304,"-3"2"7,1-3-8,-2 5-2,1-3-8,-2 2-16,1 2-10,-2 0-34,-3 2-24,4 0-26,-3 2-15,-1 1-17,0 0-30,5 9-6,-5-1-13,-3 2-8,0 6-11,-3 9-3,0 0-3,-2 4-9,-2 0-3,3 0-14,-3 2 12,0-2-15,-1 1-10,1-3 6,-1-2-6,1 0 0,0-1-4,-1-4-12,4-3 3,-3 4-25,3-8-34,2-1-48,-1-3-60,2 0-62,-1-5-70,4 3-60,-2-4-191,3-1-568,0-2 251</inkml:trace>
  <inkml:trace contextRef="#ctx0" brushRef="#br0" timeOffset="190815.5193">11158 14748 44,'7'-9'225,"-1"2"-7,-2 0-12,1 2-6,0 0-12,-3 3-11,1 0-7,-1-2-8,-1 0-7,-1 4-9,0 0-10,4-3-15,-4 3-14,3-4-9,-3 4-11,0 0-10,0 0-10,0 0 4,-3 16-13,-1 1-3,-4 6-8,-2 8-17,-6 15 2,-1 6 7,-3 3 1,-10 20-1,-1-3 1,-1 3-6,9-25 2,-12 30-5,4-5-8,1-1 8,10-18-5,3-4 1,-1 1-1,-7 1-4,5-3 1,0-3 5,1-1-9,0-8-2,5-6 0,0-5-5,3-1 2,-2-3-2,3-2-2,-2 2 1,3-7-2,1-3 2,1-2-5,0-1 2,3-2-3,1 0 9,-2-3-5,2-2-6,2 0 3,-2 0 7,3-4-9,-3 2 6,2 1-3,1-3-7,0 0-5,0 0-29,-1-10-16,1 5-34,0 0-19,1 0-23,-1-2-21,1 2-29,2-4-9,0-1-34,-2 2-186,-1 1-439,3-1 194</inkml:trace>
  <inkml:trace contextRef="#ctx0" brushRef="#br0" timeOffset="191397.5252">11616 15312 106,'5'-11'256,"-1"3"-1,2-5-11,-2 4-5,-1 0-5,-1 0 0,0-1-2,1 4-4,-1 2-23,-1-3-7,-2 4-33,1-1-24,0 4-7,-9 0-12,9 0-13,-21 7-13,3 8-8,-1 1-13,0 6-4,0-1-15,-2-2 3,8 6-11,-2 0 1,5 1-11,0-2 0,3 2-8,-1 4-6,6-12 0,2 1-4,5 5-10,0 2 11,7-4-2,0 2-1,4-4-1,2 0 19,0-6-17,1 0-4,0-4 4,-3-4 13,1-3 9,5-3 24,-8 0-9,3-1-1,4-7 13,-8-4-1,4-3 7,-1-3 0,-2-3-5,-2-2-2,0-3-10,-3-2-6,-2 1-5,-2-3 5,-4-1-12,1 5 0,-4-1-10,-1 1-8,-1 9-14,-4-9 2,-2 4-13,0 6-14,-1 4-27,-8 0-15,-3 3-8,6 2-24,-5 5-26,0 3-27,2 4-20,1-1-27,-1 8-28,7-1-31,1 0-16,3 5-27,-1-2-218,5-4-555,3 7 246</inkml:trace>
  <inkml:trace contextRef="#ctx0" brushRef="#br0" timeOffset="191942.2461">12087 15327 225,'10'-15'289,"2"1"-10,-4 2-6,3 0-8,-4 0 1,0 3-4,0 3 0,-2 0-8,0 1-26,-3 2-28,2 0-24,-3-1-7,-1 4-36,0 0-1,0 0-12,0 0-17,0 0-7,0 0-12,-5 22 2,-1-5 4,-1 9-19,-3 1 4,0 2-9,-1-2 1,-4 2 9,5 1-8,-3 0 1,2 1-7,1-1-10,-3 13 3,2-17-9,5-3-4,-5 3-11,1-2 3,0-3-11,5-5-12,0-2-14,0-2-17,2-3-45,0 4-35,0-8-37,3 1-37,0-1-31,0 0-29,0-2-70,0-3-296,0 0-650,0 0 288</inkml:trace>
  <inkml:trace contextRef="#ctx0" brushRef="#br0" timeOffset="191985.2751">12408 15333 170,'8'-15'308,"0"2"7,1 2 0,-4 0-1,-1 3-24,-1 3-13,1-2-39,-4 3-24,3 3-17,-3 1-33,0 0-3,0 0-24,-5 14-12,0-2-14,-3 9-14,-2 7-10,-4 4 11,1-2-14,-1 1-4,-3 9-11,-2 1-8,6-11 16,-4 12-5,5-16-31,0 0 9,-1 2-5,4-4-5,-4 1 0,4-8 1,1-1-20,-1-6-16,1 4-28,1-1-35,0-7-35,4 4-42,-1-5-48,0 0-44,2 1-38,1-3-46,0 0-198,1-3-550,0 0 244</inkml:trace>
  <inkml:trace contextRef="#ctx0" brushRef="#br0" timeOffset="192549.9393">12738 15121 104,'4'-9'270,"4"-3"-22,1-1-17,1 4-20,4 0-8,0 3-14,0 0-19,7 1-6,5 5-26,-1 0 0,-2 6-15,-1-1-23,-2 5-10,3 0-11,-5 2-3,2 2-14,-8-2-4,0 2-7,-4-1 1,-4 4-5,-2-3-9,-2 1 0,-6 3-6,-7 7 5,-1-3-9,-4 2 0,-5 2 4,1-5-9,-1-2 1,2 1-4,0-1 0,1-3 6,6-5-10,0-1-1,4 1-6,3-3-2,0 1 2,3 0-4,3-3 1,-1 6 3,2 0-5,3 3-2,3 1 4,-1-1-3,3 1 2,-2 0-2,3 0 0,-3-1-3,3 7 1,-3-8-5,-2 1 7,-1-1-6,0 6 6,-1-4 0,-2 1 19,0 2 3,-1 1 3,-3-1 29,3 1 7,-5 4-3,0 3 14,-1 0-4,3-3-4,-2 3-11,-4-3-3,8 4-9,-5-3-3,1 4-4,0 1 2,2 1 6,0-4-8,-2-2-5,-1 2-14,1-1 8,1-9-12,-2 6 8,-1 1-2,3-8-3,-4-4 31,0 4 2,-4-6 10,1 1 7,-7-2 2,-5-1-9,3 2-5,-3-8-2,-4 0-9,0-2-14,-12-5 7,4-7-14,6 7 2,-8-6-18,12 6 16,-12-4-45,11-2-25,3-1-45,-1 5-28,3-4-41,3 0-53,4 6-76,6-6-366,2 5-710,5-5 315</inkml:trace>
  <inkml:trace contextRef="#ctx0" brushRef="#br0" timeOffset="193926.5355">14744 14398 170,'4'-3'235,"2"-1"8,-2 2-14,-1-3-7,0 4-12,-3 1-9,4-3-10,-4 3-12,3-4-4,-3 4-11,3 0-7,-3 0-10,0 0-12,2-3-6,-2 3-19,0 0 2,0 0-19,2-5-11,-2 5-11,-3-6-12,-1 2-3,1-2 0,0 1-12,-3 0 0,1 0-7,-4-2-7,2 1-5,-3 2-13,-4-3 9,5 5-3,-11-2 0,0 1-5,-1 1-2,0 4 1,0 2-2,5-1-1,-1-1-2,3 5-13,1-2 11,-1 5 3,0-3-4,3 5-6,-2-4 0,2 6 2,3-6-2,2 4-1,-1-1-2,1 2-4,5-4 3,-2 2 2,3-2 0,0 1 2,4 0 1,5 4 1,-1-2 0,2 1-3,4 0 5,-2-2-4,7 4 5,-1 0-3,2-2 7,-1-1-6,0 3 1,-5-4 7,-1-1-10,1-3 3,-1 4-5,-2-1 2,0-2-12,-4 2 15,0-3 0,-1 2-3,-2 1 3,-1-3-8,1 2 5,-4 0-3,0-2-2,-2-1 2,-1 0-3,-2 2 0,-2-1 3,0 0 2,-7 0 3,-7 1 1,-3-4 1,-1 2 1,2-6-15,-2 0-1,0 0-7,1 0-5,0-6-13,1 5-16,2-3-22,5 0-17,1-1-21,0 2-26,3-1-26,2 2-16,2-4-25,0 3-33,1 2-148,-2 1-418,1 1 184</inkml:trace>
  <inkml:trace contextRef="#ctx0" brushRef="#br0" timeOffset="194445.8025">13313 15671 53,'1'-5'283,"1"4"5,3-4-9,-2-1 1,1 2-2,-1 2-11,0-2-34,-2 3-32,-1 1-11,3-5-23,-3 5-16,0 0-11,0 0-19,0 11-9,-3 0-16,2 0 3,-5 8-15,-1 6-5,-1-3-6,-2 4-8,0-2-11,-1 0 4,-2 1-23,1-4-34,0-7-46,5 3-55,-3 1-50,2-4-56,2-3-56,4-2-226,-3-1-527,5-6 233</inkml:trace>
  <inkml:trace contextRef="#ctx0" brushRef="#br0" timeOffset="195014.7155">14393 15482 195,'3'-16'279,"1"1"-10,-4 2-14,3 1-9,-3 3-19,0-1-10,-3 3-17,3-1-17,0 2-8,-4-1-7,1 3-28,0-1-13,-1 1-10,-4 1-11,-2 0-7,-4 0-14,-2 3-11,-6 3-7,1 2-5,1-1-8,-3 3 1,2 3-13,4 2 9,-5-1-14,4 4-7,1-2-6,1 3 1,2-4-4,4 2-5,1-1 3,1-1 9,4 0-15,-2 4-5,5-5 6,1 0-10,1 5 3,2 0 5,4-4-4,3 3-5,4 2 7,3 2 0,4-3-2,-2-3 1,-1 3-2,0-2-4,-4-5 3,-1 1-6,-5 0-1,2-2 0,-6-2 9,2 1-6,-2 0-5,-1 0-2,0-1-2,-2-1 39,-1 2-4,0 0-7,-2-2 6,-1 2-4,-3-1 9,-4-2 2,-2 4-6,-2-2 7,-1 2-2,0-4-3,-1 1-2,1-3-3,-2-1 2,3 1-8,0-3-21,0 0-19,-2-2-4,9 1-47,0-2-38,0-2-33,4 1-47,-1 0-59,6-7-41,0 1-232,8-1-565,3-8 250</inkml:trace>
  <inkml:trace contextRef="#ctx0" brushRef="#br0" timeOffset="198497.8003">14633 15250 9,'-3'-5'210,"0"-2"-2,0 2 19,0-2-14,-1 2-1,2 0-9,-1 2-11,1 1-3,-1-1-20,3 3-19,-4-6-7,4 6-9,0-3-11,0 3-8,0 0-2,-1-4-9,1 4-1,0 0-7,0 0 2,0 0-8,0 0-4,0 0-10,8 0-5,-8 0-7,7 4 12,-4-2-14,1 1-2,3 5-7,0 0-13,3 4-1,-1 1 0,3 7-8,0 6 3,-3 2-6,4 5 1,1 13-10,-4-3-13,-1 3-1,-1 0 3,-7 1-2,2 4 2,-3-1 3,-3 0 1,1-3 11,-5-12-16,-3 11 4,2-14-1,-3-1 2,-3 2 7,2-2 7,-2-2 1,-5-1-1,2-1 2,-1 1 19,-2-4 4,-1 2-17,-3-8-3,4 0 0,-2-1 0,2-2 0,-1 3-11,0-7-3,1 0 5,-1-1 1,1-3-12,3-4-21,3 4 1,0-4-15,3-3-29,4 2 16,-3-2-16,2 0-29,2 1-21,0-1-35,2-3-29,2 0-36,0 1-54,2-6-29,2 0-228,0 2-556,2-2 247</inkml:trace>
  <inkml:trace contextRef="#ctx0" brushRef="#br0" timeOffset="207539.6137">2210 15683 149,'-2'-6'170,"2"6"-17,0-7 4,0 7-7,2-4-10,-2 4-16,0 0-23,-3-1-3,3 1-14,0 0-17,-3 18-7,-1 7 3,-2 5-20,-7 19 8,2 1-4,-4 7 8,-8 20 1,8-24 5,-1-2-8,2 1 4,-2-2-5,2-7 0,3 3-3,4-12-5,0-7-8,1 1-1,-1-4-6,3-6 7,1 0-8,-1-7-5,1-1 4,0 2 0,2-7-5,0 3 0,-1-4 2,2-2 39,0 2 0,0-4 16,-1 3 5,1-3 11,0 0-5,0 0-7,0 0-13,1-12-4,2 3-15,-2-11-1,5-7-9,-2-3-13,2-5-7,2-11 1,2-4-14,0 6 0,1-5-1,-1-3 1,0 5-1,1-2-15,-2 5 14,2-3-1,-4 13-2,-3 3-11,2 2 13,1 4 1,-3 1-4,0 8 3,-4 5 8,3 0-11,0 5 6,-3 0-7,0 1-2,0 5 8,0-7-16,0 7-1,0 0-1,0 0 1,-10 12 3,-1 2 3,-2 7-3,-5 4 0,-2-1 6,3 3 2,-4-6-6,6 6 4,-4-8-7,4-3 3,1 1 5,5-7-4,1-2 6,2-1-1,2 0-6,1-1 9,-1-4-3,1 3 2,3-5 6,-4 3 2,4-3 7,-3 4-1,3-4 8,0 0 1,0 0 13,0 0 13,0 0-10,0 0 3,0 0 2,10-14-2,-6 6-7,8-8-14,4-7 11,4-4-15,5-6 13,1-5-14,-8 12-7,-1-4 9,0 0 7,1 4-6,-1-3-2,-1 6 8,-6 1-14,0 7 6,-2 3 13,0-2-13,-3 8 6,0 2-13,-3 0 8,-2 4-11,2-3-9,-2 3-10,0 0 8,6 11 11,0 6-8,-1 2-8,5 8 16,-1 5-11,3-3 4,11 14-5,-2 3 4,3-5-21,-1-5 21,3 1 7,1-3 2,-6-12-5,-1 4-11,-2-6 17,-4-2-11,2-1-1,-6-6 5,-2-2 20,-1-3-21,-3 0-17,3-1 15,-4 0 2,0-4-11,-3-1 15,6 6-10,-6-6 3,4 3 5,-4-3-46,1 4-7,-1-4-26,0 0-35,0 0-34,0 0-46,6 5-30,-6-5-7,6 0-3,-6 0-35,12 7-190,-5-4-489,3-1 216</inkml:trace>
  <inkml:trace contextRef="#ctx0" brushRef="#br0" timeOffset="209135.4412">14427 16624 159,'0'0'218,"3"0"-15,-3 0-17,0 0-12,0 0-19,0 0-17,0 0-17,0 0-17,1 9-11,-1-1-6,-3 2-8,-1 9 8,-3 3 12,0 7-9,-3-5 6,3 10 8,-1-2-5,1-1-6,3-1 5,-2 4-9,0-6-3,2 0-10,-2 0-1,-1-4-13,5-5-4,-1-2-8,-1 3 2,0-8 28,-1 4-11,5-6 3,-3 0-21,2 1 3,-2-3 1,3 0-13,-3-2-5,2-1-10,0 2 8,1-4-4,-1 0-3,1-3-5,-4 5-11,4-1 13,0-4 5,-1 3-9,1-3 14,0 0 5,0 0-3,0 0 5,0 0-2,0 0 10,0 0-13,0 0 5,0 0-8,0 0-3,0 0-6,0 0 8,0 0-28,1-17-16,1 5-19,1 1-4,2-6-12,-5 1-1,7-13-1,-2 5-3,1-4-2,3 0-1,-2 3-4,2-5-2,2 4 13,-2-2 1,1 2 4,-3 0 7,3 3-3,-3 4 7,0-4 1,0 8 15,-2 1-2,0-1 8,-2 8 13,1-1-6,-2 1 3,-1 4 0,-1-2-6,0 5-3,0-7 1,0 7-2,0 0 1,-13-2-1,-1 8-1,-10 2 7,-2 1 3,-10 9 5,8-5-2,-6 8 5,10-12-4,0 8 5,2-5-3,4 2-2,4-6 6,2-1-5,0 1 3,3 1 0,2-4-3,0-3 8,3 1 8,4-3-1,-6 3 15,2-2 3,4-1 7,0 0 17,0 0 9,0 0-3,0 0 10,0 0-8,0 0 8,0 0-14,0 0 21,20-17-26,-1 8-7,0-4-7,3-3-1,2 2-8,3-1-5,-2 1 1,11-10-3,-10 11 3,-3-2 18,-5 4 15,-4 5 7,0-3 1,4-3-6,-5 3 8,1-1-30,0 2-6,-4 4 6,0-2-13,-3 4 2,0-2-9,-1 4-6,0-1-9,-6 1 0,9 3-1,-2 3 0,1 0 0,4 9-2,-2-3-4,6 7 8,-1 3-4,0 0 4,4 2 1,-1 2-5,-2 0-7,2-1 5,-1 1 3,-2-3-9,-1-3-1,-4-4 5,-3-6-3,3 2 5,-6-5-21,3 0 22,-1-3-1,-2 0-10,-2 0 9,2-1 4,-3 1-23,-1-4-11,0 0-4,6 2-28,-6-2-26,0 0-30,0 0-27,1 5-27,-1-5-29,0 0-14,0 0-38,0 0-31,0 0-32,-10 6-252,2-5-610,8-1 269</inkml:trace>
  <inkml:trace contextRef="#ctx0" brushRef="#br0" timeOffset="210756.6467">2807 15296 25,'-9'0'158,"4"-1"-9,0 1-7,-2 1 14,2-2-9,-1 2-1,6-1 1,-8-2 5,3 2 4,5 0-8,0 0-2,-8 1-5,8-1-5,-6 0-16,6 0 0,0 0-10,0 0-7,-4-1-5,4 1-11,0 0-10,0 0-5,0 0-6,0 0-4,0 0-8,14 2 7,-4 0-3,11 0-5,5 2 2,13 3 9,0-6-10,7 6 4,22 1-16,-22-6 2,25 0 0,-24 0-7,23 6-3,-22-6-11,0 4 7,-2-1-5,-7 0 4,-10-3-9,-5 3 8,-1-6-13,-4 1 0,-6-2 5,-6 2-2,0 0 16,-7 0 18,10 0 27,-10 0 10,8 2 8,-8-2 11,6 1-7,-6-1-7,0 0-2,6-3 3,-6 3-4,0 0-11,0 0-7,4-2 0,-4 2-21,0 0-1,0 0-8,0 0-2,0 0-2,0 0-10,0 9-2,0-9-3,0 0-3,0 0-9,0 0 5,0 0-6,0 0 1,0 0-8,0 0 11,0 0-11,0 0 1,0 0 6,0 0-14,0 0 11,0 0-5,0 0 3,0 0-17,0 0 13,0 0 2,0 0-7,0 0 3,0 0 3,0 0-1,0 6-13,0-6 15,0 0-8,0 0 17,0 0-19,0 0 2,0 0 10,0 0-15,0 0 6,0 0 2,0 0 0,0 0 1,0 0 0,0 0-6,0 0 7,0 0 5,0 0 5,0 0-11,0 0 0,0 0-1,0 7-4,0-7-1,0 0 4,0 0 4,0 0-2,0 0 2,0 0 2,0 0-3,0 0-5,0 0 1,0 0 3,0 0 10,0 0-11,0 0 0,0 0 0,0 0-2,0 0-1,0 0 2,0 0 2,0 0 2,0 0 1,0 0-1,0 0-5,0 0 12,0 0-18,0 0 2,0 0 6,0 0-1,0 0 2,0 0-4,0 0 0,0 0-1,0 0-3,0 0 6,0 0 12,0 0-11,0 0-6,0 0 1,0 0 0,0 0 7,0 0-3,0 0 2,0 0-3,0 0 0,0 0-4,0 0 5,0 0 5,0 0 6,0 0-8,0 0-13,0 0 3,0 0 2,0 0-3,0 0-20,0 0-6,0 0-16,0 0-10,0 0 0,0 0-42,0 0-25,0 0-24,0 0-28,0 0-35,0 0-43,0 0-52,0 0-38,0 0-200,0 0-594,0 0 263</inkml:trace>
  <inkml:trace contextRef="#ctx0" brushRef="#br0" timeOffset="211957.8579">4236 15449 64,'0'0'104,"-4"0"23,4 0 0,0 0-4,0 0 6,-7-1-5,7 1 6,0 0-10,0 0 4,0 0-1,0 0 0,-4 1-7,4-1-10,0 0-3,0 0 1,0 0-3,0 0 0,0 0-4,-3 4-2,3-4-3,0 0 2,0 0-5,0 0-2,0 0-2,0 0-3,0 0-3,0 0-7,0 0-4,0 0-12,0 0 5,0 0-5,0 0-8,0 0-1,13 6-2,-3-7 3,9 6 0,4-4 3,6 3 4,18 0-4,1 3 9,22 4-7,2-2-3,1 3 8,-1-3-11,3 0 1,-3-5-5,5 8 6,-1 0-11,3 0 4,-4-1-7,-1 0-9,-2 1-4,-24-7 4,24 7 5,-23-7-4,2 0 2,16 8-10,-23-7 16,1 3-4,-1-4 3,0-2 3,-4 5-4,-9-4 4,-4 1-5,0-5 4,-2 0 4,-9 3 3,-2-3 4,-3 1 3,-3-2-3,0 2 21,-3-1 8,0 0 1,0-1 5,-5 1-12,7 0 1,-3 1-4,-4-1-5,5-1-5,-5 1-13,0 0 26,0 0-9,0 0-3,8 0-4,-8 0-5,0 0-12,0 0 3,0 0-9,0 0 0,0 0-4,0 0-9,3 1 7,-3-1-5,0 0-1,0 0-1,0 0-4,0 0-4,0 0-1,0 0 6,0 0-4,0 0-4,0 0 1,0 0 8,0 0-12,0 0 3,0 0-4,0 0 0,0 0-6,0 0 5,0 0 1,0 0-5,0 0 4,0 0 0,0 0 0,0 0 0,0 0-1,0 0-2,0 0 1,0 0-1,0 0 5,0 0-10,0 0 4,0 0-2,0 0 6,0 0 1,0 0-4,0 0 2,0 0 1,0 0-1,0 0-1,0 0 4,0 0-3,0 0-6,0 0 1,0 0 0,0 0 7,0 0-7,0 0-3,0 0 4,0 0-2,0 0 8,0 0-5,0 0-2,0 0 10,0 0-12,0 0-1,0 0-2,0 0-7,0 0-23,0 0-2,-10 5-24,10-5-36,0 0 3,0 0-51,0 0-33,0 0-36,0 0-38,0 0-53,0 0-34,0 0-68,0 0-229,0 0-692,0 0 306</inkml:trace>
  <inkml:trace contextRef="#ctx0" brushRef="#br0" timeOffset="213184.8049">7094 15836 22,'-7'0'206,"-1"-3"-17,2 1-11,3 2-20,3 0 1,-8 2-21,8-2-12,-6 0-13,6 0 2,0 0-22,0 0-2,-4 0-7,4 0 4,0 0-7,0 0-2,0 0 4,0 0 5,0 0 11,0 0 6,0 0 11,18 3-2,-5-2 7,1 2-5,9 1 3,3-3-7,3 7-8,9-7-5,0 7-10,2-4-15,1 4 7,-1-3 10,5 2 1,-3 1-7,5 4-3,0-5 4,21 3-12,-19-2-3,22 5 1,-5 8-15,-17-15 2,22 11 3,-23-10 3,22 5-14,-1-7-1,4 12-5,-25-5-6,27 5 4,-6 2-12,3-6-3,0 4 9,-3 9-20,-3-5 4,0-1-3,-18-6 7,18 6-11,-22-5 9,4-1 4,21 3-4,-2-1 1,-21-3 9,5-2-14,18 0 7,0 6-1,-25-6-13,4 0 12,0-1-2,19 11-21,-19-11 16,2-1-14,-1 1 22,-3-2-6,0 0-1,3 5-2,-3-3 1,-2 2 0,-3-2 6,5-2-2,-8 3-2,3-1-4,-11-4 3,9 2-4,-8-4-2,10 4 3,1 2 3,1 0-3,2-3-1,-2 0 1,4 3 6,-2-4-11,-3 5 0,-2-4 0,-1-2-6,-9 2-4,-2-4 9,8 9 0,-8-7 0,0-1-2,-2 1 4,13 2-2,-12-3-5,3 1-2,8 3 4,-9-3-2,9 3 1,0 1 1,-8-4 2,9 2-6,4 1-3,-4-4 1,-1 4 3,0 4 4,0-5-4,-10 3 0,12-3 0,-12 2 0,-1-4 2,12 7-9,-10-4 5,-3-4 1,1-2-5,-4 4 5,2-4-28,-2 6-1,2-7 0,-3 2 1,-1-2 13,-5 0-2,-1 2 4,-5-3 10,0 3 7,1-6-3,-2 3 8,0 0 0,4 0-12,-1 0 17,0 0-4,0 0-5,0 3 3,2-6-4,-1 3 0,0 0 1,-3 0-4,-1 0 0,0 0-6,1 0 7,-2 0 2,1 3 0,-1-2-6,-2 2 4,-1-3-2,-5 0 2,10 0-1,-10 0-2,9-2 3,-9 2-5,3-2 3,-3 2 1,0 0 0,0 0-5,10 1 4,-10-1-3,0 0 2,0 0 0,8 0 0,-8 0 6,0 0-10,0 0 14,0 0-14,3 4-3,-3-4 4,0 0 3,0 0-2,0 0-2,0 0 4,0 0 0,0 0-6,0 0 13,0 0-12,0 0 3,0 0-4,0 0 1,0 0 14,0 0-8,0 0-4,0 0 4,0 0-7,0 0 5,0 0 2,0 0-2,0 0-3,0 0 1,0 0 2,0 0-1,0 0-3,0 0 3,0 0-6,0 0-12,0 0 18,0 0 5,0 0-10,0 0 4,0 0-3,0 0 0,0 0-15,0 0-27,0 0-32,0 0-29,0 0-48,0 0-43,0 0-47,0 0-55,0 0-53,0 0-304,-17 1-714,17-1 316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13T09:51:34.5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10654 11451 66,'0'0'102,"0"0"-11,0 0-13,0 0-4,-4 0-7,4 0-27,0 0-11,0 0-22,-1 4-32,1-4-64,0 0-95,0 0 43</inkml:trace>
  <inkml:trace contextRef="#ctx0" brushRef="#br0" timeOffset="1131.8065">10658 11389 150,'0'0'148,"0"0"-5,0 0 1,-9-1-12,9 1-9,0 0-9,0 0-4,0 0-11,0 0-11,0 0-13,0 0-1,0 0-10,0 0-5,0 0-20,0 0-25,0 0-32,0 0-30,0 0-38,0 0-22,-3 5-112,3-5-237,-4 3 104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2-08T10:14:55.9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3060 6357 19,'0'0'94,"0"0"-6,0 0 15,17-2-10,-3 1-1,6 1-6,4 0 3,4-1 3,3 1-8,9-4-3,3-1 4,0 2 0,0 0-3,5 1-12,-3 0 1,0-1-9,3 0 4,1 1-8,20-3-2,-21 4-2,-1 1-2,20-6-3,-19 6-4,0-2-8,21-3 8,-21 7-11,-1-4 6,3 2-3,18-3 1,-22 3-5,2 0-3,1 0 1,2 0-1,-3-4-7,4 8 0,-5-4 1,2-1-4,-3 2-5,2-1 1,-1 3 1,-2-3-4,0 0 5,0 0-2,6 0-4,-5 0-4,2 0-1,-3 0 2,3-3-4,0 3 3,-3 0 0,-1 0-4,-2 3 1,-2-3-3,-1 0-1,-10 0-1,11 2 2,-11-1 1,2 3-2,10-1 3,-3-3 5,-10 0-5,2 4-2,0-1 0,1-3-1,7 3 6,-10-1-7,0 0 1,-1 0-1,2 1-2,2-1 3,-4 1-1,1-3 4,-3 0-1,1 1 0,2 1 3,-1-2-7,0 1 2,1-1 0,-3 0 1,5 0-4,-3 0 3,12 0 2,-12 0 1,2 0-1,2-1-5,-1-1 3,-3 1-3,2 1 5,-6 0-2,5-3-1,-3 3-1,2 0-2,-4 3 2,0-6 3,3 3 0,-1-4-3,-1 4 1,1-3 0,4 0 4,-4 2 0,3-2-2,2 0 1,-1 3 6,9-1 0,0-2 1,0-2-2,-8 3 1,0 1 0,8-1-3,1 2 5,-10 0-3,14-3-2,-5-1 1,2 3-4,2-1 1,-2 0-1,-1-1-1,-6 1 3,4 1-1,-7-3 3,-2 0 0,0 3-1,0-1 0,2 1-1,-1-3-1,-1 2-4,1-3 4,-3 0 0,0 4-2,-2-1 1,1-1 0,-4-3-5,0 3 4,-4 0-5,-1 3 6,-1-1-3,4-2 3,-3 2 0,1 0-3,-5 0 3,6-1-6,-1 0 7,4 2-2,-4-1 4,-2 2-5,0-2 5,1-1 0,-2 2-3,-1 0-3,-3 0 6,-2 0 0,1-2-1,-1 2 4,-1 0 7,-4 0-5,1-1-2,-4 1 3,9 1 6,-9-1 0,5 0 1,-5 0-3,5-1 4,-5 1-2,0 0-2,0 0 3,5 1-2,-5-1-1,0 0 5,0 0-9,0 0 4,0 0-4,3 4 0,-3-4 0,0 0 1,0 0-6,0 0 0,0 0 0,0 0 0,0 0-3,0 0 1,0 0-9,0 0-14,0 0-16,0 0-16,0 0-20,0 0-28,0 0-35,0 0-43,-13 3-49,13-3-145,-12-2-400,12 2 178</inkml:trace>
  <inkml:trace contextRef="#ctx0" brushRef="#br0" timeOffset="1159.1679">16115 6200 51,'0'0'206,"-5"3"-14,5-3-16,0 0-2,0 0-6,24 0-12,-10 0-4,7 1-8,3 0-4,0 2-12,-2-2-9,4 3-11,-2-4-11,2 4-2,0-1-18,-5-1-5,6 1-2,-6-1-13,2 0-2,-3 3-6,1-5-6,-6 0-3,1 2-4,-1-1 0,-4-1-5,-1 1-3,-2-1-2,-3 0-2,-1 0 1,2 1-6,-2-1 2,0 2-14,-4-2-8,6 0-13,-6 0-11,0 0-19,0 0-24,0 0-22,6 0-30,-6 0-17,0 0-32,0 0-32,0 0-125,0 0-353,0 0 157</inkml:trace>
  <inkml:trace contextRef="#ctx0" brushRef="#br0" timeOffset="5960.4236">15205 4233 162,'-2'2'292,"2"-2"-10,0 0-16,0 0-31,0 0-20,4-19-20,-1 8-18,4-7-16,0 1-9,5-8-10,-3-3-19,6-1-5,0-2-11,3-16-8,3 8-5,-1-2-5,-2 0-10,-4 11-9,3-16-3,-1 14-5,-5 2-5,0 4-2,1 1-5,-5 9-3,0 2-3,-2 4 1,0 0-13,-2 3 19,1-1-21,-1 4-2,-1 0-19,-1 2 8,1 0-4,1-3-6,-3 5-13,0 0-6,0 0-1,0 0 0,1 10-3,1 3 3,-2 3 3,0 9 2,1 2-3,2 3 8,-3 2-1,3-4-3,1 2 5,0 1 3,1 1-4,-1-3-6,1 0 8,3-2 0,-2 1-1,2-1 8,-3 0-9,-1-9 0,1 1 0,0-1 5,-2-2-2,1-1 1,1-3-1,-3-3-1,-2 3-1,3-5-4,0 0 1,-3-2-4,3 2 2,-1-2 3,-2-2 1,2 1-6,-2-2 10,0-2-4,3 6 2,-3-6-1,0 2 4,0-2-4,1 4 5,-1-4-5,0 0 9,0 3-5,0-3-1,0 0-2,0 5 2,0-5-1,0 0-2,0 0-1,0 0 3,0 0-7,0 0 0,0 0 6,0 0 1,0 0 4,0 0-2,0 0-1,2 4-1,-2-4-1,0 0 0,0 0-3,0 0 0,0 0 5,0 0-1,0 0 2,0 0 2,0 0-4,0 0-1,0 0 4,0 0 2,0 0-4,0 0 2,0 0 0,0 0 0,0 0-2,0 0 3,0 0-4,0 0 0,0 0 4,0 0-2,0 0-9,0 0 8,0 0 2,0 0-4,0 0 9,0 0-7,0 0 1,0 0-3,0 0 3,0 0-1,0 0-2,0 0 2,0 0-2,0 0 1,0 0 0,0 0-3,0 0 4,0 0-2,0 0-3,0 0 1,0 0 1,0 0-3,0 0-7,0 0 10,0 0-3,0 0-3,0 0 7,0 0 2,0 0-5,0 0 4,0 0-1,0 0 0,0 0-5,0 0 9,0 0-5,0 0-9,0 0 12,0 0-1,0 0 0,0 0-2,0 0 2,0 0 0,0 0 0,0 0-2,0 0-2,-5 2 7,5-2-2,0 0-4,0 0 4,0 0-6,0 0 4,-1 4 3,1-4 0,0 0-3,0 0 2,0 0-3,0 0 3,0 0-3,0 0 4,0 0 1,0 0-5,0 0 3,0 0-2,0 0-3,0 0 1,0 0 0,0 0-3,0 0-1,0 0-4,0 0-1,0 0-10,0 0 3,0 0-7,0 0-4,0 0-4,0 0-4,0 5-8,0-5 4,3 3-7,-3-3-2,1 4-7,-1-4-2,2 3-9,-2-3-10,0 4-15,0-4-10,1 4-17,-1-4-17,0 0-18,3 2-25,-3-2-150,1 2-358,-1-2 158</inkml:trace>
  <inkml:trace contextRef="#ctx0" brushRef="#br0" timeOffset="6512.4694">16091 3382 25,'4'-10'95,"1"4"-1,0-3 2,-3 2-2,1 5 11,0-3-9,0 0 6,-2 2-6,2 1 2,-3 2 0,3-5-2,0 3-4,-3 2 0,2-5-10,-2 5 1,2-2-6,-2 2-1,0 0 1,0 0-3,1-4-23,-1 4-6,0 0 11,0 0-11,0 0 5,0 0-4,3-2 2,-3 2-4,0 0-4,0 0 5,0 0-7,0 0 0,0 0-15,0 0-1,0 0-7,0 0-1,0 0-8,0 0-5,-6 18-2,4-1 3,-2 10 1,-5 6 3,-4 18 0,-9 24-2,-2 3 0,-3-3 4,0 2-3,10-21 3,-8 19-3,11-20 12,-3 0-14,3 2 8,-6-3-4,6-2 3,0-2-2,1-5 0,4-12-2,-1-1 0,0 1-2,-1-5 6,2 0-8,3-3 5,-2-1 3,1-7-4,3-1-4,1-4 3,-2-2-2,0 0 5,2-3-4,1 1 1,0-4-1,-1-1 1,3 1 0,-3 1 7,3-5-4,-2 5 3,2-5 5,0 0 1,0 0-7,0 0-16,0 0-22,0 0-15,0 0-24,-5-20-24,5 9-17,2 1-19,-1-3-23,2 2-21,1-3-10,1-1-100,-1-2-304,3-2 135</inkml:trace>
  <inkml:trace contextRef="#ctx0" brushRef="#br0" timeOffset="7492.4069">16524 3595 43,'0'0'155,"3"-6"-9,-3 6 1,0-5-11,0 5-11,0-7-5,0 7 4,0-5-5,0 5-9,0-9-11,0 9-16,-3-7-4,3 5-11,0 2-8,-4-9-10,-3 5-5,4 0-6,-2-1-3,-1 2-1,0 2-13,-1-3 8,-4 2-14,1 0-1,-2-1-8,-1 6 5,-1-1-13,1 0 11,-1 2-4,0-1-3,-1 5 1,0-1-1,2 3-4,2 0 5,-3-1 0,3 5 0,0-2-10,2 1 7,-1 0-2,6-1 9,-3 1-12,4-1 8,-1 4 0,3 0-1,2 0 3,3-1-4,1 1 1,0 0 7,5-1-1,-1-1 3,0 0 1,1-3-4,3 3-4,-2-4 4,3-1-4,-2 3 1,0-4 2,2 1 0,-4-6-4,4 1-4,-6 2 9,2-2-5,-2-4 2,0 1 3,-4 3 1,3-2-4,-7-2 5,8 1 4,-8-1 8,6 1 8,-6-1 5,0 0 7,7 3-4,-7-3 10,0 0 3,0 0-1,5 2 8,-5-2-5,0 0-6,0 0-1,0 0 3,0 0-4,0 0 1,0 0-10,0 0 1,0 0-9,0 0-5,0 0-6,0 0-5,-14-10-2,5 7 0,2 2-5,-3-2 2,2 2-10,-2-2 4,0 3-5,-4 3-1,0-2 3,-1 2-5,0-2 3,1 3-6,-1 3 9,-1 1-2,2 1-8,2-2 5,-3 3-2,6 0 0,-2 1 2,1 0-2,2 1 1,1 2-3,0 0 3,3 1 1,1-5 2,0 2-4,2 3 2,1-3 3,1-1-1,2 2 7,1-1-3,-1-1 3,4 0 1,-1-1-7,2 2 7,-1-3-2,5 2 1,-2-2-2,2-3 6,0 1-6,2-2 10,1-1-5,2 0 0,-1-2 3,-1-1-4,-1-1-1,0-3 0,0 3 3,-1-5 0,-2 1 4,-2 3 2,-1-2-2,-1 2 1,2-5-5,-2 4 0,-2 0 4,-2 0-9,-3 2 8,7-3-8,-7 3 11,7-5-10,-7 5 2,4-1-5,-4 1 0,0 0-7,3-3-21,-3 3-25,0 0-28,3-5-22,-3 5-27,0 0-46,-1-9-38,1 9-178,-5-8-423,5 8 188</inkml:trace>
  <inkml:trace contextRef="#ctx0" brushRef="#br0" timeOffset="11527.2147">15193 4435 98,'19'-5'111,"-4"4"-14,6-3 0,3 3-13,0 1 1,1-3-2,5 4-12,-2-2 2,-1 0-14,1-2-11,0 3-7,-4 4 0,-1-3-5,-1 1-2,-1-1-2,-8 2-3,0 1-4,-5-7-6,2 3-11,-4 1-5,-1-1 3,0 0-28,-5 0 4,6 0-10,-6 0-7,0 0-13,0 0-14,0 0-15,0 0-72,0 0-160,0 0 71</inkml:trace>
  <inkml:trace contextRef="#ctx0" brushRef="#br0" timeOffset="11770.1145">15285 4504 29,'14'1'145,"8"-1"3,2 6-7,3-6-6,0 0-7,4 0-11,-3 1-9,0 3-9,1-6-20,-3 4 5,1-2-16,-2 1-7,-5-1 0,1 1-9,-6-1-7,-3 0-6,-1 3-10,-4-3-12,0-3-12,1 6-10,-2-3-18,-3 0-19,-3 0-8,7-3-24,-7 3-10,7 0-19,-7 0-99,7 0-219,-4 3 98</inkml:trace>
  <inkml:trace contextRef="#ctx0" brushRef="#br0" timeOffset="13554.9313">16175 4467 68,'0'0'81,"0"0"-2,-6 3-7,6-3 3,0 0-6,0 0-1,0 0-9,0 0 3,0 0-1,0 0-6,0 0-11,0 0 2,0 0-9,0 0 2,0 0 10,0 0-4,17 1 12,-7 1-13,0-2-1,1 2 11,5-3-2,-4 2-11,4-1 0,-1 0-5,0 0-3,1 3 4,-1-3-6,-1 0 2,0 2-4,-4-2 9,2-2-14,-2 2-1,-3 0 3,3 0-8,-3 0 5,-1-3-6,-1 6 6,0-3-11,-1 0 5,-4 0-7,0 0 1,8 0-7,-8 0 0,6-3 2,-6 3 0,0 0-9,0 0 0,0 0-16,4 3-4,-4-3-8,0 0-12,0 0-13,0 0 13,0 0-21,2-5-11,-2 5-9,0 0-9,0 0-4,0 0-16,0 0-64,0 0-190,-15-2 85</inkml:trace>
  <inkml:trace contextRef="#ctx0" brushRef="#br0" timeOffset="14135.9775">16220 4550 94,'21'0'93,"0"0"-17,1-2 8,-6 2-5,4 0-8,-4-1 0,0 1 2,-3-1-25,1 1 6,-4-1 6,1-1-8,-2 2-6,-2 0-3,-1-1 1,-1 1-5,-1 1-8,1-1 1,-5 0-6,8-2 20,-8 2-17,7 0-8,-7 0 7,4 1 2,-4-1-1,0 0 0,3-4-1,-3 4-3,0 0-2,0 0 5,0 0-1,0 0-1,0 0 7,0 0-6,3-2 2,-3 2 4,0 0-2,0 0 0,0 0 4,0 0-2,0 0 5,0 0-3,0 0 2,0 0-3,0 0 3,0 0-1,0 0-5,0 0 4,0 0-2,0 0 0,0 0 1,0 0-6,0 0-2,0 0 2,0 0-8,0 0 4,0 0-4,0 0 1,0 0-4,0 0-1,0 0-3,0 0 2,0 0-6,0 0 2,0 0 0,0 0-3,0 0 2,0 0-5,0 0 0,0 0 1,0 0-2,0 0-3,0 0 2,0 0 1,0 0-3,0 0 5,0 0 0,0 0-3,0 0 1,0 0-3,0 0-6,0 0-6,0 0-9,0 0-8,0 0-14,0 0-12,0 0-19,0 0-17,0 0-20,0 0-23,0 0-16,0 0-23,0 0-89,0 0-281,0 0 126</inkml:trace>
  <inkml:trace contextRef="#ctx0" brushRef="#br0" timeOffset="18221.0389">17040 3856 62,'1'-3'182,"-1"-1"-22,0 4-24,0 0-17,0 0-7,0 0-12,0 0-13,-4 11-5,3-3-4,-1 4-9,2 0-3,0-4-11,0 4-9,0-3-3,0 0-4,2-1-4,-1-3 0,-1-2-1,6 1-3,-1-1 1,1-1 0,0-2 4,2-3 2,0-3 3,5-1-1,0-4-4,-2 0 1,3-1 11,-4-1 11,-3-4 1,0 2-4,2-8-3,-2 10-1,-2-4-7,-5 5 4,3 2 3,-3 0-4,0 3-6,-3 1-8,3 0-2,-4 4-8,-3 2-2,1 2-3,-8 4-2,3 8-5,-4 3-5,-4 3-3,4 1 5,2 3-5,2 0 27,2 0-4,5-5-4,0 0-1,4 0-1,0-2-14,3-1-5,2-2-9,5 1-6,1-5-11,2 0-21,9-3-13,4-3-22,-1-4-26,5-4-33,-2-3-17,2-4-14,-5-1-11,2-1-114,-4-4-318,0-2 141</inkml:trace>
  <inkml:trace contextRef="#ctx0" brushRef="#br0" timeOffset="18652.5063">17378 3935 1010,'14'-22'-70,"0"1"33,-3-4 42,-4 8 43,-2 8 32,0-7 23,-2 7 22,1-1 21,-4 3-4,3 2-11,-3 0-23,0 1-8,0 4-13,0 0-5,0 0-9,-3 13-7,-2 1-8,0 2-11,-2-1 3,-2 8-8,4-5 0,0 3-4,-1-5-4,-1-2-6,4-3 0,0 0-4,-1-1-6,1 0 0,2-3 1,-2-2 2,0 1 6,3-5 11,-1 3 14,1-4 11,0 0-7,0 0-11,0 0-4,4-18-4,0 7-7,3-5 1,0 0-6,6-6-3,-2 10-4,3-8-1,-1 10-4,-2-2 1,2 3-5,-2 4 0,2-2-1,-2 7-4,-1 3 1,2 1 0,-1 5-1,1 0-3,-5 4 5,3 3-3,-3 0-3,-2 2 2,0 0-2,-2-3 3,-3 2 0,-1-4-1,1-1-5,-3-1 6,0-2-6,0 0 10,3-1-3,-3-3 1,2 0 0,-2 0 13,0-5-3,3 0-5,-1-10-1,-1 5 7,5-7-12,3-5-7,1-7 4,8-3-6,1 3 3,-1-2-2,2 6 2,0 3-5,-7 5 2,1 3-4,-1 5 4,5 0-9,-6 3 2,0 2 2,-1 6 1,1 3-4,-2 2 3,-2 2 3,-1 3 2,-1 3-2,0 6 4,-2-7-8,-3 9 8,-1-5-15,0-3-26,0 0-34,0-3-39,1-1-29,2-4-40,1-1-25,2-1-13,-1-4-140,6-1-393,0-3 173</inkml:trace>
  <inkml:trace contextRef="#ctx0" brushRef="#br0" timeOffset="19080.3006">18041 3678 33,'3'-19'274,"0"3"-4,-1 5-28,-1 2-30,0 4-25,-1 3-20,0 2-18,0 0-15,-1 25-9,-3 4-13,-2 5-6,-7 24-5,-5 22-6,-9-4-4,3 2-11,7-23-8,-1 0-3,-2 1-10,-8 20-6,10-29-4,2 1-2,-3-5-5,4-2-4,4-9-10,3-3-24,-2-1-31,2-4-32,3-6-34,2-6-26,-1-4-38,3 2 3,-1-6 3,2-1-2,0-3-13,0 0-2,0 0 12,0 0-84,7-23 212,-1 7-76,1-9 22,0-1 17,3-3 30,1-3 17,6-9 18,-4 9 14,5-16 17,2 5 15,0-3 19,1 2 20,-5 13 8,0 2 15,2 1 10,2 2 7,-3-2 1,3 8-3,-3 1-6,1 4 2,0 1-11,2 4-6,-5 3-2,0 3-7,0 1-10,-1 3-8,-4-2-9,0 6-5,-3-2-4,0 3-12,-3 2 0,-1 3-8,-3 0-7,-1 7-1,-5-3-17,-4 3-16,-4 9-30,-6-7-16,-1 1-27,-4-2-17,0 1 5,-2-5-6,4 6-5,-1-8 3,3-3-11,1 0-15,6-3-15,4-3-8,2-1-34,1 0-94,7-2-296,-4-7 130</inkml:trace>
  <inkml:trace contextRef="#ctx0" brushRef="#br0" timeOffset="19317.1308">18513 3638 335,'3'-7'340,"1"2"-29,-1 0-37,-3 5-34,0 0-20,0 0-24,-3 12-23,-2 5-18,-4 0-7,-2 12-15,-1 2-16,-3 13-9,-3-4-15,6-9 1,-4 2-13,-3 10-8,5-15-2,2 1-7,0-5-12,4-2-7,2-5-18,-1 1-20,3-6-16,1-1-18,0-1-9,3-3-11,3 2-7,0-4-13,1-2-17,0 0-41,5-6-38,1-1-39,2 0-33,1-7-150,-2 0-417,-1-1 185</inkml:trace>
  <inkml:trace contextRef="#ctx0" brushRef="#br0" timeOffset="19800.938">18315 3878 163,'0'0'162,"-5"-3"-9,5 3-16,0 0-12,10-4-12,4 1-1,2 1-14,6-2-3,5-2-7,-3 1-8,0 3-7,1-1-5,-1 3-9,-1 0 0,-6 3-11,-5 1 1,1 2-7,-7 1 2,2 2-2,-1 1 1,-4 0-2,0 4 1,-2 2-5,-1-3-3,0-2-6,0 1 3,0 0-11,0-3 7,0-1-7,0 1 3,2-3-9,0 2 5,3-4-4,1 4 3,0-8-5,4 0 2,4 0-2,-1-4 1,8-1-3,-4-2-1,-3-1 0,0 0-4,6-6-1,-7 5 8,2-2-1,-3-2 17,0 1 10,-1 2 22,-4 0 17,-1 5 7,1-4 16,-3 5 3,-1 0 1,1 1-16,-4-2-11,3 4-15,-3 1-4,0 0-14,0 0-1,0 0-6,-3 18-3,-5 6-4,-5 6-5,-1-1 0,-10 19 3,3 1-5,0 4 2,-13 20-6,14-22-4,-15 19 4,8-19 2,-8 20 0,13-24-1,-4 2 5,2-4-3,-2-6 4,3-3 4,7-13 6,-2 2-3,6-12 21,0-1-5,5-2 13,-1 2 15,2-7 13,-1-3-9,4-4-1,3 2-10,0 0-21,-11-23-27,14-3-34,2 0-39,1-3-18,8-17-17,3-5-23,6-3-28,2 6-22,0-4-27,18-14-37,-12 20-42,15-14-273,-14 22-580,2-1 258</inkml:trace>
  <inkml:trace contextRef="#ctx0" brushRef="#br0" timeOffset="20210.8652">19167 4189 10,'0'0'278,"0"0"-13,11-7-19,-1-1-21,0-4-21,5-4-16,2 2-16,0-7-12,4 3-6,-4-2-3,1-3-2,2 3-6,-3-5-11,0 4-10,-4 0-1,-1 0-2,-5 4-10,0 1-2,-2 0-28,-3 1-4,-2 4-3,0-1-9,-2 2-5,-3 2-11,-2-1-19,-1 3 8,-1 4-6,-2 2 2,1 2-9,-1 5-6,-2 1-8,2 4-10,-2 2-9,6 1 1,0 3 0,6 7 6,1 0 1,4 2 0,3-1 4,0 0-6,3-2-5,1-2 7,1-1 1,-5-6 5,1 1-2,-1-1-4,-3-7 1,1 2 2,0-3-3,-3-2 1,0 2-1,0-4 2,-1 3-2,-5-1 1,1 1 2,-5-2 1,-2-1 7,-3 2-10,-1-1-26,-3-4-13,3-2-25,-7-3-25,8 1-34,-1-4-28,3 1-43,-2 0-41,6-1-206,-1-2-480,3-1 213</inkml:trace>
  <inkml:trace contextRef="#ctx0" brushRef="#br0" timeOffset="20682.9752">19694 3662 53,'7'-9'310,"-2"-1"-10,-2 5-23,0 1-29,0 1-32,-1 3-34,-2 0-11,0 8-19,2 3-18,-7 6-7,-3 12-7,-7 14-17,2 3-10,-1-1-6,-3 0-9,7-10-7,-4-3-3,4-3-13,3 0-3,0-1-9,4-10-7,-2 9 1,2-11-1,2 0-2,-1-4-4,2-1-1,0-1 0,4-2-7,-2-1 9,3-2 0,2 0 3,-1-5-8,5 3 5,3-6-10,-2-1 2,6-6-4,-3 3-5,7-7 0,-6-2 6,1-3-6,0 0 0,-3-3-5,3 2 0,-4-3 2,-2 1-3,-4 6-7,2-10 1,-2 12 1,-3 4 2,0 1-2,-1-2-6,0 3 0,-3 4-2,3-1-12,-2 1 2,-1 4-5,0 0-1,0 0-3,0 0 0,0 0 1,-7 16-4,4-6-2,2 2 7,-1 0-1,2 3 8,0 2-4,2-1 2,-2 1 5,0 1 1,1-1 2,-1 0-1,0-1 4,0 2 2,0-1-2,-1-4 0,-1-3 5,2 1-1,0-1-1,0-3 0,2 1 4,-2-2-2,-2-2-5,2 1-2,3-2-5,0 0-4,3-3-25,2 0-27,1-3-38,-2-1-40,6-1-47,2-4-29,-4-2-166,2-1-420,3-5 186</inkml:trace>
  <inkml:trace contextRef="#ctx0" brushRef="#br0" timeOffset="20877.0433">19530 3863 19,'7'3'197,"3"1"-16,6 1-15,4-2-15,6 1-12,-1-3-21,2 4-13,-2-4-49,4 3-61,-3-4-75,-2 0-95,3 0-189,-4 0 84</inkml:trace>
  <inkml:trace contextRef="#ctx0" brushRef="#br0" timeOffset="21088.4038">20072 3906 202,'0'4'225,"-4"3"-16,0 2-15,-1 3-11,0-1-11,-2 4-17,1 1-8,-2 3-14,2-2-11,1 1-9,-3 5-12,3-6-8,0-2-10,2 1-8,0-7-10,1 2-2,0-2-5,0 2-8,2-5-6,2 0-3,-1-1-13,2-1-23,2-2-40,5 0-36,-1-4-47,6-3-62,-4-1-180,2-2-389,0-4 172</inkml:trace>
  <inkml:trace contextRef="#ctx0" brushRef="#br0" timeOffset="21182.4671">20175 3785 65,'2'-5'71,"-1"0"-45,-1 5-53,0 0-30,0 0 13</inkml:trace>
  <inkml:trace contextRef="#ctx0" brushRef="#br0" timeOffset="21532.578">20282 3935 67,'0'0'275,"0"4"-27,0 1-20,-1 3-22,-2 0-22,0 4-12,-1 5-17,-3 6-7,1-10-19,-3 7-10,-1-8-11,1 2-10,1-4-11,-1 3-8,4-4-5,-1-1-8,0-2-5,4 0 7,-1-2 20,0-1 25,0-1 13,3-2-1,0 0-14,-3-10-10,3 4-20,3-5-6,4-6-4,0 2-5,6-11-5,2 7-16,-2-1-1,5 3-5,-1-1-2,-3 7-4,3-1-11,3 6 3,-6 0 0,0 3-8,-1 2-1,-3 2 0,-2 3-7,2 2-1,-3 4-1,0-3-2,-1 3 3,2 2-3,-4 3 1,-1-2-13,-3 3 2,0 1-32,0 0-51,0 0-43,-3-4-53,3 0-45,3-2-42,4 0-231,-4-1-542,7-6 240</inkml:trace>
  <inkml:trace contextRef="#ctx0" brushRef="#br0" timeOffset="22196.4606">20706 4025 175,'7'-25'239,"0"9"3,-4-1 17,1 3-9,-1 3-10,0 0-10,-3 1-25,0 2-24,-1 4-23,-5 1-18,0-3-17,-1 6-9,-8 1-13,-1 3-8,1 3-18,2-1-9,-1 6-10,3-1-7,-2 0-8,6-3-5,0-1-7,1 3-11,2 0 0,-2-1 0,5 2-2,1-5 1,0 3-3,1-3 1,2 1 5,2-3-6,0-1-6,5 1-7,1 0 3,2-3-3,-3 0-1,4-3 0,-6 2-1,1-3-7,-1 1 11,0-1-3,-2-5 6,0 4-3,-2-1 6,3 0 6,-2-2 6,0-1 7,-2 3 15,1 1 7,-1 0 9,1-1 3,-4 2-2,3-1 0,-2 1-8,-1 3-20,3-5 12,-3 3-11,0 2-2,0 0-17,0 0-5,0 0 2,0 0 4,5 14-1,-7-3 0,1 6 1,-2 1-5,-3 9 2,2-1-5,-3 1 2,1 1 8,-1 0-12,-4 1-1,4 2 3,-3-2-6,0 0 12,-1-2-5,1-1-3,-3-1 7,2 4-1,-3-7 10,0 0-13,1 1 8,-1-3 2,-3-1 5,0-2-5,6-7-2,-1 1 9,0-1 14,2-5-10,1 5 13,2-6 4,-2-1 12,6-2 21,-1 2 15,4-3-8,-10-9 10,7 5-3,-1-4-6,0-4-4,2-5-9,4 1-13,-2-4-4,11-4-6,-4-1-4,3 0-6,2 0-4,3 2-7,5 1-3,2-2-10,8-2 1,6-1-7,-2 6-15,3 2-5,-1 2-8,-2-1-15,-6 9 5,-1-1-11,1 3 0,-2 2-5,0 0-15,-2-2 0,-10 7-10,6-6-1,-6 4 7,-4 1-13,1 1-3,-4-3-3,0 3-3,-1 0-4,-6 0 2,7-2-7,-4 4 4,-3-2-4,6-2-6,-6 2-9,0 0-6,7 0-9,-7 0-8,0 0-7,0 0-10,0 0-5,0 0-6,0 0-2,0 0-14,5-2-2,-5 2 3,0 0-12,0 0 3,0 0 5,0 0 6,0 0-105,0 0-300,0 0 133</inkml:trace>
  <inkml:trace contextRef="#ctx0" brushRef="#br0" timeOffset="26886.0672">18644 6253 8,'0'0'158,"-7"-2"-2,7 2 2,-7 2-9,7-2-8,0 0-10,-6 0-8,6 0-12,0 0-8,0 0-12,-2-4-9,2 4-10,0 0-7,0 0-6,15 6-10,-1-3 1,9-1-7,-1 2-3,4 0-1,3 0-7,9 1-4,3 0-2,-1 3-3,-11-6-1,13 3-6,-13-2-2,10 1 0,-1 2 3,-8-4 1,-4 1-7,1-1 1,-6 0 1,2 0-5,-8-2 3,0 3 0,-2-1 0,-5-1-1,0-1 1,-4 0-4,0 0 6,-4 0-2,9 0-5,-9 0 2,4 0-5,-4 0-2,0 0-7,0 0-20,0 0-19,0 0-8,0 0-25,0 0-21,-18-3-5,9 3-15,-1-3-7,-1 3-22,-1 0-83,-5 3-249,-6-3 111</inkml:trace>
  <inkml:trace contextRef="#ctx0" brushRef="#br0" timeOffset="27252.8591">18546 6370 55,'-2'0'116,"2"0"-15,0 0-5,0 0 0,0 0 2,0 0 1,10 7-1,-3-5 6,4 1 4,2 1 6,7 2 6,2-2-5,2-1-15,3-1-7,3 3 1,12 0-7,0 0-4,-4-3-6,2 5-12,0-4-2,1 2-13,-3 0 0,3-3-4,-1 3-6,-12-1-3,1 1-3,-2-2-4,-3 1-2,4-1-10,-5 0 9,-8 0-6,1-2-2,-4-1-2,-2 3 2,-6-3-4,2 2 0,1-1-4,-3-1 5,-1 0 0,-3 0-3,7 1-2,-7-1-4,3 1 3,-3-1 0,0 0-4,0 0 2,0 0-2,0 0-1,0 0-2,0 0-11,0 0-9,0 0-8,0 0-19,0 0-19,0 0-21,0 0-11,0 0-27,-13-5-9,6 2-29,-3 2-9,2-4-107,-5 0-298,-2 2 132</inkml:trace>
  <inkml:trace contextRef="#ctx0" brushRef="#br0" timeOffset="27667.886">18540 6283 14,'0'0'125,"-6"0"-20,6 0-7,0 0-6,0 0-6,0 0 5,10 7 2,-1-4 8,-1 1 2,6 2-5,0-2-8,3 3 9,6 0 1,-1 0-10,5 1 3,0 1-12,1-1 2,10-2-8,0 2-2,-10-1-8,10-2-6,-11 0-2,-2 2-10,3-4-2,-1 2 0,-6-3-4,-1 3-10,-4-2-4,-7-2 4,4 0-7,-6-1 0,2 2 0,-2-2-5,-2 1-4,-2-1 4,-3 0 0,7 2 2,-7-2 1,0 0 1,4 2-4,-4-2 0,0 0-1,0 0-2,0 0 1,6-2-1,-6 2-4,0 0-5,0 0-4,0 0-7,0 0-22,0 0-14,0 0-19,0 0-11,-17-3-27,11 1-17,-2 1 1,0-1-3,-1 0 7,-1 1-4,0-1-5,-1 0-10,-2 1-2,1 1 6,-1-1-79,-1-2-219,-2 2 97</inkml:trace>
  <inkml:trace contextRef="#ctx0" brushRef="#br0" timeOffset="28004.4703">18536 6374 39,'0'0'115,"15"2"-8,-5-1 0,4-1 1,5 5-3,4-3 2,4 1-6,1 1-9,10 0-7,3 2 3,-1-1-1,-1 0-5,1 2-5,-3-2-4,-7-1-10,8-1-4,-8 2-6,-3-1-11,-2-1 4,1 0 4,-3-1-13,-2-2-3,-4 2-4,-4-1-4,-3 1-1,-2-2-1,-1 2 0,-3-2-4,2 2-3,-2-2 5,-4 0-8,7 0 2,-7 0-4,3 1 5,-3-1-11,0 0-6,0 0-17,6-3-22,-6 3-18,-2-6-27,2 6-15,-4-5-5,0 2-3,-4-1-18,0-1-105,0 2-249,-3-2 110</inkml:trace>
  <inkml:trace contextRef="#ctx0" brushRef="#br0" timeOffset="28336.8998">18664 6281 53,'0'0'132,"0"0"1,14 0-6,3 1 0,3 0-4,3 3-3,0 1-9,1 1-10,4-1-8,-1-1-6,0 3-2,2-1-3,9 1-11,-9 0-3,0 0-5,9 0 3,-10 0-8,9 1-3,-9-1-6,-4-3-3,3 1-3,-5 0-1,-6-1-4,1 0 1,-2-2-11,-5-1 0,1 1 0,-4 1 0,-1-2-8,1-1 3,-4 0 0,-3 0-1,8 0-7,-5 2 2,-3-2-6,0 0-1,4 0-5,-4 0-9,0 0-23,0 0-24,0 0-20,0 0-21,0 0-13,-9-8-10,3 7-9,0-2-4,-1 0-12,-6-3-96,-2 3-255,3-2 113</inkml:trace>
  <inkml:trace contextRef="#ctx0" brushRef="#br0" timeOffset="28683.8276">18692 6315 55,'11'4'122,"3"-2"2,10 5-5,0 1-1,4-3-2,9 3-7,-7-3-1,9 4-11,-11-2-7,10-1-8,-7 0-5,-2 0-2,0-1-7,0-2-9,-3 2 3,2 0-8,-6-1-1,1 0-3,-9-2-6,2 0-1,-6 0-3,1-1 7,-4 1-2,-1-2 3,-1 2-1,-2-2 0,-3 0-2,8 0 0,-5 0 2,2 2-6,-5-2 2,0 0-6,0 0-10,8-2-1,-8 2-2,0 0-3,0 0-2,0 0-8,0 0-8,0 0-6,0 0-9,0 0-10,0 0-7,0 0-14,0 0-14,0 0-14,0 0-11,0 0-19,0 0-2,0 0-17,0 0-2,0 0-6,-20 0-13,20 0-85,-7 2-244,3-2 107</inkml:trace>
  <inkml:trace contextRef="#ctx0" brushRef="#br0" timeOffset="41953.5018">2633 7134 47,'-4'-2'153,"0"2"4,4 0-10,-7 0-17,7 0-11,-6 0-12,6 0-7,-4-3-14,4 3-17,0 0-5,0 0-5,0 0 4,0 0-9,20 5 1,-4 0-1,7 0 2,5 0-6,13-1 3,2 0-3,2 2-6,1 3-4,25-4 7,-24 0-7,21 3 8,-19-1-5,22 2 0,-1 0 0,-1 4-6,0-5-6,-20 0 4,23-2-5,0 0 0,-1 1 6,-1-3-4,3-1 1,-4 6-7,6-6-2,-6-6 0,4 6-2,-3-3-4,1 1 1,-2-1-2,0-1 0,-21 1-3,20 1 1,-19-1-2,2 0-1,-4 0-3,-1 2 1,0-1-3,-4 0 1,-1 2-3,-10-2 5,7 4-7,-15-5 1,5-1-1,-6 2 2,1 2-1,-9-3 2,0 1-1,0-1 6,-4 0 0,-1 2 8,-1 0 8,-1-2 3,0 0-1,-2 0-2,1 1 9,-6-1-1,6 0-1,-6 0-1,6 0 1,-6 0-5,4 1 5,-4-1 8,0 0-11,0 0 2,0 0-10,0 0 5,7-1-6,-7 1 3,0 0-6,0 0-6,0 0-14,0 0-31,1 3-34,-1-3-50,0 0-48,0 0-46,0 0-228,0 0-473,0 0 211</inkml:trace>
  <inkml:trace contextRef="#ctx0" brushRef="#br0" timeOffset="47020.5428">16717 5548 63,'-4'2'134,"4"-2"-16,0 0 6,0 0 0,0 0-8,0 0-6,0 0-5,0 0-16,0 0-3,0-9-1,0 9-9,0-8 1,3 5-5,-3-3 6,1 2-1,-2-2-6,1-2 0,-3 1-12,3-3 2,-3 2-5,0-3 2,2 1 0,-2-2-5,-1 2-2,1 0-5,0-2 3,-4 3-1,3-3-1,1 2-6,-1 0 0,1 1-4,-4-1-4,4 0 2,-4 0-5,0 5-3,3-4-1,-3 1-7,1 2-4,0-2-2,-2 3 0,-2 1-9,-2-3-2,-2 1 5,0-1-8,1 2 1,-3 0-1,2 1 2,-3 1 2,3 2-1,-1 0-4,-1-4 2,2 4 2,0 0 1,2 1-3,-1-3-3,0 6 0,-1-3 4,0 1 0,1 2-4,0 0 1,2-1 0,0 1-3,1-1 5,0 0-3,2 1 5,0 0-4,-1 1 1,1 1-1,-1-1-5,2 2 6,0 0-1,0 2 4,0 0-5,-3 1 0,4-1 9,-5 1-6,1 3 0,3-1 1,-3 1-1,2 0 1,1-3 1,-1 3-1,0-3-1,1 0 0,0-1-1,2 2-1,-1-1 2,-1-1 5,0 2 2,1 0-10,-1 1 5,0 4-2,2-6-7,-1 1 7,0 1 3,1-2-4,-4 5 1,6-5 0,-4 7 0,3-4 0,0 0 2,-2 0-5,2-1 7,-1 5-6,0-6 1,2 2 2,-1-2-4,0 3 4,1-2 0,0 0 1,0 1 4,1 1-5,1-2-2,-2 1 0,0-2 3,1 2 2,0 0-3,1-1-2,-3 0 1,4 0-2,-1 3 14,1-3-12,-2-1-2,2 5 3,0-5-3,-1 1 1,0-1 2,1 2 1,-2-2 1,4 0 1,-2 0-4,0 3-1,0-2 9,1-1-11,-2 0 2,2 2 5,0 0-2,-1-3 1,0 0-5,2-1 5,-1 0-1,-1 1-2,2 3 3,-1-5-2,0-2-1,0 4 3,-1 3-2,2-7 0,1 3-1,-1 1 3,1-1-1,-1 1-1,1 2-1,-2-3 1,4 1 0,-4-1 5,3 0-2,0-1-1,-1 0-2,2 1 2,0 0-1,-1-2 2,2 1 1,-2 1-2,3-2-2,0 0 3,-2 3 0,0-3-1,5-1 1,-6 1-5,5 0 6,-1 3-2,-1-6-5,0 2 9,0 1-6,0-3 2,2 2 1,-1 3 1,2-4 4,-3-1-6,3 3-8,-2-1 8,2-2-1,0 1 0,-3 0 0,3 0-2,1-2 1,-2 2 0,1-1 2,1-2-2,-3 2 0,2-2 2,2 2-4,-3-2 2,1 0 3,4-1 1,-4 0-7,0-1 0,1 1 3,3-1 1,-4 1 3,0-3-5,4 3 0,-5 0 2,1-1-6,3-3 6,-3 1 1,-1 2-2,1 0-2,-2-2 6,0-1-3,1 3 1,0-3-1,-1 3 1,-1-2 0,2 0-6,0-2 7,-2 0-2,-1 1 5,1 1-7,0-4 3,-1 3 0,1 1 2,-2-4-4,1 2-1,0 1-1,-1 0 0,3-1 0,-3 0 3,1 3 0,-1-5-3,0 3 3,-1 0-1,0-1 3,3-1 1,-3 0 1,-1 2 3,1-1 2,-1 0 9,1 0-1,0-2 2,2 0-4,-2 0-3,1 3 3,-2-2-4,2-1 5,-2 2-5,1-1-1,0 0 1,3-4-1,-4 4 6,1-6-8,2 3 1,-2 2 2,-1 2 2,1-4-1,-1 3 1,1-3-2,1 4 3,-1-5 1,-1 3 3,1 0 4,-1-2-2,1 1 1,0-1-6,-1 4 4,-2-7 3,2 2-2,0 0 3,-1-2-5,2 5 4,-2-3-1,2 1 11,-2 1-19,2-1 4,-1 1 1,-1-2 0,0 4 2,-2 1-3,2-2-1,-1 1 5,1 2 0,-1-3 3,0-1 1,0 3 7,1-2-7,-2 2-3,3-1 1,-2 0 2,-1 0-3,0 1-2,3-2 5,-3 2-2,2-3-2,-2 1 3,2 2-5,-2-1 7,2-1 5,-1 0-11,-1 2 1,0-4 0,2 1-4,-2-1-1,0 2 1,1 2 6,-1-1-11,0 0 10,-1-1 6,1-1-15,0 3 9,0-2-10,0-3 0,-2 1-4,2 4-1,0-3 5,0 1-7,-1-2-5,1 3 3,-2-2 6,4 2-4,-2-4-4,0 6-8,0-2 15,0 1-5,0 1 5,-2-3-1,2 1 4,-1 0-9,0 0-1,-1 0-4,1-1 7,1 2-8,0-3 6,0 3 5,-2-3-8,2 2 2,-2-3 1,0 2-4,2 0 3,-2 2-4,1 0 5,0-2 2,1 3-12,0-1 2,-3-1-1,3 0 13,-1 4-7,1-3 14,-2 1-19,1-1 4,1 0-3,0 5 1,-1-7 2,-1 4 2,2 3-3,-1-7-9,1 1 10,0 2-3,0 4 4,-2-4-3,2 4 1,0 0-2,-1-5-3,1 5 9,0-4-8,0 4 4,-3-4-4,3 4-1,0 0 2,-1-2-16,1 2-12,0 0-22,0 0-18,0 0-23,0 0-19,0 0-47,0 0-62,-1-5-75,1 5-269,0 0-614,0 0 273</inkml:trace>
  <inkml:trace contextRef="#ctx0" brushRef="#br0" timeOffset="49429.9203">19282 5484 116,'0'0'127,"0"0"-8,0 0-4,0 0-9,0 0-2,0 0-6,0 0 1,0 0-8,0 0 1,0 0-10,0 0-1,0 0 2,0 0-6,3 0-8,-3 0 1,0-5-4,0 5-3,0 0-2,0-5-6,0 1 1,0 4-8,0-6-1,0 1-4,-3 0-4,3 1 0,0-1-2,0 1 2,0-3-6,0 3 2,0-2-1,0 1 3,-2-1 2,0 0-5,2 3-4,0-3-4,-1-1 3,-1-1-2,2 3-1,-3 0-9,3-2 4,-4 2-8,1-4 2,3 6-1,-3-5-5,-1 1 5,-3-1-9,3-1 3,0 6 0,-2-6-3,2 4-5,-2-4 1,1 2 1,-1 1 4,0 2-7,1 0 3,-1-2-4,1 3 3,0-4-1,-2 3 2,0 0-1,-1 0 0,-2 0-5,0 1 1,3-1 1,-3 1-4,0 0 2,-1-1 5,0 1-8,-1 1 7,-1 0 0,1 1 1,-3-1-4,2-3 4,-1 2-5,1 2 3,-1-2-2,0 2 3,1-1-1,2 2 4,0 0-4,-2 0 2,2 0 0,1-5-2,0 8 1,0-1 0,0-2 0,1 0-4,0 0 5,-1 0-5,0 2 6,-1-1-3,1 2-2,-1-1 4,-5 3-1,4-1 2,-1 1-1,3-2 0,0 1-4,-2 0 6,-1 4 3,0-3-3,6 0-1,-7 2 3,3 0-3,1-2 1,3-1 2,-3 0-3,0 2 2,-1 2-2,3-3 1,-2 0-1,2 1 2,0 2-1,-2 0-1,3-1-1,0-2-1,-4 2 8,3 2-8,1-3 2,0 3 2,-2-1-6,2-1 0,0 0 2,0 0-1,4-1 4,0 3-1,-4-3 0,2 2 0,-1-3-4,0 3 5,2 0-4,-1 0 5,0 1-2,1-1 0,-2 2-4,2-2 6,0 1 0,1 0-3,-2 1-1,0 0 4,3-1-6,-3 0 6,1 3-1,0-3-2,0 3 2,-1 0-1,0 2 3,-1-4 0,-1 6 0,3-3-5,-3 0 1,1 3 5,1-3-3,-1 1 1,0-2-1,2-2 0,1 1-2,0-1 0,-1 0 1,1 0 1,-1-1 2,1-2-8,3-2 4,-1 2-1,-2 3 0,0-4 2,0 0-4,2 0 2,-2 0 0,3 1 2,0-1 1,-4 1-2,4-2 3,-1 4-2,-1-4-3,2 3 1,-3 0 0,3 0-3,-3 1 7,2 2-2,1-1 1,-2 1 2,2-3-4,-1 2 3,2-3-7,-4 0 4,1 3 0,2-1 3,0 3-1,0-7 3,2 6-3,-2-5 0,3 2 2,-3 0-6,2 1 5,-2 0-1,0 1-1,0-1 0,1 0-1,2 1 5,-1 0-5,1 0 0,-2 0 2,3 2 1,-1-2-4,1 2 1,-1 2 5,1-2-4,-1 0 3,1-2-1,2 1 0,1 2 1,0-1-2,-1 0-3,-1-4 3,-2 3-2,3-3-2,-2 2 7,0 2-6,-1-5 3,4 3 4,1 2 0,-2-4 2,-2 1-7,2-1 4,5 2-1,-4-2 1,0 1 0,0-1 6,3 4-7,-3-3-1,4 2 3,-5-2-4,4-1 0,-3 0-1,3 3-2,-3-2 2,3 0 0,-2 0 0,-2-4-1,0 4 0,1-4-1,0-2 7,0 4-3,-2-2 1,1 0 1,1-1-2,0 1 4,1 0-6,2 0 7,-3 0-3,3 0 4,0-2-3,-3 1 4,7 0-5,-4-2-2,3 1 3,-2-2-1,3 1 2,-5 1-7,2 0 7,-1-2-7,0 1 2,0-2 3,0 1-4,0 0 3,-1-1-3,0 0 0,0 0 3,1 0-3,-3 0 2,3-1 1,-1 0 1,0-2-1,0 1 0,1 0-2,-2-1 14,2 2-10,0-2 0,-2 1 0,1-2 0,1 0 7,-2 1-7,1 1 1,-1-3 3,3 1-3,-4 1-5,1-1 6,0-1 3,2 2-3,-2-2 0,2 1 1,-3-1-1,0 0 6,2 2-5,-2-4-1,0 5 6,1-5-3,-1 5 3,-2-4 6,3 1 3,-1-1-3,0 3 1,1-4 3,-2 2 0,2 0 5,0 0 5,-2-2-2,3 2 7,-5-2-12,3 2 8,1 0 0,-2-1 9,0 0-4,-2 0 0,3 0-8,-1 0-2,0 0 3,-1-2-3,2 0-1,-1 2 1,-1-1-3,1 0-5,0 0 0,1 1 9,-3-3-5,3 1-1,-3-1 2,3 4-3,-3-4 5,1 5 13,0-5-11,-2 1 9,4 1-4,-4-2-3,4 2-5,-3-3 4,3 3 5,-4-4 1,0 2-2,4 1-8,-3-1 3,-1 0-5,1 4-1,-1-5 2,4 3 4,-4 0 4,0 2-6,0-7-5,1 4 5,-1-1 7,-2 4-6,3-2-5,-1 0 1,-1-1 6,0 0 1,1 2-4,-1 0 3,-1-1-6,0 0 4,2 2 2,-1-4-1,-1-1-4,2 5-9,-1-1 12,-1 0 0,1-3-8,1-1 5,-1 1-2,1-1-4,-1 2 3,0-2-8,-1 1 6,1-1-2,0 2-3,1-3 2,-3 1 0,2-2-9,-1 3 0,0-1-2,1 0 6,0 0-2,-2-1-5,1 1 3,0-2 3,-1 2-4,1 1-2,1 1 5,-1 0 1,-1 1 1,2 0 1,-1-1 0,-1-1 3,2 2-4,-2-3 1,-2 4 2,2-5-6,4 2 4,-4 1 9,0-1-11,0-3-5,0 2-1,0-2-2,-2 0 3,2 0 0,-2 0-7,2 0 0,-1-1 2,-1-1-1,-1-2 4,2 3-5,-1 1-2,0-1 1,-1 2-2,0-2 0,1 3-1,-1-3 2,0 2-5,-1 0 2,-1 2 2,1-2-1,1 2-2,-2-1-2,0 0-10,0 3-9,-1-4-19,3 2-19,-2 2-36,0 1-17,1 0-47,0 1-42,-3-4-43,0 4-42,-3 0-47,0 1-48,-4 3-286,-3-1-724,-4 0 320</inkml:trace>
  <inkml:trace contextRef="#ctx0" brushRef="#br0" timeOffset="50194.4361">16520 6269 47,'0'0'138,"0"0"-16,0 0-8,-3 18-14,1-7 0,0 5-18,-1 1 6,0 2-5,1 1-1,-3-3-12,3 2-1,0 0 1,-3-1-5,0-1-6,3 0-5,-1 0 2,1 0-9,-1-7-4,1 3-7,-1-3 6,1 1-6,1-3-11,-2 2-9,1-5-16,1 2-15,-1-2-18,0 0-6,2-2-20,0 1-2,0-4-5,-3 5-15,3-5-15,0 0-19,0 0-66,-4-10-194,1 3 86</inkml:trace>
  <inkml:trace contextRef="#ctx0" brushRef="#br0" timeOffset="50760.2048">16465 6307 84,'2'-8'144,"-1"2"-1,0 0 1,1-1-1,0 2 8,-1 2 0,-1-3-9,2 3-2,-2 3-4,0-4-8,0 4-18,-1-4-9,1 4-15,0 0-9,0 0-6,0 0-6,-10 6-9,3 2-6,0 0-4,-3 2-4,0 0 0,2 2-10,-2 3 1,2-3-7,-1-3-1,6 1 0,-8 2-5,7-3 1,-2 1-3,-1-4-2,4-1 0,-1 2 5,1-2-11,0-3 3,1 3 5,0-3-6,2-2 6,-3 4 0,3-4 3,-1 3 6,1-3 5,0 0 7,0 0-3,0 0-1,0 0 3,0 0-1,0 0-3,8-11 1,-5 6 1,0-3 0,1 0-4,2 1 0,-2-4 4,2 3 1,1-4 0,-3 2 0,3-2 2,0 0 2,-3 2-3,1 2-1,0-4-1,-2 3-8,1 0 7,0 2-2,-1 2 5,0-1 1,-1 0-2,0 3 4,1 0-3,0-1-4,-3 4-1,2-5-9,0 3 1,-2 2-2,3-3-3,-3 3 2,2-4-13,-2 4 9,0 0-6,0 0-7,9 6 1,-2-1 6,0 1-6,3 6 4,0-3-5,7 6 2,-6 0-2,9 4 0,-6-3 1,6 1 2,-4 0 2,0-2-5,1 3 0,0-3 1,-4-4 8,0-1-11,-4 1 0,1-4-3,0 1 2,-3-5 7,0 3 5,0-1-8,-3-2-5,1 0 0,-1-2 9,-1 0-11,-1 2 6,-2-3-4,5 4 0,-5-4 4,3 2 4,-1 0-3,-2-2-7,0 0-1,0 0-19,3 1-13,-3-1-28,0 0-29,0 0-34,7 2-52,-7-2-59,7-2-40,2-1-237,5 1-556,1 0 246</inkml:trace>
  <inkml:trace contextRef="#ctx0" brushRef="#br0" timeOffset="51576.618">18567 6174 177,'0'0'176,"0"0"-14,0 0-19,-2-4-13,2 4-12,0 0-16,0 0-7,-4 11-11,4-1-7,-4 3-8,0 4 3,-2 8-5,-1-2 17,0 3-5,1 0 0,-1 1-3,0-4-1,0 3-5,0-2-2,0-7 0,0 2-8,1-2-1,2-3-3,-3 2 4,4-3-10,-1-3-3,1 1-6,-1 0-3,0-4-3,1 1-4,0-1-3,0-1-1,2-1-6,-1 0 1,0-2-2,0 2-3,2-2 3,-1 1-10,1-4-16,-3 5-21,1-3-21,2-2-24,0 0-16,-2 3-22,2-3-52,0 0-44,0 0-127,-9-10-360,8 3 160</inkml:trace>
  <inkml:trace contextRef="#ctx0" brushRef="#br0" timeOffset="52956.3212">18516 6175 8,'0'-4'166,"0"4"-6,0-4-8,0 4-11,3-5-12,-3 5-8,1-3-16,-1 3-12,0 0-12,0 0-5,0 0-5,-17 5 0,9 1-4,-4 1 5,-1 2-11,-2-2-1,1 3-7,0 0 2,-3 2 1,3-1-6,0-1 5,0-1-2,0 0 1,4 0-1,-4 0 0,7-1-1,-3-3-3,3 0-5,0 2-2,4-5-1,-2 1-7,2 2 1,1-3 1,-2 0-1,1 1 0,-1-1 4,4-2-1,-3 1 1,3-1 2,0 0 1,0 0 7,0 0 2,0 0 3,0 0-1,0 0-5,0 0-7,0 0-2,10-8-4,-4 0-3,2 4 1,-1-6 0,0 3-3,-1-2-3,8-1-4,-7-1-3,4-2 1,-1 3-4,-1 2-3,-1-1 1,-1 1-2,0-1 4,0 1-3,0-1 5,3-3-2,-3 5 6,0-1 4,-1-3 0,-1 3-4,1-1 8,0 1 0,-2-2-3,3-4 4,0 6-1,-3-1 2,3 3-6,-3 0 11,-2-1-8,2 2 1,-1 2 3,1 1-8,-4-2 5,0 4-6,3-6-1,0 4 4,1-1-12,-4 3 7,0-2-13,0 2 4,0 0-4,0 0-1,3-3-3,-3 3-2,0 0 1,4-2-1,-4 2-5,0 0 2,6 10-2,-2-1 7,0 0-3,5 6-5,-1-2 9,1 3-9,-1-1 8,3 7-6,1-1 0,-4-5 2,4-1 2,-3 1-2,-2 1-2,3-1 0,1-2 0,-1-1 3,-3 0-3,2 1 2,-4-2 1,1-4-6,-2 4 12,2-3-6,-2-1-3,2 1 13,-3-4-7,2 2-6,-2-2 6,0-1-16,-2-1 7,1 2 8,0-3-8,1 1 1,-3-3 4,3 4-4,-3-4 5,2 3-2,0-2 11,-2-1-10,0 0 2,0 0 1,1 2-4,-1-2-2,0 0 4,0 0 0,0 0-4,0 0 2,2 4 1,-2-4-6,0 0 8,0 0-2,0 0-1,0 0 2,0 0 5,0 0-7,0 0-3,0 0 2,0 0 0,0 0 7,0 0-7,0 0 4,0 0 13,0 0-15,0 0 15,0 0-20,0 0 4,0 0-7,0 0 5,0 0 4,0 0-12,0 0 15,0 0-3,0 0-3,0 0 3,0 0 14,0 0-18,0 0 2,0 0-3,0 0 2,0 0 0,0 0 5,0 0-1,0 0-6,3 3 8,-3-3-3,0 0-6,0 0 4,0 0-4,0 0 3,0 0-6,0 0 10,0 0-11,0 0 9,0 0-5,0 0 1,0 0 7,0 0 5,0 0-11,0 0 4,0 0 3,0 0 12,0 0-17,0 0-8,0 0 6,0 0-3,0 0-1,0 0 5,0 0-2,0 0 4,0 0-7,0 0 12,0 0-6,0 0-6,0 0 0,0 0 9,0 0-5,0 0 4,0 0-7,0 0 11,0 0-12,0 0 7,0 0-13,0 0 9,0 0 1,0 0-3,0 0 7,0 0-8,0 0 4,0 0 3,0 0 3,0 0-7,0 0-4,0 0 18,0 0-12,0 0 3,0 0-2,0 0-6,0 0 5,0 0-4,0 0 11,0 0-10,0 0 2,0 0 3,0 0-2,0 0 0,0 0-3,0 0-5,0 0 10,0 0 1,0 0-3,0 0 0,0 0 0,0 0 0,0 0 2,0 0-7,0 0 5,0 0 2,0 0 0,0 0 0,0 0-3,0 0-1,0 0-1,0 0 1,0 0 3,0 0-1,0 0-1,0 0 5,0 0-5,0 0 5,0 0-3,0 0-7,0 0 5,0 0 8,0 0-4,0 0-3,0 0 3,0 0-6,0 0-1,0 0 2,0 0 1,0 0 5,0 0-6,0 0 2,0 0 2,0 0-6,0 0 7,0 0-2,0 0-6,0 0 2,0 0 5,0 0-4,0 0 2,0 0 2,0 0-4,0 0 2,0 0 0,0 0-11,0 0 1,0 0 2,0 0-5,0 0-2,0 0 1,0 0-7,0 0-5,0 0-3,0 0-5,0 0-28,0 0 1,0 0-1,0 0-9,0 0-13,0 0-11,0 0-16,0 0-13,0 0-19,0 0-25,-10 1-6,10-1-14,0 0-9,0 0-9,0 0-3,0 0-149,-4 3-386,4-3 171</inkml:trace>
  <inkml:trace contextRef="#ctx0" brushRef="#br0" timeOffset="58336.5212">11844 7235 90,'-4'0'152,"4"0"-10,0 0-12,0 0-3,-6-2-11,6 2-8,0 0-5,0 0-5,-3-2-10,3 2 5,0 0-3,0 0-17,0 0-6,0 0-6,0 0-6,0 0 2,0 0-1,0 0-5,0 0 9,0 0 0,0 0-3,0 0 5,0 0-1,0 0-3,0 0 0,0 0-1,0 0-1,0 0 0,0 0 0,0 0-2,0 0 1,16 4-2,-10-3-3,0-1 1,0 3-7,2-3 1,1 5-3,2-5-2,3 1-3,-2 3-3,4-3-1,-2-1 1,8 3-5,0-3 4,-1 3-3,2-6-4,2 6 2,0-2 1,2-1 0,0-1 1,3 2 3,-1-1-1,0 0 1,13-1-4,-3 1 0,-1 0 4,2 0-8,-2-3 4,-9 6-10,1-3 0,9-3 3,-9 3-4,9 0-3,-11 0 0,3 0-2,7 3-3,-12-3 1,2 4 1,-1-3-5,-1 0-2,1 0 6,1-1-5,0 2-1,2-2 0,-5 2-3,4-2-1,0 0 7,2 3-3,-3-3 2,12 0-7,-12 2 1,0 0 1,0-2-1,1 1 1,-1-2-3,2 1 6,-4 1-1,1-1 0,-1 0-3,-2 2-1,0-2 3,0 0 0,0 0 6,-1 0-8,-1 0-4,0 1-1,3 0 2,-3-2 3,4 1 0,-1 1 0,0-2 2,1 2-1,1-1-2,-5 0 4,2 0-6,-1 0-3,-1 0 6,1 0-2,-2 3-1,0-6 3,-6 3-3,7 0 1,-1 0-3,1 0 0,-1 0 3,0 0-1,1 3 7,0-3-4,-1 0-3,0 0 4,3 1-1,3 2 1,-3 1-3,1-3 1,1-1 0,0 1 1,-2 1-2,0-1 2,-3-1 0,-1 0 2,3 1-1,-9-1 0,-1 3 0,-4-6 2,1 3-4,-2 0-1,-2 0 5,0 0 2,0 0-6,-1-1 4,-1 1-3,-4 0 0,7-1 4,-1 1-4,-6 0 6,4-2 4,-4 2-4,7-1 4,-1 1-4,-6 0 8,4-1-2,-4 1-1,7 0-3,-7 0 5,0 0-2,0 0 0,6 0-2,-6 0 4,0 0-3,4-3 1,-4 3-3,0 0 3,0 0 0,0 0-6,0 0 4,0 0 2,0 0-1,0 0-5,0 0 4,0 0-1,0 0 0,0 0 3,0 0-7,0 0 1,4-1 5,-4 1 3,0 0-9,0 0 6,0 0-1,0 0 2,0 0 2,0 0-1,0 0-7,0 0 6,0 0 5,0 0-7,0 0 3,0 0-2,0 0-1,0 0 4,0 0 8,0 0-12,0 0-7,0 0 9,0 0-5,0 0-2,0 0 8,0 0-4,0 0 1,0 0-8,0 0-6,0 0 13,0 0-9,0 0 3,0 0 0,0 0 5,0 0-2,0 0-2,0 0 5,0 0-7,0 0-4,0 0 5,0 0 2,0 0 1,0 0 1,0 0-4,0 0 0,0 0-4,0 0 18,0 0-21,0 0-6,0 0 15,0 0-4,0 0 2,0 0 8,0 0-10,0 0 2,0 0-15,0 0 14,0 0 6,0 0 3,0 0-2,0 0-3,0 0 8,0 0-1,0 0-9,0 0 5,0 0-9,0 0 9,-11 6-14,11-6 9,0 0 2,0 0-6,0 0 9,0 0-2,0 0-4,0 0-5,0 0 2,0 0-1,0 0-4,0 0 11,0 0-9,0 0 0,0 0 9,0 0-2,0 0 0,0 0-8,0 0 1,0 0-2,0 0 3,0 0 2,0 0 1,0 0-3,0 0 11,0 0-5,0 0-1,0 0-4,0 0-3,0 0 0,0 0 12,0 0 2,0 0-19,0 0 9,0 0 1,0 0 0,0 0-4,0 0 8,0 0-3,0 0-6,0 0-2,0 0 12,0 0-6,0 0-1,0 0 6,0 0-9,0 0 5,0 0-3,0 0 3,0 0 0,0 0-5,0 0-3,0 0 8,0 0 4,0 0-3,0 0-11,0 0 6,0 0-2,0 0-1,0 0-1,0 0 15,0 0-18,0 0 0,0 0-3,0 0 5,0 0 4,0 0-6,0 0 0,0 0 1,4 7 5,-4-7 7,0 0-11,0 0 1,0 0 2,3 1-4,-3-1-4,0 0 12,-3 5-1,3-5-6,0 0 6,0 0 5,0 0-8,0 0 4,0 0-5,0 0 3,0 0 8,0 0-9,0 0-1,0 0 2,0 0-1,0 0 4,0 0-7,-4 2 4,4-2 7,0 0 1,0 0-7,0 0-9,0 0 13,0 0 3,0 0-1,0 0-2,0 0-4,0 0-1,0 0 1,0 0 3,0 0-1,0 0 1,0 0-11,0 0 13,0 0-2,0 0 5,0 0-11,0 0 11,0 0-4,0 0-1,0 0-2,0 0-5,0 0 10,0 0 0,0 0-8,0 0-7,0 0 18,0 0-4,0 0 0,0 0-2,0 0 0,0 0 0,0 0 2,0 0-11,0 0 1,0 0 10,0 0-8,0 0 2,0 0 1,0 0 11,0 0-8,0 0 7,0 0-8,0 0-5,0 0 7,0 0-12,0 0 15,0 0-13,0 0 10,0 0 0,0 0 1,0 0-5,0 0 3,0 0-5,0 0 2,0 0 0,0 0 4,0 0-8,0 0 5,0 0 3,0 0 0,0 0 1,0 0-3,0 0 2,0 0 4,0 0-6,0 0 3,0 0-2,0 0-2,0 0 3,0 0-4,0 0 11,0 0-11,0 0-8,0 0 8,0 0-2,0 0-6,0 0 4,0 0 10,0 0-3,0 0-3,0 0 7,0 0 0,0 0 0,0 0-1,0 0-4,0 0 0,0 0 3,0 0-6,0 0 6,0 0-7,0 0 5,0 0-3,0 0 10,0 0-14,0 0 6,0 0-8,0 0 10,0 0-4,0 0 0,0 0 1,0 0 2,0 0-2,0 0-1,0 0 4,0 0-9,0 0 9,0 0-4,0 0-1,0 0-1,0 0 1,0 0 3,0 0 4,0 0-5,0 0 5,0 0-9,0 0 8,0 0-1,0 0-7,0 0 9,0 0 2,0 0-5,0 0-2,0 0 7,0 0-8,0 0 4,0 0-3,0 0 1,0 0 0,0 0 0,0 0 6,0 0-4,0 0 2,0 0-1,0 0 1,-3 4-4,3-4-2,0 0 6,0 0 0,0 0-1,0 0-7,0 0-1,0 0-2,0 0 6,0 0 4,0 0-5,0 0-1,0 0 10,0 0-5,0 0-3,0 0 3,0 0 1,0 0-3,0 0 0,0 0 3,0 0-6,0 0 0,0 0-1,0 0 3,0 0 1,0 0 5,0 0-5,0 0 3,0 0-3,0 0 0,0 0-5,0 0 2,0 0 6,0 0-1,0 0 4,0 0-10,0 0 6,0 0 1,0 0-3,0 0 4,0 0-5,0 0-1,0 0 9,0 0-14,0 0 7,0 0-3,0 0 0,0 0-3,0 0 11,0 0-4,0 0-3,0 0 5,0 0 0,0 0-1,0 0-12,0 0 9,0 0-1,0 0 0,0 0 4,0 0-1,0 0-5,0 0 5,0 0-5,0 0 1,0 0 6,0 0 0,0 0-23,0 0 26,0 0-3,0 0-3,0 0 4,0 0-8,0 0 7,0 0 1,0 0 0,0 0-9,0 0 3,0 0 1,0 0-2,0 0 3,0 0 0,0 0 0,0 0 0,0 0 2,0 0-7,0 0 8,0 0-10,0 0 5,0 0 0,0 0 3,0 0-4,0 0 10,0 0-4,0 0-3,0 0 13,0 0-18,0 0 3,0 0 0,0 0 6,0 0-10,0 0 5,0 0 0,0 0-1,0 0 4,0 0-13,0 0 24,0 0-18,0 0 2,0 0 3,0 0 0,0 0 0,0 0-8,0 0 2,0 0 8,0 0-6,0 0 8,0 0-3,0 0-1,0 0 1,0 0-5,0 0 0,0 0 5,0 0-3,0 0-1,0 0 0,0 0 4,0 0 0,0 0-9,0 0 7,0 0-5,0 0 11,0 0-6,0 0 5,0 0-1,0 0 0,0 0 4,0 0-1,0 0-6,0 0 11,0 0-11,0 0-4,0 0 6,0 0 3,0 0 1,0 0-4,0 0-3,0 0 1,0 0 9,0 0-7,0 0-7,0 0 5,0 0-2,0 0-6,0 0 6,0 0 1,0 0 3,0 0-2,0 0 5,0 0-3,0 0 5,0 0-9,0 0 6,0 0-8,0 0-1,0 0 6,0 0-5,0 0 1,0 0-5,0 0-5,0 0 4,0 0 4,0 0-5,0 0-1,0 0 1,0 0 8,0 0-17,0 0 8,0 0-1,0 0-6,0 0 9,0 0 0,0 0 0,0 0-11,0 0 9,0 0-5,0 0 1,0 0-2,0 0-3,0 0 1,0 0-3,0 0 4,0 0-1,0 0 4,0 0-5,0 0 1,0 0 5,0 0-6,0 0 5,0 0 2,0 0 3,0 0 1,0 0-2,0 0 1,0 0 2,0 0 0,0 0 0,0 0-3,0 0 7,0 0 1,0 0-2,0 0 2,0 0-2,0 0 4,0 0-3,0 0 1,0 0-1,0 0 1,0 0 5,0 0-6,0 0 4,0 0-2,0 0-1,0 0 2,0 0-1,0 0-3,0 0 4,0 0 1,0 0 0,0 0 2,0 0-3,0 0 2,0 0 0,0 0 6,0 0-12,0 0 6,0 0-1,0 0-2,0 0 4,0 0-5,0 0 1,0 0 5,0 0-3,0 0 13,0 0-19,0 0 7,0 0-4,0 0 4,0 0-3,0 0-1,0 0 1,0 0 4,0 0-1,0 0-4,0 0 7,0 0-6,0 0-1,0 0 5,0 0-9,0 0-2,0 0 4,0 0-7,0 0 2,0 0-3,0 0 6,0 0-3,0 0 0,0 0-1,0 0 4,0 0-3,0 0 4,0 0-3,0 0-2,0 0 6,0 0-1,0 0 3,0 0-4,0 0-2,0 0 2,0 0-1,0 0 1,0 0-3,0 0 4,0 0 0,0 0-1,0 0-3,0 0 5,0 0-6,0 0 2,0 0 0,0 0-1,0 0-3,0 0 4,0 0-3,0 0 3,0 0 1,0 0 0,0 0 4,0 0-3,0 0 2,0 0 1,0 0 0,0 0-4,0 0 0,0 0-2,0 0 3,0 0-4,0 0-3,0 0 1,0 0-1,0 0-7,0 0-1,0 0-2,0 0 0,0 0 1,0 0 1,0 0 1,0 0-3,0 0-2,0 0-4,0 0 4,0 0 0,0 0-1,0 0 1,0 0-2,0 0 0,0 0-1,0 0 2,0 0-3,0 0 0,0 0 0,0 0-1,0 0-2,0 0-4,0 0 2,0 0-4,0 0-7,0 0-8,0 0-7,0 0-11,0 0-28,-3-11-26,3 11-3,0 0-13,-2-4-19,0 3-120,-1-2-303,3 3 134</inkml:trace>
  <inkml:trace contextRef="#ctx0" brushRef="#br0" timeOffset="61564.0522">6180 7936 59,'0'0'101,"0"0"-8,0 0-1,0 0-13,0 0-7,-3 4-17,3-4 9,0 0-1,0 0-3,0 0-4,0 0-20,0 0 13,0 0 1,0 0-4,9 5 20,-2-5-15,-7 0 1,12-2 1,-2 2 4,3-3-2,4 1-2,0 2-7,4 0 5,0-2-5,3 0 1,4 2-6,-3-2-6,4-1 0,-4 2-2,5-3-9,-1-1 3,1 4-6,-1-1 1,-4 0 3,5-1-12,-3 0 7,0 1-2,-2 0 0,-5 0-8,-3 0-1,0 1 0,-3-1 0,0 0 4,-6 1-2,2-2-6,0 3 1,-3-1 0,0 0 0,0 1-1,-4 0-1,3-2 4,-6 2 2,6 2 2,-6-2-3,5-3-2,-5 3 2,0 0 2,0 0-5,6 1 4,-6-1-2,0 0 0,0 0-5,0 0 1,0 0-6,0 0-18,0 0 6,0 0-8,0 0-8,0 0-16,0 0-10,0 0-11,0 0-10,0 0-17,0 0 5,-20 3 0,14-2-13,2 0-3,-6 1 5,3-1 2,0 3-81,-3-4-193,0 3 86</inkml:trace>
  <inkml:trace contextRef="#ctx0" brushRef="#br0" timeOffset="62086.3372">6280 8049 84,'0'0'93,"0"0"-1,0 0-10,0 0-11,0 0-4,0 0 4,0 0-1,-3 3-7,3-3 1,0 0 4,0 0-3,0 0-7,0 0 2,0 0-7,0 0 3,0 0 0,0 0 2,0 0 2,0 0-7,0 0-5,0 0 9,0 0-3,0 0 4,0 0-9,0 0 3,0 0 0,16 0 2,-11 0-7,1-1-1,4 2 4,-1-2 4,6-1 8,-1 2 1,3 0-2,4-4-2,3 3-4,-3 1-3,4-3 1,2 1-5,0-1-3,-2-1-4,2 1-1,-2 1-9,2-2-2,1 1 2,1 1-2,-3-1-2,5 2-1,-4-5-5,1 6 0,0-2-2,-2-1-4,-1 2 1,-3-2 0,1 2-2,-9 1-2,0-1 3,0 0-4,-4-1-6,-1 1 4,-1 1-3,-1-2 0,-1 2 1,-6 0-5,6-1 1,-1 1 5,-5 0-2,7 0 0,-7 0-2,0 0 2,6 0-4,-6 0 1,0 0 0,4-1 1,-4 1-3,0 0 0,0 0-9,0 0-9,0 0-14,0 0-6,0 0-17,0 0-13,0 0-18,0 0-24,0 0-13,0 0-27,0 0-13,0 0-19,-22 0-12,16-3-98,-4 3-315,0-1 139</inkml:trace>
  <inkml:trace contextRef="#ctx0" brushRef="#br0" timeOffset="62600.3652">6187 8073 2,'0'0'179,"-7"0"-11,7 0-6,-5 1-3,5-1-7,0 0-6,0 0-11,0 0-11,0 0-8,0 0-8,0 0-5,0 0-5,18-5 1,-9 3-1,4 0 1,2 1-3,0-2-6,5-2-1,3 1-2,0 1-7,1-2-1,3-2-3,-2 5-3,5-4 0,-1 4-2,12-5-5,-3 5-4,3-4-5,-4 0 1,-11 3-5,17-2 0,-14 1-2,2-1-4,7 1-2,-11 0 0,3 0-7,-2 1 3,1-1-5,-6-1 4,-2 3-11,0-1-2,-6-1-1,-2 1 3,-3 3-7,-1-3-1,-1 0 3,-2 2 1,1 1-3,-3-1 7,-1 1 0,0-5 4,-3 5-5,7 0-8,-4-2 8,-3 2-5,4-2 4,-4 2-10,0 0 4,0 0-2,0 0-7,0 0 1,4 0 1,-4 0-7,0 0-5,0 0 3,0 0-22,0 0-8,0 0-12,0 0-13,0 0-19,0 0-21,0 0-22,-7-7-11,3 6-7,4 1-4,-10 0-3,3-4-8,4 4-5,-4-3-22,-3 1-14,0 1-13,-1 0 2,-2 2-143,-2-2-366,-6 1 162</inkml:trace>
  <inkml:trace contextRef="#ctx0" brushRef="#br0" timeOffset="62982.5122">6266 8049 67,'0'0'169,"0"0"-8,0 0-1,0 0-4,0 0-6,20-4-11,-10 1-3,2 1-9,2 1-6,5-3-8,3-2-5,2 4-9,-2-2-8,1 1 0,4-2-8,-1 4-8,2-6-3,-2 3-3,2 1-7,-1-3-3,-1 2-3,0-1-8,0 1-4,-2 0-4,-2-1-4,-6 2-3,1 1-6,-2-1 0,-1 2-4,-4 0-2,-3-1-1,4 0-2,-4 1-3,-4 1 1,3-3-3,-2 2 1,-4 1-2,7 1-2,-7-1-1,6-1-4,-6 1-10,3-1-10,-3 1-19,0 0-24,0 0-23,0 0-32,0 0-28,-13-2-22,2 2-28,1 0-142,-4-1-360,-2 1 160</inkml:trace>
  <inkml:trace contextRef="#ctx0" brushRef="#br0" timeOffset="63318.5361">6122 8023 192,'0'0'188,"0"0"-5,-4-1-14,4 1-7,0 0-6,0 0-6,10-4-10,-2 1-9,0 3-9,3-1-9,6-2-6,-2 0-4,0 1-3,3-1-8,-2 0 0,7 1-5,-2-2-7,3 3-6,0 4-4,0-6-3,0-1-7,1 4-5,1-3-5,-1 2-3,0-1-3,-1 1-6,-1-1-2,-1 0-8,-6-2-1,0 2 3,0 2-7,-6 0-4,0-2-1,-2 2-6,-2-1-6,-1 1-5,-5 0-10,8-1-6,-4 1-12,-4 0-16,4-1-8,-4 1-21,0 0-33,0 0-13,0 0-17,-14-4-22,4 3-10,-4 0-2,-3 0-12,-5 2-124,-2-1-328,-2 1 146</inkml:trace>
  <inkml:trace contextRef="#ctx0" brushRef="#br0" timeOffset="63587.9856">6101 8011 36,'-10'0'167,"2"1"-4,1 1-6,3-2-3,-2 0-9,6 0-8,-6 0-6,6 0-10,0 0-9,0 0-5,0 0 0,0 0-3,29-3-3,-7 3-8,2-3-1,3 1-5,1 2-7,0-3-3,13 3-7,1 0-4,-4-4 0,2 2-8,-9 1-8,8-4-1,-1 3-1,-8-1-12,-2 2 4,11-2-10,-12 2-1,-2-1-3,-2-3-3,-2 3-4,-5 0-2,-2 1-8,-4-1-1,-3 0-5,0 1-4,-2 1-4,1-1-10,-6 1-14,4-1-20,-4 1-31,0 0-23,0 0-18,-14-6-11,1 6-4,-2 0-11,-5-3 2,-5 4-1,-1 1-6,1-2-108,-3-2-281,3 4 125</inkml:trace>
  <inkml:trace contextRef="#ctx0" brushRef="#br0" timeOffset="63822.5405">6155 8011 73,'11'-3'140,"2"1"-10,8-2 0,-1-1-6,6-1-1,1 1-3,3 0-9,8-2-5,2 0-4,-1 1-10,0-2-7,-1 2-5,-11-1-12,11 3-6,-10 1-4,0-2-7,0 2-4,-2 1-10,-2-4-2,0 6 1,-9-2-5,1 0-6,-7-3-8,0 5-16,-1-1-23,-3 1-18,-1-1-37,-3-2-38,-1 3-40,0 0-92,-20-4-265,5 4 118</inkml:trace>
  <inkml:trace contextRef="#ctx0" brushRef="#br0" timeOffset="64091.096">6202 7965 125,'0'0'133,"0"0"-6,0 0 2,0 0 7,0 0 3,18-3-9,-3-1-7,6 0-5,3 1-13,2-1-4,3 0-1,2-1-6,6 1-3,2-2-6,-9 2-6,8-3-5,-9 1-12,1 1-3,-3-1-6,2 3-5,-2-2-5,-3 0-1,-2 3-7,0-1-3,-7 0-7,-4 2 0,-1 1-3,-3-1-7,-1-1-10,-2 1-9,0 0-20,-4 1-21,3-1-29,-3 1-21,0 0-22,0 0-4,-18-2-3,8 0 11,-3 2-5,-4 2-3,1-2-2,-3 3-1,-3-1-68,2 1-208,-3-2 92</inkml:trace>
  <inkml:trace contextRef="#ctx0" brushRef="#br0" timeOffset="64434.5493">6175 8011 73,'0'0'118,"0"0"1,0 0-1,0 0-6,0 0-6,15-5 4,-11 5-8,6-4-2,3 0-2,1 2 0,-1-3-6,1 3-6,1-4 0,2 2-10,4-3 1,-1 4 1,1-3-15,0 0 0,3 2-8,-3-3-2,5 1-6,-3 2-6,0-1-2,2-1-6,-2 0 2,1 3-5,0-2-7,-2 1 0,-2-1-2,-2 2 1,2-1-6,-7 0-3,-2 2 1,-3-1-2,1 2-5,-2-2-5,-1 3 1,-2-3-6,-1 3-3,2 0-1,-5 0-15,4 0-11,-4 0-12,0 0-9,0 0-13,0 0-15,0 0-11,0 0 1,0 0-6,-14 6-3,9-5 6,-2 0-11,-2 3-7,1-1-12,-1 0-62,-3-1-204,2-1 91</inkml:trace>
  <inkml:trace contextRef="#ctx0" brushRef="#br0" timeOffset="64800.0835">6253 8061 64,'25'-5'76,"-2"1"-10,4-2-2,-2 1 3,-1-1-10,2 0-6,-1 0 2,0 1-11,-1 1 1,-1-2-5,-8 1-3,1 4-4,-1-4-9,-5 2 8,0 0-4,0 1-12,-4-1-1,-1 3-3,1-4-15,-3 3-4,1-1-15,0 1-6,-4 1-12,2-4-9,-2 4-13,0 0-33,0 0-103,-5-5 46</inkml:trace>
  <inkml:trace contextRef="#ctx0" brushRef="#br0" timeOffset="69070.1211">11455 7761 47,'0'0'165,"0"0"-20,0 0-9,0 0-13,0 0-10,0 0-9,0 0 3,0 0-13,0 0-5,0 0-2,0 0 4,0 0-7,9-7-6,-9 7-4,0 0-9,0 0-8,0 0-1,2-2-2,-2 2-2,0 0-7,0 0 3,0 0-1,0 0-1,0 0-6,0 0 3,0 0 2,0 0 3,0 0-1,0 0-1,3-3 0,-3 3-2,0 0 4,0 0-5,0 0-4,4 0-4,-4 0-1,3-4-1,0 1-2,1 0 3,-1-1-6,3-2-5,0-1-3,4 0 2,-1-2-7,5-2 0,3-3 2,-4 3-2,-2-2 1,6-1 2,-2-4-1,-1-3-3,-1 6 0,-4 0 14,0-1 0,1-1 1,-1 0-3,-2 0 0,-3 2 0,2-2-5,-5 6-2,0-3-5,-1 5-6,-2-3 1,-1 0-2,-3 3-2,2 1-2,0 2-3,-3 1 0,-2 2-3,4 2-2,-4 2-1,2 2 0,-1 2-1,-1 4 0,2 3 3,-1 5 3,1 1 0,2 0 0,3 9 0,2-1-4,0 1 3,1-2 2,0-4-2,5 3 2,-2-6 1,0 2 0,4 4-3,-3-5 1,2-3 5,0 1 0,0 0-6,0-2 2,-4-4 0,1-3 2,-1 1 1,0-2 1,0-2-1,0 1 1,-3-2-1,-2 2 0,1-2 2,-3 2 2,-3-3-2,-3 0-3,1 0-6,-2-3-6,-2-3-5,1 3-10,-2-3-6,0 0-7,1-3-4,4 3-6,0 0-6,0-2-13,1 2-12,2-3-20,2 2-30,1-3-31,3 0-29,3-1-170,1-2-388,4-4 172</inkml:trace>
  <inkml:trace contextRef="#ctx0" brushRef="#br0" timeOffset="69728.9231">11926 7382 193,'4'-5'290,"0"-2"-1,-3 3-5,1-1-12,1 0-17,-2 2-23,-1 0-34,3 0-15,-3 3-27,1-4-14,-1 4-18,0 0-11,0 0-12,0 0-4,-5 17-12,2-7-7,1-2-10,-3 3-2,2 2-15,-1-3-7,-1 2 1,3 0-6,-4 5-2,3 1-7,-3-1-3,2-1-2,0 8-3,0-6-1,0 1-1,2 1 0,-3-2-3,0 0 0,1 0 1,1-1-5,-2-2-8,3 0 3,-2 2 5,1-5-6,0 0 2,2-2-7,-2 2 7,0-4-4,2 0-2,1-4 1,-1 5 0,-1-3-3,2 0 4,-1-1-2,-1-3 2,2 3-1,0-5 5,0 5 1,0-5 2,3 4 0,-3-4-1,3 3-6,-3-3 17,6 1-8,-2-1-4,1-1 6,3 0-3,0 0-1,-1-4-3,3 2 2,0-1-2,2-3-12,-4 0-15,3-1-10,0-3-12,2 0-9,-2-3-5,0 0-8,-4-2-3,3 0 0,1-3 3,-4 2 3,-1 0 6,3-1 5,-4 1 0,1 0 9,-2 4 4,0 0 9,-1 1 8,2 3 12,-5 0 12,2 1 8,0 2 10,-2 0 8,1 1 7,-1 1-5,0 0 5,0 4-10,0-5-7,0 5-5,0 0-3,0 0 0,-5 16-5,0-1 2,-3 10-2,-1 4 1,-1 4 8,-1 12-6,-2-2 1,1 3 3,-2 0 2,-2-2-1,1-1 5,5-9-1,-3-1 5,0-1-7,4-2 4,-6 0-2,4 0-2,0-5 7,-2-2-7,1-2 4,0 0 8,5-8-3,-4 2 1,3-3-1,-1-5 17,2 3-7,-1-4-1,1-2 4,-2 0 0,2-3 2,-1-1-4,-1 0 3,0-5-1,0 0 4,2-2-8,0-3-10,-2-6-9,5 1-22,0-2-17,4-2-28,3-8-19,4-2-23,4-1-24,2 0-23,4 1-22,0 3-32,8-9-39,-3 10-24,8-4-24,-9 8-188,-1 3-505,4-1 224</inkml:trace>
  <inkml:trace contextRef="#ctx0" brushRef="#br0" timeOffset="70222.6752">12109 7620 87,'0'-4'239,"0"1"3,1-2-17,0 0-25,-1 5-22,0 0-20,0 0-18,0 0-12,-7 20-11,0-7-8,2 4-10,-5 7-6,1 1-11,0-2-8,-3 1-4,5-6-3,2-1-13,-2-1 0,2-2-5,-2 2-6,2-6 2,2 0-5,0 0 3,0-5 7,1 0 17,1-1 18,0 0 22,0 0 3,1-4-6,0 0-12,0 0-9,0 0-12,5-22-4,1 7-8,1 0-4,5-8-1,-3 2-17,7 0 0,-7 8-5,5-7-2,-2 8 0,0 2-6,0 3-5,-2 2-2,-2 0-3,0 1-12,1 4 4,-1 0 0,1 1-1,-1 4-3,-1 2-1,-1-1-2,-2 4 3,2 0-5,-2 2-1,-3 4 18,-1-4-15,0 1-2,-3-1 2,2-1 4,-2 2-6,1-3 1,-1-1 1,-2-1-3,3-2 2,0 0 2,-1-1 11,2-3-2,-2 0 1,3-2-8,0 0 0,0 0 4,-3-9-9,6-2-5,3-4-1,2-1-2,2 2-2,6-5 1,-3 2 1,3-1-1,0 4 0,-1 4 4,-1 1-2,-1 2 3,-5 3-4,2 1-2,-1-1 4,-1 4 2,-1 1-8,-2 5 4,2-2-1,-2 1 1,-1 2-1,-1 2 0,-1 1 0,-2 3-1,1 1-4,-2-3-20,-1 6-28,-2-2-36,1-2-27,-1-1-47,1-1-30,0-1-36,1 0-212,0-3-489,2-3 216</inkml:trace>
  <inkml:trace contextRef="#ctx0" brushRef="#br0" timeOffset="70620.4819">12602 7444 166,'3'-12'279,"-1"4"-23,1 4-30,-3 1-24,0 3-19,0 0-16,-10 16-9,2 7-10,-1 5-6,-2 3-7,-3 12-1,-3 2-6,0 2-11,7-15-6,-2-1-5,2 2-9,-3-4-3,3-1-4,0-2-2,5-3-7,-2-7 0,0-2-12,2-6-8,3 1 1,0-2 13,-1-2 15,1-2 24,2-1 2,0-2 4,0 0-7,0 0-20,5-17-8,2 3-8,0-1-5,4-5-11,2-3-4,1 3-8,0-2 1,0 4-18,1 0 7,3 2-11,-4 6-6,-1 0-4,1 3-3,1 4 1,-4-1-3,4 3 2,-6 3-9,1 0 0,0 2-8,-3 2 1,0 2 2,-3 0-1,1 1 5,-4 3-26,-1 2 24,-3-2-27,-2 5 13,-3-2-16,-4-1-17,-5 1-12,0 1-1,-3-5-5,0 1-13,5-2-7,-5-4 1,6 0-10,0-4-10,0-1-10,3-1-11,1 0-17,0-1-36,5 1-35,0-5-39,2 0-52,3 1-154,3-7-494,2 2 219</inkml:trace>
  <inkml:trace contextRef="#ctx0" brushRef="#br0" timeOffset="70920.4711">12742 7645 37,'5'-2'298,"-2"-1"-11,-1 3-17,-2 0-16,0 0-20,0 0-14,-5 14-17,-4-3-7,2 1-11,-1 2-16,1 2-14,0 0-14,1 1-13,0 4-12,-1-4-10,3 0-11,1-1-7,3 0-9,3-4-9,-3-1 0,4 0-5,2-2-3,0-2-5,-1 1 4,4-6-11,1 1-2,-1-3-6,3-3 4,0-2-14,-2 2 7,0-6-14,1 1 1,-1-4 4,-1-2-2,-4 0 5,2-5-7,-2 2-6,0-6 2,-2 6-2,0-2-3,-5-1-7,-1 3-3,2 1-3,-2 6-5,-1-1-2,-1 3-4,0 1-1,-2 2-20,0 1-16,-1 3-17,0 2-11,0 3-22,-2 1-31,-1 4-39,3 1-33,1 0-45,2-3-27,3 2-207,0-3-516,4-1 228</inkml:trace>
  <inkml:trace contextRef="#ctx0" brushRef="#br0" timeOffset="71154.8731">12983 7532 103,'6'-18'285,"2"1"28,-5 2 13,0 1-5,-2 4 3,3 2-34,-3 3-20,0-3-30,0 3-30,2 5-27,-3 0-18,0 0-14,-4 17-9,-2-2-19,-1 9-13,-4 5-9,1 4 4,2-1-21,-2 4-16,3-3-2,1-3-6,2-3-6,4-6-5,-3-1-9,6-3-14,-2-5-6,2 0-11,2-2-1,3-3-8,5-3-20,5-4-29,3-5-37,0-1-38,0-6-28,0-1-37,-1 1-33,1-5-31,-1 0-29,-2-6-197,-2-2-518,4 1 230</inkml:trace>
  <inkml:trace contextRef="#ctx0" brushRef="#br0" timeOffset="71371.8017">13359 7340 114,'5'-7'248,"-4"-2"15,2 5 1,-2 0-16,1 1-25,-2 3-20,0 0-18,0 0-14,-5 15 1,3-4-10,-3 7-1,-4 11 2,-4 2 0,0 2-6,-5 14 3,-2 8-9,0-5-4,-4 1-4,1-1-12,-1 1-12,1 1-7,-2-2-5,-1-4-14,7-2-9,-2-1-2,4-12-12,3-5-8,-1 3-5,1-4-7,3-3-19,3-5-19,1-5-49,1-2-28,3-1-47,-2 0-38,0-3-45,2-1-56,1-1-32,2-2-55,0-2-176,0 0-555,7 1 246</inkml:trace>
  <inkml:trace contextRef="#ctx0" brushRef="#br0" timeOffset="72042.2505">13521 7928 64,'0'3'225,"0"-3"12,5 1 0,-5-1-12,11-4-6,-3-1-13,4-3-15,0-1-7,2-2-10,0-5-7,5 0-9,-1 0-14,-1-4-10,-2-3-7,2 2-2,-4-5-6,0-2-3,-2 6-5,-1-2 4,-2 2-9,-3 4-9,0 0 3,-5 4-11,2 2-1,-2 2-17,-2 3-5,2-3 2,-3 3-25,1 3-2,-3 1 0,1 2-32,4 1 26,-13 8-14,6 1 7,0 4-8,-1 4-2,-1 8-11,8-7 1,-1 7-4,2 1-8,3-1 1,4 1-1,0 0-4,2 0 0,-1-3 3,2 0 5,-1 0-1,-4-7-5,2 0 7,-1-1-2,-4-3 6,0-1-8,-2 0 2,0 0 4,-2-1 3,-1-3-7,-2 0-1,-2 0-9,0-1 9,-4-2-6,-3-1-14,0-1-17,0-2-22,-2-2-23,2-1-16,0-3-24,0-1-42,3-1-41,2-5-56,2 0-258,3-5-562,4 1 249</inkml:trace>
  <inkml:trace contextRef="#ctx0" brushRef="#br0" timeOffset="72539.9801">14108 7411 128,'2'-12'285,"1"3"-25,0 5-26,-1 0-29,-2 4-21,0 0-19,0 0-13,-5 26-8,-1-2-12,-1 7-8,-4 1-7,-2 16-6,2-1-7,-4-3-7,3-10-13,1-3-6,4-1-3,0 2-15,-1-7 2,5 0-8,0-7-4,1-3-1,0-3-8,2 0 5,0-2-4,2-2 0,0-2 6,4 1 3,-2-3 2,4-3-3,2-1 0,1-1-5,1-3-2,0-6-9,9-1-3,-4-4-2,3 0-3,-3-2-2,1-4-2,-2-3 1,1 1-9,-3-5 2,1 1-8,-6 2 6,1 2-3,-2 3 2,-7 5-5,2 5-7,0-3 0,-3 6-4,1-2-4,-2 5-1,-2 1 5,0-1-4,3 4-1,-6 7-2,-2 0-2,4 3 5,-2 2 1,4 5-9,-3 0 4,2 0 6,3 1-5,-1 1 3,1 0 0,1 0 0,-1 0 1,3 0-1,-3-1 3,0-1-2,0 0 1,0-5 3,0 1 3,0-3-1,0 1-3,3-2 1,-3-2-1,0 1 3,0-5-2,0 1-2,2 0-1,0 1-3,3-4-4,0-1-5,5-3-17,4-1-16,-4-1-25,3 0-25,-2-3-38,3-2-34,-1 1-36,-2-3-36,0 2-174,-2-3-451,-1-1 200</inkml:trace>
  <inkml:trace contextRef="#ctx0" brushRef="#br0" timeOffset="72717.2913">13941 7674 191,'0'0'204,"0"0"-15,0 0-16,17 3-16,4-3-15,3 0-16,4 0-13,10 0-12,-7 0-34,-1-3-52,8 3-59,-9-2-59,-2 2-120,0-1-239,-2 0 106</inkml:trace>
  <inkml:trace contextRef="#ctx0" brushRef="#br0" timeOffset="72909.0147">14455 7674 182,'0'0'240,"0"0"-16,4 4-14,-2-1-5,-2 1-18,-2 1-4,0 4 2,-1 2-2,-3 3-8,-1 2-13,0 0-12,0-1-12,0 2-15,1-2-13,4 1-8,-3-4-9,3-2-10,2 2-11,-2-3-1,2 1-1,0-3-14,4 0 0,-1 1-11,4-3-14,0-1-20,0 0-30,5-4-37,3-1-42,-2-1-53,4-3-42,-3-4-44,5-3-196,-7 2-467,0-1 207</inkml:trace>
  <inkml:trace contextRef="#ctx0" brushRef="#br0" timeOffset="73029.8376">14603 7540 39,'-6'-1'113,"1"1"-12,-4 1-11,5 4-8,-3 2-20,2-1-23,0 1-32,1 2-45,1 2-45,-2 0-89,3 1 40</inkml:trace>
  <inkml:trace contextRef="#ctx0" brushRef="#br0" timeOffset="73388.8507">14576 7652 239,'0'-2'245,"3"-3"-17,-1 0-24,0 4-17,1 0-13,-3 1-11,10 5-13,-6 1-5,-1 1-4,1 2-3,-1 3-9,-1 1-8,1 7-3,-2-3-11,-1 6-11,-1-4 2,-2-2-11,0 1-10,-1-2-6,2-4-3,-1-1-5,0-1-8,-2-2-1,5-1 1,-3-3 9,3 2 18,-3-5 16,0 2 0,3-3-4,0 0-12,0 0 3,-4-10-6,4 3-15,3-2 3,-2-3-8,2-2-13,4-2-5,0-2-3,0 1 3,3 2-7,4-3-4,-2 4-6,-1 4-4,2-1 6,-1 3-11,-3 4 3,0-2-7,1 2-3,-3 4-9,0 0 4,0 1-4,1 2 0,-3 3-1,-1-2-3,2 4 6,-2 1-1,-1 3-11,1-3-19,-4 0-19,2 4-38,-2-3-37,0 1-53,-2 0-58,4 0-27,-2-3-41,1 2-223,3-2-570,2-1 253</inkml:trace>
  <inkml:trace contextRef="#ctx0" brushRef="#br0" timeOffset="73960.5288">15069 7674 140,'7'-24'233,"-4"7"7,0 1-6,-2 3-9,-1 4-15,0-4-18,-1 4-23,-5 4-15,2 0-19,-6 3-16,0 3-11,-4 0-14,-1 6-8,-3 5-1,-1 1-15,8-2-3,-1 1-12,3 4-5,0-1-5,2-1-9,0 0-2,3-2-2,1-1-2,3 0 1,3 0-5,3-4 2,-1 3-4,2-3-1,3-3-3,0-1 3,4 1-2,0-3-2,-4-1-3,0-1 4,0-2 3,-2 1 5,2-1 6,-3-4 13,0 1 4,3-1 0,-3 1 9,0-4 6,0 3 0,0-9 5,-1 9 4,-3-2 4,0 4-1,-1 0 1,1 1-6,0 0-1,-2-1-2,2 0-17,-3 4-8,2-4-10,-2 5-10,0 0 5,0 0-9,0 0 3,0 17 0,-2-4-10,2 3 1,-4 1 3,0 2 8,0 0-1,-1 8 0,-1 1 2,-2 0 4,1 4 16,-3-1-6,-1 1 1,-6 11 2,6-11 5,-3 1 0,0-2-4,0-1 2,-6 10-1,6-17 8,-2 0-11,1 2 7,-3-5 1,0 1-4,2-4-1,-3 0 1,4-2 4,1-5-5,1-3 2,-1-5 4,4 1-3,0 0-5,0-4 8,2-1 13,-2-3 1,3 0-5,0-2-2,0-7-6,4-2-11,3-1-5,3-9-11,6 2-4,0-3-14,8 1 1,4-14-15,6 7-9,2 1-15,1 1-7,1 4-11,-7 8-5,10-5-14,-7 14-7,-2-10-12,1 11-10,0-4-1,1 2-9,-4 4-16,-1 0-4,-6 3-5,-1 0-8,-2 0-18,-1-1-13,-2 2-17,0 3-26,-3-1-27,0 0-35,0 1-33,0 0-244,-4 0-598,-3 0 265</inkml:trace>
  <inkml:trace contextRef="#ctx0" brushRef="#br0" timeOffset="75151.9151">7987 7453 188,'0'-3'217,"0"3"-23,0 0-18,0 0-16,-5 22-19,-2 5-10,2 5-8,-2 15-4,-4 0-11,1-3-6,6-10-10,-4 2-4,0 0-7,3-4-5,-1 0-8,3-3-4,-2-3-5,3-7-8,-2-3-2,3-5-8,-1 2-1,1-5 2,-1-2-5,1 1-2,1-1 1,0-6 6,0 0-8,0 0 0,0 0-2,6-18-3,-1 1-7,-3 0 0,1-3 7,0-3 10,0-6 9,-1 0-3,1-2 11,1-1-4,-1-14 1,0 14-1,2-14 0,-2 10-1,3 4-3,-2 0 5,3-1-4,4 1 6,-2 3-13,1 0 0,-1 7-11,3 1 3,-1 7-9,0 0-3,1 4 1,0 3-1,2 3-10,-1 4 5,0 3-3,-1 3-2,0 2 0,0 3-4,-2 3 0,-1 1-7,-4 2-6,-3 1-8,-2 9-9,-5-4-17,-3 2-20,-3 3-15,-3-3-25,-3 0-17,1 1-2,-5-5 0,1 1 0,2-7 11,0 1 17,3-6 23,4-1 21,1-3 18,2-1 17,1-2 11,1 0 11,2-3 3,1 1 3,3-1 2,-4 3-6,4-3-2,0 5 0,0-5 1,10 8-2,-3-3-1,0 3 6,4 2 1,-1 1 3,3 0 4,-3 6 1,2 1 3,-2-2 2,3 4 4,0-1-2,-5-2-3,-1-1-1,0 0-1,2 1 2,-2-1-4,0 1-1,-3-6-3,0 1-5,0-3 1,2 0 3,-2 0-6,-1-2-6,1-3 0,2 2-3,-1-2-3,1 0-1,3-7-4,4 3-5,-1-5-17,1-1-19,1-2-25,5-4-21,-2-4-35,-1-2-25,-1-6-25,1 1-35,-1-4-17,-2 0-119,-2 0-373,-1-2 165</inkml:trace>
  <inkml:trace contextRef="#ctx0" brushRef="#br0" timeOffset="75544.8231">8376 7657 177,'7'-29'67,"-3"1"9,2 6 15,-3 1 7,2-3 21,-2 8 21,-1 3 15,-1 1 4,3 3 14,-2 0 1,-1 2-4,0 3-17,-1-3-15,2 4-19,-2 3-10,0 0-12,0 0-4,0 25 0,-3-8-3,-2 9 9,0 3-2,-2 3-5,3 0-1,-2 0-8,1-1-4,-1 0-9,0-2-3,2 1-8,0-2-6,-2-4-1,5 0-5,-3-6-9,1-2-4,3-6 4,-3 2-14,2-4-2,0 0-10,1-4-8,0 5-10,0-6-6,-2-1-3,2-2-1,0 0-3,0 0-8,0 0-21,3-16-17,-1 3-16,3-2-4,-1-4 3,2-6 4,-4-1 9,1 0 2,-1-3 8,2-2 6,-1 1 7,-2 1 6,0 2 19,1 0 27,-2 9 8,1-5 8,-1 4 21,-1 2 25,-1 5 15,2 1 5,-1 1 14,0 0 13,1 5 1,0-1-10,0 1-4,0 0-15,0 5-3,0-5-11,1 2 1,-1 3-10,3-5-24,1 4 7,2 1-6,4-2 1,5 0-5,6 2-5,2 0-5,2 0 1,-1 0-8,1 0-12,-2 0-21,-1 2-31,1-2-26,-6 0-32,-3 1-26,-4 0-40,-2 1-48,1-1-49,-4-1-21,0 4-204,-5-2-532,0 2 236</inkml:trace>
  <inkml:trace contextRef="#ctx0" brushRef="#br0" timeOffset="75713.1504">8409 7677 54,'-2'4'219,"1"-3"2,1-1-1,0 0-4,11 3-5,2-5-15,1-1-17,7-3-12,1 4-18,-2-2-10,5 0-17,-5 0-12,-2 1-12,-2 0-23,-3 1-34,-2 3-43,-3-2-60,1 1-59,-4 0-23,0 0-27,-3 4-149,-2 1-346,-2 1 153</inkml:trace>
  <inkml:trace contextRef="#ctx0" brushRef="#br0" timeOffset="75872.9276">8401 7892 201,'0'0'226,"8"3"2,1-1-7,1-4-4,7 1-12,5-2-16,3-1-8,1 2-11,-2-4-21,4 1-13,-1 1-13,0-1-19,-2 0-25,-1 1-48,0-2-56,-3 0-74,-7 1-60,2-1-205,-8 0-392,1 1 174</inkml:trace>
  <inkml:trace contextRef="#ctx0" brushRef="#br0" timeOffset="76840.7459">7067 7870 180,'0'-7'197,"-2"1"-9,4-1 0,-2 0-4,-2 3-9,2 0-15,0 4-18,0-5-19,0 5-14,0 0-11,5 11-9,-2 1-3,1 8-10,4 6-2,-3 6-4,2-2-8,0 2-2,0-1-4,-1-1-6,-2 1-3,3-4-6,-3-3-1,2 1-4,-1-7-5,-2 2-5,0-1 1,0-4-19,0-3-21,-2-3-36,1 4-28,-1-4-33,-1-3-25,3-2-14,-2 0-16,2-1-24,-3-3-101,0 0-313,0 0 138</inkml:trace>
  <inkml:trace contextRef="#ctx0" brushRef="#br0" timeOffset="77642.4059">7104 7882 59,'0'-5'219,"0"-2"-11,-1 2-20,1 2-24,0 3-14,-2-4-15,2 4-17,0 0-11,0 0-8,-11 12-12,8-3-7,-1 3-7,-2 4-6,-1 1-5,0-1-7,1 0-7,1 0 6,-2 1-8,1-3-1,1 3-6,0-8-3,1 3 0,0-2 0,4 0-7,-4-2 2,4-2-1,-2 0-6,1-2 4,1-1 3,-2 1 1,0-1 8,2-3 11,0 3 4,0-3 7,0 0-1,0 0-2,0 0-7,4-15-2,-1 3-5,1-1-2,2-3-1,-1-2 5,0 0 7,-1-2 1,3-3 0,-3 0-2,1 6 2,3 1-5,-4 0 9,2 2-1,-4 2 0,1 4 0,1 0-10,-2 2 1,-1 2-3,2-2-11,-3 3-7,3 0-2,0 0-3,-3 3 0,8 3-8,2 2 3,-2-1 6,8 4-3,-2 1-5,6 1-2,1 2-5,-1 0 2,-1 0-2,3 0 3,1 0-6,-1-2-3,-1 2 2,-3-5 10,-4-1-8,3 1 1,-3 0 2,-4-1-7,0-4 3,-2 0-1,1 2-1,-2-1 5,-2-2-3,-2 0 3,0 2 0,2-3 0,-5 0 10,6 2 3,-6-2 3,0 0-2,4 1 7,-4-1 11,0 0-7,5 2-14,-5-2 13,0 0-3,0 0-8,0 0 1,0 0 4,0 0-6,0 0 8,0 0-6,0 0-1,0 0-5,0 0-1,0 0-4,0 0 2,0 0 5,0 0-6,0 0-5,0 0-1,0 0-7,0 0-1,0 0 5,0 0 3,0 0-7,0 0 3,0 0 3,0 0 1,0 0-2,0 0-3,0 0 1,0 0 1,0 0-1,0 0-4,0 0 9,0 0-17,0 0 18,0 0-9,0 0 1,0 0-2,0 0 17,0 0-31,0 0 0,0 0 17,0 0-1,0 0 6,0 0-6,0 0 2,0 0-20,0 0 10,0 0 5,0 0 7,0 0-7,0 0 2,0 0 0,-12 3 0,12-3-3,0 0 7,0 0-9,0 0 6,0 0 2,0 0-6,0 0-5,0 0-5,0 0-2,0 0-9,0 0-5,0 0 4,0 0-8,0 0-8,0 0-1,0 0-5,0 0-10,0 0 3,0 0-2,0 0-12,0 0-5,0 0-5,0 0 2,0 0-5,0 0-4,0 0-7,0 0-9,0 0-20,0 0-22,0 0-25,0 0-17,0 0-18,0 0-24,0 0-24,0 0-133,0-13-414,0 10 184</inkml:trace>
  <inkml:trace contextRef="#ctx0" brushRef="#br0" timeOffset="97587.5386">4070 8880 35,'0'0'66,"-1"-6"1,1 6-4,-2-5 1,1-1 4,-2 3 1,3 0 4,0 3 4,-3-8 0,2 4 1,-2 1 2,3 3-2,0-4 0,0 4-3,0-3-1,0 3-11,0 0-7,0 0 1,0 0-11,0 0-8,-3-4 1,3 4-13,0 0-1,0 0-1,0 0-4,0 0-5,13 5 3,-6-4 2,3 2 4,0-3 5,4 4-4,1-2 2,8 0 1,-1-1-4,2 2-2,3-1 2,1-2 5,12 0-4,2 0 1,-3 1 2,5-1-5,0-1-3,2-3 5,1 3-3,-1-5 3,22-1 4,-19 2-4,0-1-5,24-3 1,-23 2 0,22 0-4,-5-1 0,-20 5 0,2-3-4,0 2-1,19-1-1,-23 1-2,0 0-1,-1 4-2,-1-4-3,1 1 7,-2 2-6,1 1 0,-3 0 5,1-1-4,0-2 1,1 0-1,1 1 1,-1 2-4,0 0 2,-2 0-2,0 0 0,-3-2-1,-9 1 1,-1 0 4,3 1-6,-2-4 1,0 4 2,-1 0-2,2 0 0,-3 0 1,-1-1-2,2 2 3,0-1 0,-3 0 0,2 0-4,-2 0 3,2 0-1,-1 1-4,2-1 3,-1 0 3,2 0 0,1 3-3,9-1-3,-9-3 5,-2 1 3,4 1-3,-3 1-2,12-2 1,-12 2 0,-1 1-3,1-3 2,1 3-2,1-2 6,0 2-3,-1-2-2,-1 0 2,2 2 0,-2-1-3,2 1 0,-2 0 4,0-2-2,2 2 6,0-2-7,0 0 1,0 2 1,1-6 0,7 6 0,-7-3 0,-2 0-1,12 0 3,-3 0 0,-8 0-5,9 0 6,-10 1-6,0-1 2,10 1-2,-9 1 1,0-1 0,10-1-1,-11 0 6,13 1-4,-6 1 0,4-1-1,-2 2 1,-9-3 0,12 2-2,-3 0 0,2-2 6,-2 3-6,3-3 1,2 4-2,0-3 3,0 1 0,-2-2 0,1 0-2,5-2 6,-5 1-3,3 2 1,-1-1-2,1 0 0,-4 0 2,0 5 14,1-5-19,-3 1 3,4 2-4,-3-2 4,3 1-1,-1 0-3,0 0 3,-1-1 6,3 1-6,2 1-1,-4 1-3,2-3 5,0 1 1,1 0 0,0 1-1,0-2 3,-1 0-2,-1 0 4,1 2 2,-6-2-4,7-1 2,-8 2 0,-9 0 6,0-2 1,0 0-5,2 1-2,-2 1-2,0-2 5,-1 0-6,-2 0 0,-1 0 2,-1 1 1,-2-2-1,0 2 0,-6-1 3,1 0 3,-2 2 0,-1-4 3,2 1 0,-8 1 1,2 0 0,-1 0 11,1-2-6,-4 2 7,-1-1-4,2 1 1,0 0-4,-6 0 1,7 0 1,-7 0-7,7 0 8,-7 0-2,0 0 2,4 0-5,-4 0 1,0 0-1,6 1-3,-6-1-5,0 0 4,0 0-3,0 0-5,0 0 2,4 0 2,-4 0-4,0 0-3,0 0-15,0 0-15,0 0-12,0 0-36,0 0-24,0 0-31,0 0-40,0 0-37,0 0-147,0 0-384,0 0 171</inkml:trace>
  <inkml:trace contextRef="#ctx0" brushRef="#br0" timeOffset="98885.7387">14060 8957 133,'0'0'159,"-5"-1"-8,5 1-18,-3-3-2,3 3-17,0 0-3,0 0-17,0 0 7,0 0-15,0 0 1,0 0-3,0 0-7,0 0 0,0 0-8,0 0-8,0 0-7,0 0-6,0 0-8,0 0-2,0 0-6,0 0 2,0 0 4,8 8-1,0-4 5,0-3 10,5 1 16,4 1 5,7 0-7,3-2-1,2 0-7,12 1 0,0 1-5,4-3-7,-1 4 2,2-3-3,2 1-8,21 0-3,-20-2-2,24 2-5,-23-4-2,20 2 0,-22 0-3,20-3-4,-23 2-2,-1 0 5,-4 1-6,-9-2-3,-4 0-2,0 2 2,-6 0-1,-5-3-1,-3 0-2,-3 2 0,-3 0 2,-1 1 1,-2-2 15,3 2 9,-7 0 5,6 0 6,-6 0 0,5-1 6,-5 1-12,0 0-2,6-1-3,-6 1-5,0 0-7,7 0-5,-7 0-17,0 0-22,0 0-16,0 0-28,0 0-37,0 0-40,0 0-31,3 1-24,-3-1-8,7 1-22,-5 1-155,1-1-413,3-1 183</inkml:trace>
  <inkml:trace contextRef="#ctx0" brushRef="#br0" timeOffset="99568.3224">16362 8886 182,'-7'-2'217,"4"2"-11,3 0-11,-11 0-15,7 0-13,4 0-21,0 0-15,-6-3-13,6 3-13,0 0-8,0 0-10,24 7-5,-4-6-11,5 1-6,13 1 0,6-1-7,5 3-3,22-2-7,-23-1 2,25 2 1,-5 0-8,-21-3 4,4 3-7,0-1-3,-3 0 0,1-1 1,0-1-7,-1 1 0,-7-4 1,-13 2-2,-1 0 2,-4-1-5,-8 1 11,-1-1 6,-5 1 4,-1 0 22,1-1 25,-4 1 3,-1-2-1,-4 2 6,7 2 14,-7-2-16,6 0-11,-6 0-1,0 0-12,4-2 2,-4 2-6,0 0-11,0 0-6,0 0-7,0 0-4,7 2 0,-7-2-7,0 0-17,0 0 19,0 0-4,0 0-8,0 0-8,0 0 4,0 0-9,0 0 5,0 0-3,0 0-4,0 0 2,0 0-4,0 0-4,0 0 1,0 0 2,0 0-7,0 0-9,0 0-7,0 0-12,0 0-27,0 0-20,0 0-9,3 1-27,-3-1-19,0 0-32,0 0-27,0 0-35,0 0-17,7 0-22,0 0-33,0-3-168,10 0-498,7 1 220</inkml:trace>
  <inkml:trace contextRef="#ctx0" brushRef="#br0" timeOffset="100688.8886">21036 8869 92,'-6'0'178,"6"0"0,-7 0-15,7 0-15,-5 2-4,2-1-20,3-1-8,0 0-6,0 0-2,0 0-1,0 0 4,7 5 10,1-3 4,6 5 0,2-4 13,9 1-2,-1 2-1,7-4-3,7 6-13,4-2-4,2 2-7,1-3 0,21 3-11,3 0-6,-21-1-1,21-1 1,-21-2-10,26 4-4,0 1 0,-4 3 3,1-5-3,2 1-9,3-3 5,-7 7-16,2-4 4,-1 0-15,3-3 4,-1 5-13,3-3 8,-4 1-3,1 0-8,-3-2 2,3 1-8,-24 1-1,21-1-2,-21 0-2,0-4-2,1 1-2,20 2 4,-29-2-11,-1 0 13,2 0-5,-13-3-12,1 0-1,-4-1 3,0 2-8,-2-4 4,-8 4 2,-1-4-4,-4 0 7,1 3-6,-1-1 4,-7 0-1,3-2-3,-1 2 2,0-2-1,0 0-5,-5 2 2,6 0 30,-6 0-36,4 0-11,-4 0-7,4-3-11,-4 3-9,0 0-35,0 0-17,0 0-42,0 0-19,0 0-9,-14-5-14,4 2-19,-4-1-2,0-1-15,-6 1-23,-6-1-21,-4 0-2,-10-6-132,0 2-421,-4-5 187</inkml:trace>
  <inkml:trace contextRef="#ctx0" brushRef="#br0" timeOffset="101285.4357">21009 8976 190,'-4'-1'197,"-2"0"-6,6 1-9,0 0-14,-7 1-10,7-1-8,-3-1-10,3 1-10,-4-1-6,4 1-8,0 0-11,0 0-3,0 0-3,0 0 0,0 0-4,0 0 5,17 5-5,-6-2 3,3 1 4,9 1-3,2-1 11,16 5-7,0-4-3,6 1 0,27 5-7,-2-6 1,4 6-5,0-1-4,4-1-6,2 3-4,4-2-2,1 5-2,6-5-3,-3 2-19,1 2 1,4-3-6,-2 2 11,-3 4-6,1-5-15,0-4-6,-5 8-5,-6 0-6,-5-7 0,-6 0 0,-27-4-4,2-2 2,-2 2-2,-4-1 2,-8-1-5,-2-3 5,-5 0-6,-1 1 3,-8-1-5,0 0 10,-5 0 6,-1-1-15,-1 2 10,-3-1 8,2 0-9,-2 1 10,-4-1-10,7-2 3,-7 2-1,6 0-1,-6 0 12,0 0-24,4 0 7,-4 0-1,0 0-4,0 0-4,6-3 9,-6 3-8,0 0-5,3 0 1,-3 0-7,0 0 1,0 0-14,0 0-13,0 0 4,0 0-3,0 0-12,0 0 2,0 0-10,0 0 2,0 0-8,0 0-14,0 0-15,0 0-4,0 0-5,0 0 2,0 0-10,0 0-2,0 0-6,0 0-8,0 0-12,0 0-12,0 0-15,0 0-11,0 0-9,0 0-13,-10 5-6,10-5-18,-9-1-129,9 1-370,-9-1 163</inkml:trace>
  <inkml:trace contextRef="#ctx0" brushRef="#br0" timeOffset="104088.1652">22398 7488 71,'0'-6'134,"1"-2"-7,-1 2 12,-1-1 1,1 0 0,0 2-4,0 0-3,-3-2-5,6 2-10,-3 2-6,0-2-4,0 5-10,1-4-5,-1 4-8,-1-5-11,1 5-7,0 0-9,-3-3-7,3 3-10,0 0-1,0 0-6,0 0-6,0 0-2,0 0-1,0 0-4,0 20-4,-3-6 2,-1 6-5,-3 11-2,3 0 2,-4 15 0,0 0 0,4 2 1,-2-4-5,2-7 4,-3-2-2,4-1-1,1 0-4,-3-4 4,1 3-3,0-8 0,1 3-3,0-10-1,1-1 5,2-2-6,-2-4 3,2 1 6,-1-4-6,-1 0-1,2-1 4,0-4 2,-1 0 8,-1 1 8,2-4 8,-2 5 8,2-1 6,0-4 6,0 0 1,1 3-4,-1-3 0,0 0-9,0 0 0,0 0-20,0 0-27,0 0-24,-6-11-26,5 7-25,-2 0-32,-3-5-23,1 0-33,-1 1-22,-1-1-21,-1-1-127,-5-1-364,3 0 162</inkml:trace>
  <inkml:trace contextRef="#ctx0" brushRef="#br0" timeOffset="105014.4157">22044 7845 8,'0'-2'164,"0"2"-1,-4-4-16,4 4-10,0 0-16,-3-3-14,3 3-10,0 0-4,0 0-10,10 7-5,-6-2 0,2 0-11,1-2-6,0 3 0,0 2-9,3 1-10,1 4 1,-1 2-4,0-1 0,4 5-10,-4-2 2,4 3-6,-3-7 3,2 5-4,-1-4 4,1 0-4,1 2-4,-1-3 5,-2 0-2,1-5-4,0 4 9,-2-6-5,3 3 1,-2-3 2,-1-1-14,-3-1 9,3 0-1,-2-4-2,2 1 3,0-2-2,-1-1 0,0 0-6,1-4-3,-3 2 1,0-2-15,2-3-10,-1 2-8,-1-3-17,0-2 6,2-1 3,-4 3-19,1-4-9,0 4 0,2-3 8,-2-2-5,-1 5 12,1-5-1,-2 6 10,3-2 9,-2 2 2,-1 0 16,1 1 12,-3-1 10,1 6 20,-2-5-14,2 4 6,-2 0-2,1 3-1,-1-3-5,-1 4-5,0 0 4,0 0-7,0 0 2,-6 9 1,-1 0-3,-1 1 8,-5 3-6,3 1 4,-4 3-1,-1-1-2,4-1-7,-1-2 3,-2 0 1,4-1-2,-4 1 1,4-1 2,-4 0-10,4-1 4,0 0-6,2-6 6,1 2-1,0 0-4,1-1 5,1 0-4,-2 0-5,5 1 11,-2-6-6,1 2 6,2 0 1,-2-1-1,0 1-1,3-3-2,0 0 1,-4 2 4,4-2 14,0 0 14,-1 3 4,1-3 11,0 0-1,0 0 7,0 0 5,0 0-4,0 0 4,0 0-2,0 0-2,0 0-8,0 0 0,0 0-9,0 0 1,0 0-7,0 0-4,0-9 2,0 9-10,0 0-3,2-6 0,-2 6-1,3-2-5,-3 2 1,2-3-5,-2 3 4,0 0-2,1-3-6,-1 3 4,0 0-4,0 0-2,0 0 0,0 0 0,0 0 2,3-2 6,-3 2 1,0 0-4,0 0-6,0 0-5,0 0 0,0 0 3,0 0-1,0 0 1,0 0-1,0 0 0,0 0-1,0 0 0,0 0-3,0 0 3,0 0 3,0 0-2,0 0-4,0 0 3,0 0 3,0 0 2,0 0-6,0 0 2,0 0-1,0 0 4,0 0-3,0 0 2,0 0 2,0 0 6,0 0-2,0 0 2,0 0-2,0 0-1,0 0-1,0 0-1,0 0 4,0 0-4,0 0-5,0 0 8,0 0-2,0 0-2,0 0-2,0 0 4,0 0-6,0 0 11,0 0-3,0 0-4,0 0 1,0 0-9,0 0 4,0 0-1,0 0 0,0 0-1,0 0 0,0 0 0,0 0 3,0 0-4,0 0 1,0 0 0,0 0-1,0 0 3,0 0 2,0 0-4,0 0-1,0 0-3,0 0-16,0 0-16,0 0-25,0 0-18,0 0-23,0 0-25,0 0-10,0 0-22,0 0-18,0 0-8,0 0-8,0 0-5,0 0-134,0 0-359,0 0 159</inkml:trace>
  <inkml:trace contextRef="#ctx0" brushRef="#br0" timeOffset="115516.4291">22260 8928 54,'1'-5'163,"1"0"7,-1-3 2,6 2-2,-4-4-2,0 5-2,1-5-3,0 5 10,-1 0 7,0-2-2,0 3-10,-2 0-13,3 2-7,-2-2-20,-2 4-12,0-3-15,0 3-14,1 10-5,1 0-11,-4 11-2,2 8-7,-1 3-5,-5 2-6,-1 10-3,0-9-7,0 14 1,1-5-7,1-8 2,-2-3-1,1-1-5,2-1-4,-5-1-7,9-3-1,-1-1 0,-5-7-1,2 0-1,1-4 0,3-3-6,-3 2 2,2-4-13,-2-1-25,3-3-26,-3-1-20,3 2-18,-2-3-27,0-3-40,2-1-43,0 0-36,-6-12-189,2 4-459,3-3 203</inkml:trace>
  <inkml:trace contextRef="#ctx0" brushRef="#br0" timeOffset="115984.22">22288 8965 166,'1'-7'197,"1"0"-8,-1 3-13,-1-1-12,0 0-23,2 3-18,-2 2-4,0 0-13,-12 0-13,4 7-5,-2 0-11,-4 1-2,-3 4-9,-5 4-4,2-3-4,1 3 0,0 1-6,-1-2-1,3 2 0,6-4-7,-2-4 2,2 3-1,1-7-1,3 3 2,1-4-4,2 2 5,1-2 4,-1-3 5,1 2 4,3 0 13,0-3 2,0 0 8,0 0 1,0 0-5,0 0 1,0 0-5,10-15-2,0 9 1,1-7 2,2 1-5,5-5 4,1 0-8,1-4 4,3 1-1,-9 0 0,5 1-2,-2 1-3,1 0 0,-4 1 5,4 3-2,-5 3 3,-3 4-6,-3-2-12,-1 4 0,-4 2 6,4-2-12,0 5-15,1 5 13,3 0-6,2 5-2,-2-1-7,8 8 1,-5 3-12,4-3 11,-3 6-18,2-1 14,-1 0-9,-1 3-3,2-4 10,-1-3-6,1 3 0,-1-1-1,-1-2-9,-4-3 7,-3-3-7,0-4 3,0-1-5,0 0-1,0-2 5,-1 0-8,-2 0 1,-1 0-1,-2-3 0,2 1-12,1 0-6,-4 1-19,3-1-10,-3-3-11,0 0-6,3 2-12,-3-2-27,0 0-24,0 0-36,0 0-43,1-8-46,0 3-46,-2 1-50,0-3-184,0 0-572,-2 3 254</inkml:trace>
  <inkml:trace contextRef="#ctx0" brushRef="#br0" timeOffset="117380.5453">5742 10695 87,'0'0'96,"-3"-3"-6,3 3-11,-3-3-3,2 0-5,1 3-14,0 0-4,0 0-6,-4-3-2,4 3-6,0 0-8,0 0 2,0 0-6,0 0-2,0 0 3,0 0-11,0 0 3,0 0-12,0 0 14,10-2-8,-5 0-4,5 1 5,-1-1-20,5-2 30,5 1 1,5-4 5,3 2 10,1-1 1,15-2 1,-1 0 2,0-3 2,7 1-4,-1-2-9,26-1-4,-4 2 3,-21 0 4,22-1-6,-4 2-4,-16 5 1,17-2-21,-21 2 11,4 4 0,17-7-6,-18 4 4,18-1-8,-17 0 5,21 0 1,-3-1 0,-19 1 1,22-1-1,-3 1-2,-18-1 7,18-2 6,-1 4 0,-21-2-2,24-2 6,-20 4-3,16-5 5,-19 4-9,0-1-5,1-1 2,-4 2-5,2-1-1,-4 3 5,-2-2-8,-3 2 3,-1-4-4,-7 4 4,-2-2-3,3 1-4,-2 2 3,2-3-2,-6 0 1,5 3 2,-2-1-5,-2-2-4,-1 2 5,-5-1-4,1 4-4,-6-2 8,1 2-3,-3 0 0,-5 0 3,2-3 1,-4 3-4,-1 0 0,2 3-3,-7-3-3,6-3 1,-6 3-5,4 0-15,-4 0-12,0 0-15,6 0-20,-6 0-18,5 3-28,-5-3-28,4 0-124,-4 0-288,5 0 128</inkml:trace>
  <inkml:trace contextRef="#ctx0" brushRef="#br0" timeOffset="122409.0497">2553 11425 95,'-3'-3'89,"3"3"-9,0 0-1,-4 0-7,4 0-4,0 0-11,-7 0 1,7 0 10,0 0-6,-7-3 4,7 3-5,-3 0 15,3 0-25,0 0 6,0 0 2,-5 3 3,5-3 5,0 0-1,0 0 3,-7-3-3,7 3 6,0 0-4,0 0-3,0 0 8,0 0-2,-7 3-1,7-3-3,0 0-6,0 0-2,0 0-8,0 0-2,0 0-4,0 0 0,0 0-10,0 0-1,0 0-7,0 0-3,0 0-6,0 0 3,9 7-3,1-6 1,4 1 0,3 2-3,7-4-5,3 3 3,2-3 5,10 0-3,1 3-3,1-1 5,3-3-4,1 0 0,4-2 4,2 0 4,18-6-7,-20 5-3,-1 0 8,21-1-6,-21-1-5,20-1 1,-25 3-1,4 0-2,-2 1-7,-4-3 5,2 1 2,-2 1 0,0-2 0,-13 4 0,3-1-3,-5-2 1,0 4-1,-3-2-2,-1-1-3,-6 3 9,-3 1-5,-4-3-4,1 3 6,-4 0-4,0 0 2,-1-1-1,-2-1 0,-3 2 2,6-1-1,-6 1-3,0 0 1,5 1-5,-5-1 3,0 0-2,0 0-1,0 0-6,0 0-3,5 2-6,-5-2-19,0 0-11,0 0-16,0 0-9,-15 4-24,11-3-4,-1-1-23,-4 2-20,1 0-5,-6 1-18,-1-2-119,-1 0-311,-4 3 138</inkml:trace>
  <inkml:trace contextRef="#ctx0" brushRef="#br0" timeOffset="122936.7011">2610 11514 75,'-6'-2'130,"6"2"-12,0 0-25,-6-2 3,6 2-6,0 0 2,0 0-9,0 0-10,0 0-3,0 0 3,0 0-3,0 0 4,0 0 0,17 4 4,-7-1-2,3-3 6,8-3 2,1 6-5,2-3 9,3 3-11,11-3 2,0 3 1,2-3 1,3 3-7,4-3-2,-1 0-1,2 3-8,21-6-7,-22 3 0,20 0-4,-20-1-3,1 1-2,-1-4 4,3 4-5,-4-1-6,-1 1-5,-1-3-3,-2-2 2,-1 5-3,-3-1-5,-13-2-3,-1 0-2,2 2 4,-5-2-8,0-1-3,-7 4 1,-4-1-3,-2-1 5,-1 1 9,-1 2-3,-2-1 7,-4 0 7,9 3 4,-6-3-2,-1 3 6,-2-3 5,4 2-4,-2 0-4,-2-2-6,0 0 1,0 0-6,4 1-1,-4-1-5,0 0-2,3 3 2,-3-3 4,0 0-8,0 0 0,0 0-6,3 2 4,-3-2-5,0 0 3,0 0-4,0 0-1,0 0-1,0 0 3,0 0-1,0 0-9,0 0 4,0 0 12,0 0-11,0 0-5,0 0-4,0 0 2,0 0-5,0 0-10,0 0-19,0 0-24,4-9-31,-4 9-40,0 0-48,0-8-76,2 4-263,3-5-556,2 2 245</inkml:trace>
  <inkml:trace contextRef="#ctx0" brushRef="#br0" timeOffset="124302.9664">14052 10495 193,'-4'-2'259,"3"-2"-8,-2 0-22,1 2-7,-2 0-20,4 2-15,-3-5-19,3 5-16,-1-3-16,1 3-15,0 0-19,0 0-11,-3 10-9,2-3-6,1 6-8,-3 3-6,3 7-6,-1 2-5,-2 2-3,1-2-7,1 6-4,-3-4 0,2-1-5,1 0-5,-3-8-1,2 2-1,0-3-4,2 0-2,-3 1-2,1-6 2,-1-1-2,3 0-1,0-3 10,-1-1-11,0-2 2,1 0 3,0-1 13,-2-1 11,1 2 30,1-5 20,0 3 6,0-3 2,0 0-10,0 0-10,-3-19 1,3 7-11,0-6-12,0-7-7,0-4-6,0-5 1,1 1-8,1-4 1,-2-13 3,5 2-16,-2 3-7,2-3 8,-1 0 3,1 13-7,2 0 2,-1 1-9,2 2 7,1 2 0,-1 3-3,2 2-10,-1 8-6,3-2 5,1 8-3,-2 3 2,2 2-6,-2 4-1,2 2-8,1 2-4,-1 6-12,-1 0-19,-2 6-11,0 2-17,-4 1 12,-1 6-20,-5 3-23,-7-1-33,-3 0-24,-3-2-32,-2 3-9,-2-4-24,-1 0 0,-2-1 23,-1-1 22,4-6 18,3-6 17,-3 0 23,6-1 25,1-3 21,0 1 25,3-4 23,0 3 21,3-3 10,0 2 4,1-3-4,3 0 5,0 5-6,3-1 1,2 1 4,1 4-1,5 0 2,1 1 0,5 7 7,-3-1-1,0 1 13,3 0-5,-2 0 10,-4-5 0,6 7 1,-5-5-2,-3-3-5,1 2 1,-1 1-3,1-3-6,-3-1-2,0-3 0,-2 1-3,2-1-2,0 0 1,-4-2 0,1-2-1,-1 1 2,0-1 2,1-2-2,-1 5-2,2-5 4,-5-1-2,8 0-1,-3-1-4,5-2-7,-3-1-10,3 0-17,0-1-23,3 0-32,-1-2-42,1-1-40,1-1-29,-3 1-162,2-2-379,-2 0 167</inkml:trace>
  <inkml:trace contextRef="#ctx0" brushRef="#br0" timeOffset="124529.5574">14482 10374 168,'1'-12'258,"-1"2"-3,0 2-13,1 2-28,-1 1-23,0 2-21,0 3-18,0 0-16,4 15-10,-3 5-9,-1 8-8,0 2-9,3 6-8,-6 10-4,2-8-10,-1-4-4,-1 1-3,1 1-7,0 1-6,-1-5 0,-1-2-8,3-3-7,-2 0-3,0-4-4,2-4-6,-4-4-1,4-2-2,0-4-3,-1 1-5,1-3-25,-2-2-33,3 2-36,0-4-36,-1-1-30,1-2-62,0 0-221,0 0-460,0 0 204</inkml:trace>
  <inkml:trace contextRef="#ctx0" brushRef="#br0" timeOffset="124969.4659">14724 10672 246,'4'0'303,"-4"0"-16,3-3-23,-3 3-27,0 0-22,0 0-17,0 0-24,0 0-16,3 7-19,-3-7-12,-3 6-10,3 1-13,-3-4-12,-1 3-5,0-3-13,-2 4-3,0 0-8,3-4-4,-5 2-11,3 1-1,-1-5-4,2 2-3,-2-1-1,4 0-1,-3-1 1,5-1 0,0 0 5,0 0-7,-6-5-7,6 0 3,4-1-5,-3-1-4,5 3 4,-4-1-16,3 0 2,2 0 2,-2 1-5,-2 2-2,1 1 0,1-2 0,-2 3-1,3 0-2,-6 0-2,7 3 5,-4 0-10,0-2 4,-2 4 1,2-2-7,-3 3 5,0-1-2,0 0 7,-4 1-5,1-2-4,0-1-1,0 2 3,-1-1 0,2-1-2,-3-1 5,0 0 1,2-1 3,3-1 0,0 0 3,-6-5 1,6 5 1,-3-7-2,3 2-6,2 0 2,-2 0 1,1-1-2,2 2 1,-2 0 1,2-1-3,0 4 2,1-1-2,-4 2-4,3-3-5,-3 3 6,0 0 0,0 0-6,4 5-5,-1-2-18,-2 1-28,-1 1-56,0 0-66,0 0-73,0 0-275,-1-2-571,1-3 253</inkml:trace>
  <inkml:trace contextRef="#ctx0" brushRef="#br0" timeOffset="125277.1975">15069 10548 188,'-3'-5'288,"2"1"-16,-2 1-28,3 3-26,-3-3-21,3 3-25,0 0-18,0 0-15,0 0-8,0 17-11,0 0-3,3 1-4,-3 9-5,3 1 7,-3 4-7,0-1 2,0 1-2,1 1-4,-2 0-1,1 0-8,0-4-5,0-3-6,0-1-6,-3 1-12,3-6-6,0-1-7,0-3 3,0-5-12,0 2-6,-3-3-33,3-4-37,0 1-46,-1-2-44,1 2-39,0-3-49,0-4-49,0 0-227,0 0-527,0 0 233</inkml:trace>
  <inkml:trace contextRef="#ctx0" brushRef="#br0" timeOffset="125661.8632">15065 10678 94,'1'-11'230,"1"-1"2,-1 0-3,2 0-6,1-5-12,2 8-9,-2-2-17,6-3-12,1 4-12,-1 0-9,4 1-9,-1 3-10,2 0-12,1 1-12,-1 4-8,2 2-8,-4 4-8,1 2-9,-4 3-7,1 1-7,-4 2-4,-1 4-8,-2 3-10,-4-2-3,-1 2-4,-8 4-7,-2-2-20,-2 4-18,-8-7-17,4-1-13,-4 1-3,4-1 3,-1-4 1,3-7 6,0 3 4,3-3 3,3-3 10,-1-2 10,3-1 21,0-2 8,3 1 8,-2-3 3,6 3-2,-1-6-2,1 6-6,0-5 1,0 5 0,4-7-5,0 2-2,2 5 0,-2 0-1,4 0-1,1 3-2,-2-1-3,2 6 6,-1-1-3,2 3 5,3 2 11,5 4 6,-7-3 4,2 3-3,5 1-4,-3-1-4,-1 2-1,-2-6 1,1 4-4,-2-5 5,0 4-17,-1-4-2,4 0-19,-4-1-21,-2-2-25,0-2-28,0 1-37,1-4-42,0-2-50,1 0-54,-3-1-190,3-2-495,-3-4 219</inkml:trace>
  <inkml:trace contextRef="#ctx0" brushRef="#br0" timeOffset="126073.9736">15565 10696 254,'0'-7'300,"0"0"-4,3-1-9,-2 3-14,2-3-20,0-1-19,1 0-17,2 0-17,0 1-20,-1 0-8,1 1-15,2 2-19,0-2-11,-2 4-12,4-1-11,1 1-2,-1 4-15,0 3-16,1-1-1,-1 6-12,-2 2-6,1 0-11,-2 0 4,-3 7-12,2 8-1,-6-1 0,-3 2-6,-4 2 5,-3-3-6,-2 3-6,0-2 4,-4 0-4,4-4-5,-2-5 0,4-4 12,2 1-16,2-7 3,1 1-13,-1 0 8,3-6-5,3 1 5,-3 2 7,3-2 0,3-1-2,0-3-2,4 1 3,3 3-6,4-6 3,1 2-5,5 0 9,1-3-5,-1 3 7,1 0-5,2-4-6,-2 1 1,1 2 12,1-2-19,-3 0-2,2 2 3,-5-1-2,0 2 5,-3-3-7,-1 3 6,-3-1 1,-1 0 0,0-1-19,-4 1-12,5 1-18,-7-3-22,1 2-32,2 1-37,0 0-48,-1 0-67,3-3-75,-3-1-209,2 2-579,0-3 255</inkml:trace>
  <inkml:trace contextRef="#ctx0" brushRef="#br0" timeOffset="126981.7285">17430 10832 249,'-1'-4'292,"1"-2"-17,0 6-26,-2-3-31,2 3-23,0 0-21,-3 13-19,2 3-10,-2 3-14,0 11-15,-2 3 9,2 13-7,-1-10-15,-2-2-5,5 0-13,-4-1-3,3-2-5,0-1-2,-1-3-5,1-2-6,-1-5 0,1-3-1,1 0-1,-2-5-4,2 0 0,-1-3-1,2-1 7,-4-4 11,4 1 19,0 1 18,0-2 17,0-4 15,0 3 9,0-3-8,0 0-7,0 0-13,-3-14-12,3 3-6,0-6-12,0-11-8,0 1-14,-3-5-6,6-3-4,0-12-2,1-5-10,2 2-7,0-2-5,1 2-3,0 2-10,1 2 4,3-2-8,-1 16 2,0 5-3,4-2-5,2 5 0,-1 2-2,2 8-2,-3 6-3,3 2-8,4 4 2,0 4-11,-4 4-14,-3 0-7,1 5-26,-3-1-20,1 11-17,-3 4-15,-2-1-25,-8 0-28,-3 1-23,-4 2-29,-3 1-27,-7-3-21,-1-1-15,-5 1-9,-5 6 4,3-10 20,-6 4 21,7-8 25,0-2 18,4-5 27,1-1 22,3-3 21,4-1 36,2-2 29,1 0 26,2-3 16,0 0 10,7 0-2,-4-3 12,4 3-4,0 0 4,0 0-3,0 0 13,18 7 0,-2 0 15,-1 8 5,5-1 0,-2 3 2,-1 2 2,0 2 9,1 0-1,-4 0 7,3-1 6,-4 1 3,1 1 4,0-2-8,-4-3 0,1 0-4,-1-1 2,-1-3-5,-1 2-9,3-4 0,-5-1 4,1-2-4,0 1-2,0-1 3,0-3 0,2-1-5,-1 1 0,3-5-5,-1 2 0,0-4-1,0-3-7,3 0-5,-1-3-20,0-3-30,0-1-29,0-2-41,3-5-50,-1-2-48,-1-1-191,-2 1-425,0 0 189</inkml:trace>
  <inkml:trace contextRef="#ctx0" brushRef="#br0" timeOffset="127272.2334">17964 10824 252,'1'-17'290,"-1"0"3,0 3 5,0 5-15,0-2-15,2 4-31,-2 1-17,1 1-32,-1 0-16,0 5-22,0 0-11,-1 18-12,-1 5-12,4 5-8,-4 4-6,2-1-10,0 4-9,-1-1 5,-3 16-12,-1-16-3,1 0-6,1 3-6,-1-4-5,0 0 2,1-3 0,-1-3-13,1 0 7,0-2 1,-1-4-7,3-3-4,-4-2-4,4 0-10,-2-1 5,0-3-8,2-2-3,-2-2 1,3 1-7,-3-1 7,3-3-2,-2 0-3,0-2-3,2 0-7,0-3-19,0 6-27,0-6-41,0 0-36,0 0-51,0 0-65,0 0-58,4-14-55,-1 7-181,0-2-569,3-1 252</inkml:trace>
  <inkml:trace contextRef="#ctx0" brushRef="#br0" timeOffset="128012.5612">18216 10922 101,'4'-10'248,"-1"-1"-1,-2 3-1,2 0-9,-1 3-7,0 2-9,-2-2-12,0 1-20,0 4-11,2-4-15,-2 4-19,0 0-9,1-3-12,-1 3-16,0 0-9,0 0-16,0 0 0,0 0-14,0 0-3,0 17-6,0-10-8,-1 2 2,-2 3-1,2 8 6,-4 5 6,3-2-4,-3 4-4,3 2 7,-4-2-6,3 0 1,-1 1-2,1-1-1,0-9-5,-2 10-7,-1-4 13,4-4-11,-2-1-5,3-2-14,-5-2 1,2-1 3,1 2 0,0-4 7,2 1-12,1-5-1,0-1-6,-3 1-1,3-2 0,-3-1 0,2 2-5,1-3-1,0 0 0,0 0 7,0-4-5,-3 5 0,3-5 3,0 3 3,0-3 1,0 0-15,0 0-13,0 0-19,0-16-17,0 5-9,0-1 2,3-5-3,-3-4-1,1-5 9,2 1 2,0-7 3,1 6 5,-1-4 3,1-3 3,-4 3 3,6-3 2,-3 1 8,1 3 6,0 0 4,2 2 6,-2-4 10,3 4 0,-1 1 9,1 0-6,2 1 5,-1 0 2,-1 8 4,4-4-2,-3 3 1,2 2-2,0 4-2,0 1 3,2 2 7,0 4-21,-1 1 0,3 4 9,-1 4-13,1 5 0,-2 4 0,0 9-2,-1 0-1,-5 4-9,-3 1-3,-5-1 0,-2-1-19,-6 3-9,0-3-21,-1 0-19,-4-2-14,-1-2-7,-1 1-1,-3-5 4,5-2 10,1-3 9,1-4 7,2-3 13,4 1 1,-3-2 15,3 0 7,1-3 16,2 0 10,0-1 12,4 0 10,-4 1-1,4-1 4,0 0 3,0 0-3,0 0-4,0 0-2,11-5 1,-4 5-3,4 4 1,1 1-3,-3 1 3,4 1 2,-2 5-1,6 4 1,-7-4 4,4 7 3,2-1-1,-2 2 5,1 2 7,-1-1 0,3 1 0,-5-1 1,0-1 1,2-1-7,-4-3 2,0-3-2,-3 0-3,2 0 0,-1-3-1,-4-2-2,2 1-3,-5-3-5,2 0-7,1-3-12,-1 1-12,0-1-28,-3-1-35,0-2-41,0 0-54,3-9-59,-3 4-253,0-4-532,1-3 236</inkml:trace>
  <inkml:trace contextRef="#ctx0" brushRef="#br0" timeOffset="128741.0811">18630 10979 34,'0'0'219,"-3"-3"-2,3 3-6,-4-1-6,4 1-3,0 0 3,0 0 1,-3-3-5,3 3-1,0-4 3,0 4-6,0-8 0,0 3-8,3 1-20,-2-1-2,2-2-2,0-3-11,1 2-19,2-1-5,1-1-11,0 2-15,0 3-12,4-4 9,2 6-40,-2-1 11,3 2-8,-1 3-8,1 2-7,0 2 0,-1 6-10,-2-1-3,0 3 9,-1 4-14,0 7 0,-7 2-4,1-1-11,-4 4 4,-4 0-2,-6-3-5,2 3 1,-5 3-3,-1-8-6,-3 1 4,4 1-3,-2-6 13,2-2-27,2-2 8,1-3 8,-1-1-2,1 1-1,0-3 3,3-3 1,1 0 0,-1 1-12,3-5 10,1 1-7,3-1 8,-4-1-2,1 0-2,3-2 2,0 5 15,0-5-6,10 3-17,1-2 13,6-1 1,3-1 2,5 2 0,-1-1-6,0 0 3,3-1-9,1-2 10,-4 3-1,5-2-4,-4 2-1,-2 0-5,4 0 1,0 0 2,-6 0 0,0 0-5,-8-3 13,1 3-10,-5 0-1,-1 0 8,1-2-3,-1 1-7,-4 1 20,1 0 3,0 1 4,-5-1 5,7-2 2,-7 2 0,4 1 6,-4-1-2,0 0-4,0 0 2,0 0 0,0 0-4,7-1-9,-7 1 5,0 0-9,0 0 5,0 0-8,0 0 3,3 2-10,-3-2 6,0 0-5,0 0 6,0 0 1,0 0-2,0 0 1,0 0-4,0 0-6,0 0-5,0 0 12,0 0-2,0 0-1,0 0-2,0 0 1,0 0-6,0 0 5,0 0-2,0 0-3,0 0 6,0 0-4,0 0 2,0 0-1,0 0-5,0 0 3,0 0 0,0 0 2,0 0-5,0 0 3,0 0 0,0 0-9,0 0-10,0 0-4,0 0-12,0 0-19,0 0-4,0 0-36,0 0-30,0 0-22,0 0-26,0 0-38,0 0-45,0 0-44,-8-9-47,5 7-302,3 2-697,-10-4 310</inkml:trace>
  <inkml:trace contextRef="#ctx0" brushRef="#br0" timeOffset="135449.0273">4080 12448 88,'11'0'148,"5"0"-5,9 0-1,3 1-5,13 1 1,3-2 6,7 2-9,19 0-5,-1-2-4,1 5-10,1-5-5,-3 4-10,2 2-8,-21-4-6,27 1-9,-1 2-4,-5-1-4,-1 1-7,3-2-6,0-1-4,0 5-4,-2-3-1,2 0-3,0 1 3,0-1-6,5-3-2,-4 1-3,-1 2-1,3-3-1,1 3 3,-3-4-5,-4 0-1,2 3-3,-22-1 4,24-2-6,-22 0-1,16-2-6,-16 1 5,-4-1-5,2 2-3,-5-2 0,-1 1-4,1 1-1,-4-1-2,6 0 0,-8-3-2,-13 2 3,15-1-5,-13 1 2,-1 1-2,1 2 0,-2-1-2,1 1 1,-8 0-2,-1-1 3,-3 2-8,0-2 4,-4 0 3,0 0-1,-2 1-2,1 1-6,-4-2 1,1 1-4,-3 2 3,1-3-2,-4 0 0,6 2 1,-6-2 0,0 0 1,5 0-5,-5 0 0,2 3 1,-2-3-2,0 0-6,0 0-10,0 0-16,4 0-17,-4 0-23,0 0-33,0 0-26,0 0-31,0 0-57,4-4-119,-2 0-377,-1 0 166</inkml:trace>
  <inkml:trace contextRef="#ctx0" brushRef="#br0" timeOffset="139173.5772">21437 12538 156,'0'0'164,"-7"2"-12,7-2-11,0 0-11,-4 2-4,4-2-10,-3 1-9,3-1-2,0 0-14,0 0 6,0 0-13,-4 1-1,4-1-4,0 0-5,0 0 3,0 0-1,0 0-1,0 0 2,0 0-1,0 0 0,0 0-2,0 0-3,0 0 1,0 0-5,0 0-2,0 0-6,0 0 2,0 0-1,0 0-2,0 0-2,0 0 3,0 0-4,11 1-2,-1 1-1,6-2-2,6 3-5,4-1-7,16 5-1,3-5-7,4-1-1,20-1-2,2 3-1,-1 3-7,-22 2-2,21-3 2,-22 2-5,-4-5 1,-1 4 0,-11-4-2,-4 2-3,-2 0-5,-1 0 2,-4-2-2,-6-1 9,-6-1-5,4 1-2,-8 0 9,3 1 1,-4-1 11,4-1-3,-7 0 2,6 0 1,-6 0 4,4 1-2,-4-1-7,0 0 3,0 0-3,5-1-8,-5 1 5,0 0-4,0 0 2,0 0-6,0 0-3,5-1 5,-5 1-8,0 0 0,0 0-4,0 0 5,0 0-2,0 0 3,0 0-4,0 0-1,0 0 2,0 0-1,0 0-3,0 0 2,0 0-2,4 2 2,-4-2-2,0 0 5,0 0-2,0 0 0,0 0-5,0 0 2,0 0 3,0 0-5,0 0-1,0 0-1,0 0 4,0 0 0,0 0-1,0 0 0,0 0 2,0 0-1,0 0 2,0 0-2,0 0-2,0 0-1,0 0 1,0 0-10,0 0 6,0 0 1,0 0 0,0 0-3,0 0 2,0 0-1,0 0 0,0 0 5,0 0 0,0 0-1,0 0-8,0 0 12,0 0-3,0 0 0,0 0-1,0 0 6,0 0-3,0 0-1,0 0 0,0 0-2,0 0 1,0 0-3,0 0 5,0 0-5,0 0 7,0 0 2,0 0-8,0 0 0,0 0-4,0 0 3,0 0 1,0 0-6,0 0-5,0 0 0,0 0-8,0 0-7,0 0-7,0 0-9,0 0-11,0 0-4,0 0-16,0 0-17,0 0-21,0 0-36,0 0-14,0 0-22,0 0-16,0 0-21,-11 5-170,5-5-426,-1-1 189</inkml:trace>
  <inkml:trace contextRef="#ctx0" brushRef="#br0" timeOffset="140682.6657">357 14534 18,'0'0'155,"0"0"-15,0 0-14,0 0-16,0 0-12,-24 9-11,24-9-11,0 0-3,0 0-5,0 0-4,0 0-10,0 0-6,0 0-6,0 0-1,0 0 0,0 0-3,0 0 1,0 0-14,0 0 7,0 0-2,0 0 0,0 0 2,0 0 1,0 0 4,0 0-2,47-48-3,-25 31-3,9-15 2,3-1-3,2-4 6,17-16-10,-14 16 5,15-16-6,-16 13-4,15-11 7,-19 16-6,4-1 2,-4 4-2,-1-3-6,0 3 2,-9 10-4,-3-1-2,-1 1 1,-2 4-1,-1 2-2,-7 0 4,3 6-2,-5 2-4,1 1 3,-5 2 8,3 0-1,-3 1 2,-4 4 6,6-8-1,-6 8 8,4-6 2,-4 6-3,0 0-7,6-4-3,-6 4-5,0 0 0,0 0 2,5-7-1,-5 7-6,0 0-3,0 0-12,0 0-6,0 0-10,0 0-16,0 0-11,0 0-23,0 0-14,0 0-22,0 0-15,0 0-2,0 0-13,0 0-126,0 0-284,0 0 126</inkml:trace>
  <inkml:trace contextRef="#ctx0" brushRef="#br0" timeOffset="141196.4488">791 13791 73,'0'0'149,"-7"-1"-18,7 1-14,0 0-9,-7-2-8,7 2-19,0 0-4,0 0-10,-6-3-5,6 3-12,0 0 2,0 0-7,0 0-6,0 0-1,0 0 3,0 0-9,26 0 1,-16-1-5,2 0-1,5-1-5,3 0-4,2-1-5,0 0 17,0 1-12,2-2-12,-3-1 6,5 0 0,-3 0-4,-3 0-2,2 2 11,-4-2-7,-3 3-6,-1-1 9,0-1-3,-4 4-2,0-2-1,-2-1-4,-8 3 7,10-4 19,-10 4 6,6 0 10,-6 0 9,7-5 6,-7 5 3,0 0 6,6-3-9,-6 3-3,0 0-4,3-8-10,-3 8-1,2-4-6,-2 4-4,2-7-3,-2 7-1,1-7-6,-1 7 0,0 0-2,0 0-1,0-9-9,0 9 7,0 0-5,0 0-2,0 0-6,1-5-4,-1 5-3,0 0-1,0 0-9,0 0-5,0 0-13,0 0 9,0 0-4,0 0 8,6 21-6,-3-6 4,-2 13 6,1 6-1,2 11 2,-3 3-1,-2 2 5,2-3-7,1 5 8,-1-1 0,-1-15-2,0 9 4,0-7 2,-3-4 3,2-3-5,0-4 0,-2 5 3,0-5-10,3-7-13,0 5-7,-3-7-14,3-7-10,-1-1-11,0-1-11,1-3-17,0-6-9,0 8-7,0-8-24,-4 6-92,4-6-246,0 0 109</inkml:trace>
  <inkml:trace contextRef="#ctx0" brushRef="#br0" timeOffset="141954.8705">376 14822 53,'11'-22'68,"4"-5"0,9-12-6,3 0-1,1-2-1,0-5 1,1 0-9,2-2 3,15-15 2,-16 20-10,2 1-7,-1 0-9,-1 5 5,-4-2-8,-6 14-8,-2 3 6,-1 0-4,-4 2 2,-3 8-9,-2 1-5,-1 0 16,-1 4 0,-2-3-11,2 4 9,-2 0 1,-2 1 14,3 0-3,-2-1 0,0 0-10,1-2-6,-3 1 4,1 2 5,-2 5-15,5-14-3,-2 11 4,-3 3-1,3-9-6,-2 2 5,2 2-4,1-2-1,-1 2 0,-3 5-2,2-10-2,-1 5 2,3 0-7,-4 5 8,3-9 0,1 4-3,-4 5-4,3-10 5,-3 10 0,4-5 0,-4 5-4,3-9 3,-3 9-8,0 0-7,0 0-6,7-6 3,-7 6-13,0 0 0,0 0-12,0 0-12,0 0 3,0 0-5,0-6-7,0 6-6,0 0-1,0 0-5,0 0-65,0 0-148,0 0 66</inkml:trace>
  <inkml:trace contextRef="#ctx0" brushRef="#br0" timeOffset="142403.6371">532 14572 37,'8'-14'36,"6"-5"-4,3-1 3,3-4-4,8-10 7,-1-2 2,4 1-5,2-8 16,0 4-15,1-6 8,-2 6-1,-2-2 0,1 2-8,-4 5 0,-10 12-18,-2 3 11,-5 6 1,1 3-6,-4-1-5,-4 4-3,3 1 8,-5 2-4,-1 4 6,7-7-1,-7 7-3,3-7-7,-3 7 5,0 0 2,4-5-7,-4 5-3,0 0-2,0 0-4,0 0-6,7-5-5,-7 5-12,0 0-13,0 0-11,0 0-12,0 0-13,0 0-48,0 0-124,-12 19 55</inkml:trace>
  <inkml:trace contextRef="#ctx0" brushRef="#br0" timeOffset="143042.5923">536 14668 44,'17'-23'49,"0"-1"-2,2-2 1,8-8-11,3-1 2,-2-1-1,-2 0-8,3 1-2,-1 2 2,-1 1-2,-6 4-5,0 6-1,-4-3-3,1 3-3,-2 3 6,-4 5-8,-4 2 9,-1 2 7,1 1 0,-4 1 10,-1 3 1,4-2-5,-4 2 7,2-2 8,-3 3-4,-2 4-6,6-8-2,-2 5-1,-4 3-8,1-9 2,2 5-8,0-1-2,-3 5-6,4-9 7,-1 3-3,-3 6-5,4-10-5,-4 7 3,0 3-7,3-9 0,-3 9 9,3-7-10,-3 7 10,1-7-5,-1 7-11,3-5 5,-3 5 0,3-8 0,-3 8-2,3-7-2,-3 7 0,4-7 7,-4 7-13,4-8 9,-4 8 2,2-7-1,-2 7-4,4-7 4,-4 7-6,3-7 5,-3 7-2,0 0-1,3-5-1,-3 5 7,0 0-3,5-9-8,-5 9 1,0 0 13,2-6-4,-2 6-3,0 0-1,4-6-5,-4 6 9,0 0-11,0 0-1,4-6 8,-4 6 8,0 0-5,0 0-16,3-7 11,-3 7 1,0 0 3,4-7-12,-4 7 12,0 0 1,0 0-11,3-6-3,-3 6 11,0 0-14,0 0-10,4-8 1,-4 8-5,0 0 1,4-6-7,-4 6-1,3-7-19,-3 7-5,4-9-3,1 5-13,-5 4 1,5-8-57,-5 8-142,7-5 63</inkml:trace>
  <inkml:trace contextRef="#ctx0" brushRef="#br0" timeOffset="143908.4072">846 13744 59,'0'0'69,"0"0"-1,-10 0-15,10 0 5,0 0 0,0 0-7,-13 0-5,13 0 8,0 0-13,0 0 3,-12-1-6,12 1 0,0 0 8,0 0-9,0 0-3,-9 0 12,9 0-12,0 0 1,0 0-7,0 0 0,0 0 3,0 0-14,0 0-2,0 0-1,0 0-1,-4 4-1,4-4-8,0 0 9,0 0 1,0 0-17,0 0 6,0 0 2,0 0-5,0 0 6,0 0-9,0 0 6,0 0 0,0 0 2,23 9 3,-16-6-12,1-1 4,2 1 11,0 1-12,0 0 1,1 0 9,2-3-6,-1 1-3,0 0 11,0 0-12,-2-1 3,4 0 0,-4 0-11,0-1 15,-10 0-6,21-1 3,-12 2 1,2-4 10,-11 3-15,15-4 7,-8 2 2,0 1-8,-7 1 3,10-3 3,-3-1-7,-7 4 5,6-3-4,-6 3 5,11-4-1,-11 4 5,7-3-12,-7 3-1,10-4 6,-10 4-1,0 0 2,7-3 6,-7 3-5,0 0-1,0 0-1,10-2 1,-10 2-6,0 0 4,0 0 4,0 0 0,0 0-10,0 0 6,4-6-1,-4 6 5,0 0 3,0 0-1,0 0-7,0 0 4,0 0 8,0 0 5,0 0 2,0 0-3,0 0-6,0 0 7,0 0 1,0 0-2,0 0 2,0 0-5,0 0 6,0 0-4,0 0-4,0 0-5,0 0-3,0 0-4,0 0-6,0 0-1,0 0 0,0 0-5,7 17 4,-7-5-5,2 6 3,3 11 2,-2 5 1,1 0 5,2 2-1,1 10 5,-4-15-12,0 2 3,2-3 6,-5 0 3,4-1-3,2-5-3,-6 2 6,2-6-4,0-4-5,1 4 6,0-3-4,-3-2 4,1-3 4,0-1-9,1-3-5,0 1 0,-1-3-5,-1-6 7,0 9-8,0-9 0,3 9 3,-3-9-17,0 0-2,0 0-9,0 9-17,0-9-42,0 0-58,-6 4-173,6-4 77</inkml:trace>
  <inkml:trace contextRef="#ctx0" brushRef="#br0" timeOffset="144623.9024">787 13872 5,'0'0'56,"0"0"-8,0 0 0,0 0-9,4-11-8,-4 11 2,14-7-10,-7 4 5,6-4 7,0-3-10,1 1-6,0 1 1,1 1 0,6-1-6,-2-3 5,0 3 3,4-1-11,-4-1 2,3 3-11,-8 1 7,1 2 0,1-4-4,-5 7 4,2-4 2,-5 2 8,-1 1-14,-7 2 1,13-5 4,-13 5-1,11-2-6,-11 2 13,6 0-5,-6 0 9,0 0 4,0 0 4,0 0-1,8-3 1,-8 3-3,0 0 10,0 0-2,0 0-5,0 0 5,0 0 9,0 0-6,0 0 12,0 0 0,0 0-1,0 0 6,0 0-5,0 0-1,0 0-5,0 0-1,0 0 1,0 0-6,0 0 1,0 0-13,0 0-4,0 0-2,0 0-9,0 0 0,0 0 2,3 16-6,-3-3 3,-1 4 3,-5 8-5,3 2 0,-1 6 5,2-2-4,0 1-5,-4 2 5,-1-3-9,7-1 4,-3-2-1,-1 1 1,4-4 0,-3-6-9,3 1 9,0-1 1,3-2-6,-3 2 4,4-2 0,-1-3-3,-3-2 2,3 1-4,-2-2-3,2-3 7,0 4-1,0 2-1,-2-6 1,-1 4 2,1-2-17,1 0 0,1 0 7,-2-1 0,-1-1-8,0-8 9,3 8 0,-3-8 3,3 9 0,-3-9 6,0 0 4,0 0-10,1 8 13,-1-8 1,0 0-6,0 0-4,0 0 1,0 0-12,0 0-24,0 0 5,0 0-13,0 0-2,0 0-16,-8-24-1,8 24-22,-3-10-17,0 5-77,3 5-191,-1-12 84</inkml:trace>
  <inkml:trace contextRef="#ctx0" brushRef="#br0" timeOffset="152232.2132">2780 14144 101,'0'0'151,"0"0"-1,0 0-12,-3-3-6,3 3-14,0 0-10,0 0-10,0 0-6,0 0-19,0 0-8,0 0 4,0 0-13,0 0-8,0 0-5,14 10-5,-1-4-2,4-1-4,8 1-6,-1 1-7,17 5 4,0-8-1,5 9-4,3-3 3,21-1-6,-23 1-2,28-2 5,-6-5-9,3 5 5,-24-9-1,28 3 4,-4-7 2,-2-2 2,-22 0-5,24-2 0,-26 2 5,2-2-6,-3 5 1,-1-4 3,-7 4-13,-11-1 3,1 2 2,-6 1-2,-7-1-1,-4 2-2,0 1 1,-4-3 9,-2 2 9,-1 0 14,-3 1 6,7-1 11,-7 1 3,5 0-2,-5 0-4,0 0-4,0 0 1,5-2-13,-5 2-4,0 0-2,0 0-4,0 0 1,1-1-8,-1 1-10,0 0-13,0 0-19,0 0-15,0 0-34,0 0-33,0 0-46,0 0-46,0 0-143,0 0-365,0 0 162</inkml:trace>
  <inkml:trace contextRef="#ctx0" brushRef="#br0" timeOffset="155951.2289">12355 14205 53,'-7'0'184,"7"0"-11,-8 1-10,8-1-16,-3 0-6,3 0-14,0 0-12,0 0-15,-4 1-1,4-1-11,0 0-11,0 0-5,14 7-1,-2-3-11,12 3 3,2-1-9,13 3-3,5 2-3,4-4-3,22-2-5,-1 2-5,-1 1 1,1-2-7,-2 2-3,2 0 0,-2 0-4,0-3-2,-19-4-5,20 5 2,-23-3-3,3-1 1,-4 1 0,-2-2-1,-2-2-6,-11 1 1,-3 0-4,0 1 3,-7-1 3,-5-1-4,-4-1-3,0 1 2,-1 1-1,-4 0 16,-1-1 15,-1 0 4,-3 1 0,7-3 7,-7 3 2,3 0-2,-3 0-2,0 0-5,0 0-3,0 0-6,0 0-1,0 0-3,7 0-4,-7 0-2,0 0-1,0 0-3,0 0-1,0 0-5,0 0 2,0 0-3,0 0-2,0 0 1,0 0-3,0 0 0,0 0 0,0 0-4,0 0 5,0 0-5,0 0 3,0 0 0,0 0 7,0 0-12,0 0 0,3-2 1,-3 2-2,0 0 2,0 0-2,0 0 2,0 0 3,0 0-4,0 0 0,0 0 0,0 0-2,0 0 3,0 0 0,0 0-3,0 0 4,0 0-5,0 0 4,0 0-4,0 0-4,0 0 8,0 0-2,0 0 3,0 0-3,0 0-1,0 0 1,0 0 2,0 0 0,0 0-1,0 0 0,0 0-1,0 0 3,0 0-2,0 0 1,0 0 0,0 0-2,1 5 0,-1-5-1,0 0 4,0 0-2,0 0 0,0 0 1,0 0 0,0 0 0,0 0-1,0 0-2,0 0 4,0 0-2,0 0-1,0 0-1,0 0 4,0 0-2,0 0 1,0 0-1,0 0 2,0 0-5,0 0 4,0 0-4,0 0 1,0 0 4,0 0 0,0 0-1,0 0 0,0 0-4,0 0 4,0 0 3,0 0-2,0 0-4,0 0 7,0 0-7,0 0 4,0 0-3,0 0 2,0 0 1,0 0-4,0 0 2,0 0-1,0 0 4,0 0-5,0 0 5,0 0-4,0 0 2,0 0-1,0 0 0,0 0-2,0 0 9,0 0-9,0 0 5,0 0 2,0 0-5,0 0-4,0 0 4,0 0-1,0 0-1,0 0 1,0 0 1,0 0 1,0 0-1,0 0-1,0 0 0,0 0 2,0 0-4,0 0 0,0 0 2,0 0 1,0 0 0,0 0-1,0 0 0,0 0 2,0 0 1,0 0-2,0 0-6,0 0 4,0 0 2,0 0-2,0 0 4,0 0-4,0 0 3,0 0-3,0 0 5,0 0-3,0 0 2,0 0-1,0 0 0,0 0-1,0 0-1,0 0 2,0 0 0,0 0 0,0 0-1,0 0 1,0 0-5,0 0 1,0 0 4,0 0 1,0 0-2,0 0 1,0 0 1,0 0-6,0 0 5,0 0-1,0 0-1,0 0 2,0 0-1,0 0-2,0 0 0,0 0 0,0 0 3,0 0-2,0 0 9,0 0-10,0 0 5,0 0-6,0 0 3,0 0 2,0 0-4,0 0 4,0 0-6,0 0 4,0 0-1,0 0 1,0 0 2,0 0-3,0 0 3,0 0-4,0 0 7,0 0-7,0 0 1,0 0 0,0 0 0,0 0 1,0 0 2,0 0-1,0 0-5,0 0 4,0 0 2,0 0-1,0 0-1,0 0 0,0 0 3,0 0-3,0 0 0,0 0 0,0 0 2,0 0-5,0 0 4,0 0-2,0 0 0,0 0 0,0 0 3,0 0-1,0 0 1,0 0-4,0 0 2,0 0-3,0 0 4,0 0 0,0 0-2,0 0-1,0 0 3,0 0 2,0 0-2,0 0-3,0 0 1,0 0 3,0 0-6,0 0 2,0 0 2,0 0 0,0 0 0,0 0-1,0 0 1,0 0 3,0 0-3,0 0 0,0 0 0,0 0 1,0 0 2,0 0-3,0 0-3,0 0 3,0 0-1,0 0 1,0 0 0,0 0 2,0 0-2,0 0-3,0 0 3,0 0-2,0 0 4,0 0-6,0 0 4,0 0 4,0 0 0,0 0-9,0 0 7,0 0-3,0 0 3,0 0-3,0 0 7,0 0-7,0 0 3,0 0 0,0 0-3,0 0-1,0 0 0,0 0 1,0 0-1,0 0 8,0 0-7,0 0-4,0 0 10,0 0-5,0 0 0,0 0 2,0 0-1,0 0 1,0 0-4,0 0 0,0 0 3,0 0-3,0 0 3,0 0-1,0 0 2,0 0-3,0 0 2,0 0-1,0 0 1,0 0-2,0 0 3,0 0-2,0 0-2,0 0 2,0 0-2,0 0 1,0 0 2,0 0 6,0 0-4,0 0-3,0 0 1,0 0-1,0 0-3,0 0 3,0 0-1,0 0 0,0 0 4,0 0-4,0 0-2,0 0 5,0 0-1,0 0-2,0 0 0,0 0 1,0 0-1,0 0-2,0 0 6,0 0-3,0 0 2,0 0-2,0 0 1,0 0 0,0 0-1,0 0 1,0 0 0,0 0-2,0 0 4,0 0-1,0 0-1,0 0 2,0 0-5,0 0 1,0 0 1,0 0-3,0 0 1,0 0 4,0 0-1,0 0-3,0 0 6,0 0-5,0 0-1,0 0 5,0 0-5,0 0 6,0 0-5,0 0 3,0 0 0,0 0-1,0 0-1,0 0-3,0 0 3,0 0 1,0 0-2,0 0 0,0 0 1,0 0 4,0 0-6,0 0 4,0 0-2,0 0 0,0 0-1,0 0 2,0 0-2,0 0-1,0 0 3,0 0 1,0 0-2,0 0 3,0 0-2,0 0 3,0 0-2,0 0 0,0 0 1,0 0 2,0 0-8,0 0 6,0 0-1,0 0-3,0 0 1,0 0-1,0 0 11,0 0-9,0 0 0,0 0-5,0 0 4,0 0-1,0 0 5,0 0-4,0 0 0,0 0 0,0 0-3,0 0 3,-8 2 1,8-2-2,0 0 3,0 0-5,0 0 1,0 0 8,0 0-7,0 0-2,0 0 0,0 0 3,0 0-4,0 0 3,0 0-2,0 0 0,0 0-2,0 0 1,0 0 3,0 0-4,0 0 1,0 0 4,0 0 0,0 0 0,0 0 0,0 0-2,0 0 5,0 0-4,0 0 1,0 0-2,0 0 2,0 0 0,0 0-1,0 0 3,0 0-1,0 0-1,0 0 3,0 0-2,0 0-1,0 0-1,0 0 3,0 0-4,0 0 0,0 0 6,0 0-2,0 0 0,0 0-5,0 0 6,0 0-2,0 0 9,0 0-14,0 0 1,0 0 4,0 0-1,0 0-1,0 0-1,0 0 2,0 0-3,0 0 0,0 0 5,0 0 0,0 0-5,0 0 3,0 0 8,0 0-9,0 0 1,0 0-1,0 0 1,0 0 0,0 0 3,0 0-2,0 0 0,0 0-2,0 0 2,0 0-2,0 0 1,0 0 2,0 0-1,0 0 1,0 0-2,0 0 1,0 0 1,0 0-2,0 0 2,0 0-5,0 0 4,0 0 2,0 0-3,0 0-1,0 0 1,0 0-2,0 0 4,0 0-2,0 0-3,0 0 6,0 0-3,0 0-2,0 0 4,0 0-3,0 0 1,0 0 0,0 0-3,0 0 5,0 0-6,0 0 5,0 0-3,0 0 3,0 0-2,0 0 1,0 0 0,0 0-1,0 0-3,0 0 7,0 0 0,0 0-5,0 0 1,0 0 1,0 0 6,0 0-6,0 0-4,0 0 5,0 0-4,0 0 3,0 0-1,0 0-1,0 0 0,0 0 0,0 0 3,0 0-3,0 0 5,0 0-7,0 0-1,0 0 0,0 0-1,0 0 1,0 0-1,0 0-2,0 0 3,0 0-2,0 0 4,0 0-4,0 0-1,-3 3-3,3-3 6,0 0 3,0 0-2,0 0 2,0 0-1,0 0 3,0 0-5,0 0 3,0 0 3,0 0 5,0 0-6,0 0-4,0 0 4,0 0 1,0 0-4,0 0 7,0 0-6,0 0 9,0 0-7,0 0 2,0 0-3,0 0 4,0 0 1,0 0-4,0 0 4,0 0-3,0 0 3,0 0-1,0 0-1,0 0 2,0 0-4,0 0-1,0 0 2,0 0-1,0 0 3,0 0-4,0 0 0,0 0 0,0 0 5,0 0-3,0 0-1,0 0 0,0 0 1,0 0-2,0 0 3,0 0-1,0 0-3,0 0-1,0 0 0,0 0 2,0 0-1,0 0 2,0 0-1,0 0 3,0 0-4,0 0 3,0 0-3,0 0 5,0 0-3,0 0-3,0 0 4,0 0-5,0 0 5,0 0-3,0 0 2,0 0-3,0 0 2,0 0 3,0 0-1,0 0-3,0 0 0,0 0 6,0 0-6,0 0 4,0 0-4,0 0 1,0 0 0,0 0 2,0 0-3,0 0 5,0 0-4,0 0-1,0 0 3,0 0-2,0 0-2,0 0 1,0 0-1,0 0-2,0 0-9,0 0-12,0 0-14,0 0-18,0 0-23,0 0-27,0 0-24,0 0-41,0 0-19,0 0-162,0 0-383,0 0 169</inkml:trace>
  <inkml:trace contextRef="#ctx0" brushRef="#br0" timeOffset="157094.4889">6866 17490 169,'0'-11'208,"0"-1"-10,0-4-8,0 5-4,-3-17-17,-1 6-9,1 4-5,-4-11-8,0 2-9,-2 1-12,3-3-7,-4 8-6,1 3-7,1 1-12,-2 3-2,3-3-12,-3 5-6,2 5-8,-3-1-18,2 3 3,-2 7-4,-2 3-6,-1 4-8,-6 7-2,-1 11 0,-4 9-6,2 0-6,1 7-1,3-4-3,4-7-4,-1 9 4,6-8-1,2-6-8,0 3 6,3-4-6,4-5 0,2 5-1,-1-10-8,3 1 3,3-3-1,-2-4-4,3-1 1,6 1 4,-1-4-4,3-5-5,1-2 4,7-4 6,-2-3-11,-2-4 8,3-2 6,-4-3-6,-2-4 4,1 2 2,-5-2-7,1-1 3,-3 0 3,-2-2-3,-1-2 5,-1 1 5,-2-1-1,-1 6-2,-3 1 1,3 2 10,-2 5-8,1 0 3,-1 3 6,-1 3-8,0-2 2,0 8-3,0-7-16,0 7 8,0 0 3,0 0-9,4 20-3,-4-3 8,0 2 0,1 10 3,1-3-4,-2 6 0,4-7 1,-4 1-1,3 3 0,1-4-4,-1 0 5,-1-4-7,-1-4 0,5-5 9,-2 3 4,0 2-13,-1-6 5,1-1-2,0 2 3,3-5-3,-4 0-6,3 1 2,1-4-9,-3 0-24,5 0-20,-2-2-36,0-2-50,-7 0-63,18-6-212,-11 2-454,5-3 201</inkml:trace>
  <inkml:trace contextRef="#ctx0" brushRef="#br0" timeOffset="157315.1043">7214 17467 230,'0'0'335,"0"0"-11,0 0-7,3-8-9,-3 8-18,0 0-37,3-5-21,-3 5-11,0 0-37,0 0-9,0 0-13,0 0-22,0 0-36,0 0-18,0-5-47,0 5-44,0 0-46,0 0-61,0 0-45,0 0-64,0 0-255,0 0-516,0 0 229</inkml:trace>
  <inkml:trace contextRef="#ctx0" brushRef="#br0" timeOffset="158009.1424">7565 16954 165,'-2'-17'226,"-2"4"-1,3 6-8,-1-4-26,-1 6-10,3 5-19,-2-7-24,2 7-19,0 0-9,0 0-9,0 0-16,2 47-4,-2-1-3,3 5-14,-3 2-6,2 2-3,-4 4-2,2-8-9,0 0-1,2-2-8,-1-15-1,-1 1-1,-1-2-6,2-1 1,-2 0 1,2-9-6,-1-3 2,0-3-6,0-4 7,1 0-4,-1-4-2,0 2 1,0-3 3,0-3-2,2 1 15,-2-6 19,0 0 1,0 8 7,0-8 9,0 0-8,0 0 3,0 0-9,0 0-3,0 0-6,-3-32-7,4 15-12,1-2 11,-2 1-11,3-10 2,1 5-3,-3-5-11,4 10 4,0-7-6,2 1 4,0 0-6,0 7 2,3 2-5,1 1-2,1 0-3,0 5 3,2 0-4,5 0-2,-2 2 0,-2 7 2,6 4-6,-2 3 0,0 0 2,-1 8-4,-6-1 1,-3 1-3,4 5 4,-4-3-3,-2-1 3,-1 10-5,-6-8 1,0-1 4,0 10-3,-6-11-7,-1 9 12,0-9-5,-4 5 0,-2-8 3,-4 4-9,0 0 6,-1-2 0,0-1 4,1-2-4,-3-1-5,4-6-1,4-1 8,-4-1-10,2 1 0,1-3-4,1-6-14,3 2-15,1 3-8,-1-5-15,5 2-18,0-4-30,0 1-24,2-4-41,1 0-32,1-7-58,0 9-139,3-4-443,4-5 197</inkml:trace>
  <inkml:trace contextRef="#ctx0" brushRef="#br0" timeOffset="158305.8023">7956 16878 225,'0'-12'267,"0"1"1,0 1-15,0 3-6,0-1-33,1 2-24,-1 6-17,2-8-23,-2 8-12,0 0-14,0 0-16,14 17-3,-5-1-12,2 4-5,0 5 2,2 1-14,1 0-6,1 6 0,1-8-12,-3 4 1,1-3-4,0-3-6,-3 5-2,3-6-9,-3-5-8,-1-1 1,-1 0-4,-2-2-9,0-2-1,-3-3-13,2 0-16,-1 0-19,-5-4-23,3 2-13,-3-6-25,6 6-12,-6-6-30,0 0-25,0 0-22,0 0-22,0 0-24,0 0-126,0 0-383,1-20 169</inkml:trace>
  <inkml:trace contextRef="#ctx0" brushRef="#br0" timeOffset="158535.9655">8194 16726 59,'0'0'173,"0"-8"-12,0 8-12,0 0-8,0 0-8,-5 27-4,-5-3 0,1 8-12,-7 12-10,4-13-3,-2 17-14,-3-2-11,7-12-3,-7 10-14,6-9-9,0-2 6,-2-4-12,2-5-4,4 2-8,-3-4-21,2-8-8,3 1-18,1-5-39,1-1-16,1-4-29,-1-2-37,3-3-136,0 0-289,0 0 129</inkml:trace>
  <inkml:trace contextRef="#ctx0" brushRef="#br0" timeOffset="158777.1369">7891 17083 113,'0'0'268,"0"0"-5,-9 0-10,9 0-25,0 0-13,0 0-21,0 0-20,18-10-6,3 2-13,3-2-24,4 0-4,9 1-16,4-6-11,-2 5-2,5-4-13,-5 4-8,-11 1-9,1 6-4,-7-2-17,1-2-14,-2 5-28,-7-1-33,-3 1-30,-2 2-36,-9 0-43,14 0-44,-7 0-49,-7 0-146,8 2-405,-8-2 180</inkml:trace>
  <inkml:trace contextRef="#ctx0" brushRef="#br0" timeOffset="159686.1239">9070 17236 17,'-9'-4'281,"0"1"1,-1 3-12,3 0-5,0-2-17,3-1-17,4 3-11,0 0-18,-10-1-13,10 1-12,0 0-13,0-4-23,0 4-30,14-7 14,7-4-16,2 3-23,5-1 12,10-3-7,1-1-14,2 5-9,-3-5-1,-9 5-8,10 1-3,-8-1-12,6 1 5,-9 3-22,-5-2 9,2-1-3,-10 7 1,1-4-12,-7 2-2,1 0 8,-5 1-13,2-2 5,-7 3-7,8-2-10,-8 2 2,0 0-1,10 0-13,-10 0-18,0 0-18,0 0-35,6 2-26,-6-2-49,0 0-48,0 0-40,0 0-52,-27 12-176,6-3-510,0 4 226</inkml:trace>
  <inkml:trace contextRef="#ctx0" brushRef="#br0" timeOffset="159920.0339">9137 17427 136,'0'1'205,"0"-1"0,8 6 8,1-6-3,5-1-7,10 0 2,1-4-10,3-3-12,16-3-8,-5-1-21,0 2-17,1-2-5,-12 1-16,0 4-14,1-1-5,-5-2-10,-2 5-13,2-2-8,-10 0-25,3 1-27,-4 2-38,-3-1-41,-2 0-41,-1-2-52,1-2-53,-3 0-187,-2 1-431,-3-4 190</inkml:trace>
  <inkml:trace contextRef="#ctx0" brushRef="#br0" timeOffset="160223.1422">9507 16987 127,'-7'-8'203,"3"-1"9,0 6-1,0-2-16,1 1-9,3 4-14,-3-8-17,3 8-12,1-9-10,-1 9-16,13-4-15,2 0-3,1 0-6,6 2-1,2 2-12,2 0-8,-3 5-1,6 2-18,-7-1 5,5 5-6,-2 0-6,1 5-10,-4-3 9,-2 3 1,-2 5-2,-1-6-9,-1 7 5,-4-1 1,-5-4-4,4 5 10,-9-3-2,2-1 8,-2 9 4,-4-9 0,1 10-1,-5-10 11,1 8-7,-2-2 5,0-6-9,-2 4 8,-2 3-8,0-4-2,-2 2 3,2-11-15,0 11-12,-1-6 7,1-3-8,-1 1 4,1-5-7,0 5-3,1-3-1,0-2-3,-1 3 7,3-2-25,-1-3 8,3-3-22,-2 0-9,1 3-23,1-4-18,1 4-11,-1-3-29,0-1-21,4-3-31,2-1-22,0 0-20,-10 0-52,10 0-229,0 0-518,0 0 230</inkml:trace>
  <inkml:trace contextRef="#ctx0" brushRef="#br0" timeOffset="161779.9983">10775 17074 8,'2'-4'169,"3"-4"-3,-2 1-8,1-3 6,-1 1 1,2-1 5,-5 0-10,3-1-7,-1-3-5,0-3-3,-2-3-9,2 2-12,-4-8-4,0 10 3,-1-10-16,-3 7-1,-1-6-10,1 9-3,0 3-8,-5-3-3,2 3-3,-1 0-12,1 1-3,-3 5-7,3 6-10,-5-3-1,0 9-8,0 2-4,-6 8-8,0 8 2,-2 15-10,5-8 0,-3 13 0,5-11 1,-1 12 30,5-14-7,4 1-3,1-5-8,4 0 1,0-5-5,2-5-7,0 1 4,3-6-7,0 0 1,1 0 1,-1-1-1,4-3-4,1-2-3,2-2 9,3-5-7,7-4 4,-1-8-1,1-3-5,-1-3 3,0-8-4,2 1 3,-4 2 11,2-6-16,-4 4 3,0-2 1,-3 1-12,-4 1 28,0 3 7,-2 0-2,-3 11 15,0 1 8,0 0-16,-2 7 10,0 0-1,-1 5-11,3-9-10,-3 9 1,0 0-12,0 0 1,0 0-3,2 32-8,-2-4 13,1 4-7,1 4 0,-2-3 0,2 2-9,0-1 3,2-1 2,0-1 0,-1-6-2,5-1-9,-1-8-1,1 2 0,1-2 6,0-2-19,1-3 14,1-3 2,-5-2-1,5-1-4,-1-4-11,1-2 1,3-2-13,-3-2-17,1-5-27,2 5-16,-4-6-27,4-2-19,-2-1-36,1 0-30,4-4-45,-3-1-40,-1 6-201,-3-2-525,4-6 232</inkml:trace>
  <inkml:trace contextRef="#ctx0" brushRef="#br0" timeOffset="162310.0532">11345 16524 166,'-1'-26'251,"-1"7"-13,1 6-18,0 2-23,-1 4-22,1 4-15,1 3-22,0 0-12,0 29-10,0 3-8,-2 2-7,2 20-5,0-2-6,-1 3-9,1 4 2,-3-3 2,0-3-2,3 1-1,0-7-4,1-12-9,-2-1-3,-3-1 5,4-7 5,0-7-3,-1-1-8,-1-6-1,4-3 1,-2-1 22,1-3 3,-1-1 13,0-4 9,0 0-3,0 0-30,0 0 18,5-22-8,0-2-14,-1-2-6,5-3-17,0-3-2,6 5-3,-1-4-7,3 3 5,1 1-10,2 6-3,-4 1-1,4 3-7,1 8-4,-1 1-7,-3 5 10,4 5-7,-5 1-12,-1 3 8,3 3-12,-5 5 14,1 4-8,-3 4-3,-6-5-4,-3 8-6,-2 1 6,-1-1-6,-9 2 1,1 0-12,-4-3 1,-4 2-1,-2-5-2,3-1-4,-3-5-3,2-1-10,3-4-4,-5 0-8,4-5-8,4 0-9,-2-3-15,5-2-21,-2-2-28,5-3-36,0-3-37,2-2-44,2-1-300,1-2-590,6-5 261</inkml:trace>
  <inkml:trace contextRef="#ctx0" brushRef="#br0" timeOffset="162920.9063">12126 16424 9,'0'-3'209,"-2"3"-20,2 0-7,-6 24 0,-1 4-8,-2 17 1,-1 3-11,0 1-12,3 10-9,0-7-15,-3 5-2,3-3-11,-2-2-6,7-2-11,-3-16-7,-2-3-8,5-2-6,-3 0-4,5-12-7,0-1-2,0-3-12,0-4 7,0-2 7,-1-2 4,1 1 5,0-6 6,0 0-11,0 0-7,20-20-5,-7-4-4,2-2-9,3-3 0,5-11-1,-6 11 1,4 2 0,-2 4-6,0 1-16,0 8 12,1 2-5,0 5-6,-5 5-4,-2-1-3,5 9 0,2 2-3,-9 4 2,6 6 0,-3 1-3,-3 5-3,-3 0 0,-1 3 0,-5-1-6,0 5-9,-6-1 18,-3-1-8,0 2 4,-5-4-4,0-1-4,-4-1 2,2-5-6,-3-2 8,3-8-7,3-1 7,-2-3-5,0-4-7,5 0-1,0-2-14,-1-4-6,3-5-17,-1 1-18,3-8-29,1 1-31,3-1-22,3-3-44,6 2-47,3-5-241,2-2-515,8 3 228</inkml:trace>
  <inkml:trace contextRef="#ctx0" brushRef="#br0" timeOffset="163316.3705">12769 16623 2184,'7'-25'107,"-3"11"-29,2-1 11,-3 3 8,-2 6-5,-1 1-34,0-1-4,0 6-10,0 0-8,0 24-5,0 2 7,-1 4 2,-2 1 5,-3 17 8,5-2-8,-5-9 0,4 14 0,0-15-5,-3 12 2,3-17-1,-1 3-3,3-5-5,-5-4 2,3 0 6,2-9-9,-2 1-3,3-3 6,-2-5 2,1-2 5,0 1 18,0-8 7,-3 9 18,3-9 13,0 4 1,0-4-9,0 0 5,0 0-12,3-22-14,-1 7-4,1 1-3,1-3-11,6-7 3,1 2-11,1-4 1,3 6-16,2 0 6,0 1-6,2 5-3,1 4-1,-5 0-1,0 6-5,1 1-3,-1 1-4,-4 5-3,0-2-6,-1 9-9,-1-5 6,-2 5-30,-3-1 18,-4 6-2,0 2 3,-5 1-1,-4-3-15,-2 9-1,-5-6-2,-2 3-11,-2-4 8,1-4-12,7-4-3,-2-1-10,0-4-2,1-1-3,-1-3-11,5 0-15,0-6-22,6 4-23,-4-7-47,4 1-46,3-4-65,3 0-251,1-2-587,5-3 260</inkml:trace>
  <inkml:trace contextRef="#ctx0" brushRef="#br0" timeOffset="163514.52">13356 16967 212,'0'0'365,"3"8"-10,-3-8-13,3 5-16,-3-5-30,2 5-24,-2-5-25,0 0-28,0 0-24,2 3-31,-2-3-34,0 0-33,0 0-51,0 0-77,0 0-89,24-15-98,-10 3-266,3-4-522,6 5 231</inkml:trace>
  <inkml:trace contextRef="#ctx0" brushRef="#br0" timeOffset="163733.6784">13742 16922 64,'1'2'326,"-1"-2"-27,2 8-21,-2-8 1,5 4-20,-5-4-16,0 0-20,5 4-30,-5-4-40,0 0-55,17-6-68,-3 3-62,2-4-84,8 2-93,-2-6-139,4 4-377,3-3 166</inkml:trace>
  <inkml:trace contextRef="#ctx0" brushRef="#br0" timeOffset="163943.2278">14265 16902 286,'4'5'313,"-4"-5"-30,6 3-14,-6-3-13,0 0-28,0 0-33,14-5-56,-4 1-67,1-4-78,10 1-87,-2-5-91,3 7-109,-1-2-318,0-1 140</inkml:trace>
  <inkml:trace contextRef="#ctx0" brushRef="#br0" timeOffset="163961.2581">14603 16837 48,'4'3'244,"-4"-3"-20,0 0-21,0 0-24,0 0-32,16-5-49,-6 5-57,4-6-60,1 1-82,6 1-77,3-3-192,0 2 86</inkml:trace>
  <inkml:trace contextRef="#ctx0" brushRef="#br0" timeOffset="164194.7959">15187 16832 86,'6'0'297,"-6"0"16,10 0-5,-10 0-3,0 0-12,0 0-20,14-2-16,-14 2-29,0 0-12,0 0-25,7-2-3,-7 2-25,0 0-17,7-5-20,-7 5-17,0 0-22,7-6-13,-7 6-21,6-4-15,-2 2-15,-4 2-7,7-3-11,-7 3-2,0 0 0,0 0 5,7-4-2,-7 4-14,0 0 1,0 0 1,0 0-6,6-1-9,-6 1 7,0 0-2,0 0-10,0 0 9,0 0 3,0 0-3,0 0 1,0 0-2,0 0-3,0 0-6,0 0 1,0 0-7,0 0-4,0 0-4,0 0-5,0 0-2,0 0 0,0 0-5,0 0 2,0 0-9,0 0-3,0 0-6,0 0-15,0 0-3,0 0-10,0 0-8,0 0-14,0 0-21,0 0-15,0 0-13,0 0-11,0 0-132,0 0-338,0 0 150</inkml:trace>
  <inkml:trace contextRef="#ctx0" brushRef="#br0" timeOffset="165092.4082">17450 16854 225,'-3'-16'281,"0"6"-8,-3-6-21,4 10-11,-1 0-20,-3-3-18,-1 8-24,-1 0-18,-5 6-15,-5 9-20,-2 10-9,-7 16-11,2 10-9,-14 18-14,10 7-3,5-20-6,-7 22 24,13-30-29,5 5 17,-3-1-19,8-4 2,0 1-10,5-14-8,2 2 1,-1 0-16,6 10 2,2-17-10,0-2-23,4 0-14,2-3-45,5 0-35,0-5-59,4-5-54,-1-2-78,3-1-178,3-6-494,-2-5 219</inkml:trace>
  <inkml:trace contextRef="#ctx0" brushRef="#br0" timeOffset="165563.8027">17875 17273 106,'0'-20'216,"0"4"-4,-3 3-16,2-5-23,-2 2-1,2 4-19,-2-3-2,0 3-10,-1-4-12,-2 8-7,-4-6-19,2 2-4,-5 2-13,0 2-11,-3 2-9,-1 6-3,-3 2-13,-3 9-2,2 5-6,-3 3-9,-4 15 4,4 4-11,7-11-1,-2 19-2,7-14-8,1 0 9,6 2-9,2-4-2,1 4-4,7-7-4,0-8 0,5 3 0,0-9-6,5 5-1,1-9 0,6-5 6,-2-7-7,1 1 0,2-8 4,-2-4-4,1-3 2,-2-1 5,0-6-7,-5 1 6,2-2-3,-4-4 3,-2 1 8,-5-4 4,-2 3 10,0-3 15,-2 6 6,-1 9 12,2 3 6,-6 3 2,3 2 6,0-1-11,0 10-9,0-7-2,0 7-8,0 0-5,0 0-7,-7 25-3,4-2 3,-1 6-4,1-4-4,3 4 3,0-3-11,0 0-1,0 0 6,3-5-5,1-3-9,3 7 5,-1-8-5,1-2 6,0 2-17,1-5-14,1 2-23,2-4-26,-1 2-21,0-10-39,3 3-33,2-5-64,3 0-238,-5-1-501,8-8 221</inkml:trace>
  <inkml:trace contextRef="#ctx0" brushRef="#br0" timeOffset="165779.0532">18183 17387 223,'0'-5'321,"0"5"-7,0-8 10,0 8 7,2-6-3,-2 6-37,0-6-13,0 6-25,0-5-28,0 5-21,0 0-26,0 0-20,0 0-33,0 0-52,0 0-56,0-5-49,0 5-53,0 0-69,0 0-67,7-1-71,-7 1-185,7-4-516,-7 4 228</inkml:trace>
  <inkml:trace contextRef="#ctx0" brushRef="#br0" timeOffset="166353.1397">18495 16838 284,'1'-11'268,"-1"-1"-29,0 5-27,0 4-20,0 3-22,0 0-10,0 25-7,0 4-6,-1 19-9,-2 3-7,0 3-8,3 3-3,-7 1-17,2-4-4,0 2-3,-2-6-9,3-15-1,1 0-7,-4-5-2,6 0 4,-2-10-1,0-1 1,0-4 4,1-3-3,1-2 14,1-2-6,-2-2 12,2 2 7,0-5 9,0-3 2,0 0-4,0 0 0,0 0-6,5-13-1,-2-2-18,7-8-11,1-2-3,-1 0-4,0-1-10,4 3-12,2 0-4,0 0-2,1 3-12,2 0 6,0 4-3,0 3-10,-5 4-2,8 6-3,-5 6-7,0-1-10,-3 5-12,2-2 14,-5 7-15,1 2-1,0 6-7,-8-5-1,-1 2-5,-4 3 7,-4-2-9,-6 3-1,-3 4-7,-4-4-15,-5 4 10,2-3-5,-3-7-14,0 1 9,-3-3-17,7-4 1,0 2-8,-3-7-1,10-2-12,-1-4-21,7-3-11,-3 0-32,0 0-35,6-5-33,4-1-63,3-1-35,-3-4-193,7-1-549,4-6 243</inkml:trace>
  <inkml:trace contextRef="#ctx0" brushRef="#br0" timeOffset="166662.5483">18775 16645 207,'0'-5'215,"0"-6"-20,0 11-22,3-5-13,-3 5-26,21 13 2,-4 0-8,1 0-2,5 11-4,6 5-2,2 7-9,-1 6 5,-2-1-7,13 26-2,-17-20-9,-3 3-6,3 30 2,-6-1-5,-12-22-11,-2 27 0,-8-1-13,-9-1-5,-5-2 1,1-25-12,-10 25-4,-2-2-1,-8-11-8,-4-1 0,12-22-1,-4-2-7,2-5 5,-2-1 15,2-1-12,1-4 3,7-10-3,5-4-8,0-1-17,5-5-39,-1-6-35,14-5-40,-17 2-63,17-2-65,-8-17-234,6 3-503,2-5 222</inkml:trace>
  <inkml:trace contextRef="#ctx0" brushRef="#br0" timeOffset="167284.4043">19292 16653 149,'0'-20'313,"0"3"-18,0 6-13,0 4-30,0-1-28,0 4-22,0 4-15,0 0-14,24 24-11,-7-1-14,8 14-4,1 6-15,-2-3-12,2-2-11,-2 6-6,-4-5-14,1 5 1,-5-13-10,-1-2-14,-1-2 2,0-2-12,-5-10-7,2 8 2,-4-9-11,-3-5-7,3 1-4,-4-3-4,-1-7-13,0 5-8,-2-5-16,0 0-22,0 0-24,0 0-26,3-18-22,-3 2-34,2-1-23,-1-9 3,0-1-2,-2-4 3,1-6-1,0 6 19,-1-15 23,2 0 28,-2 0 15,-1 8 36,2 3 22,0 3 31,0 3 17,-3 3 25,3 5 21,0 4 16,0 5 9,-2 4 2,0 1-3,2 0-8,0 7-15,0 0-2,0 0 1,-10 21 4,3 8 1,-3 3-3,1 0-6,-7 13 2,3 1-10,-4 0-5,1 1-1,-3-2 0,8-11-10,-9 7-6,8-9 0,-2-4-22,1-1-6,0 0-28,3-5-42,3-3-10,0-7-36,2 0-23,0-4-30,3-2-2,0-2-32,2-4-28,0 0-181,0 0-431,0 0 191</inkml:trace>
  <inkml:trace contextRef="#ctx0" brushRef="#br0" timeOffset="167531.1236">19277 16871 106,'0'0'230,"-7"-2"-8,7 2-12,-7-3-12,7 3-13,0 0-8,0 0-8,0 0-4,0 0-1,26-7-7,-2 2-6,14-3-11,2-5-12,6 4-8,-1-2-3,5-2-17,17-4-4,-26 8-12,-2 7-9,-1-5-8,-8 0 3,-6 6-18,-8 0-3,-4 0-5,-2-1-4,1 2-3,-6 0-6,-5 0-6,0 0-8,12 0 3,-12 0-20,6-2-23,-6 2-22,0 0-38,0 0-38,0 0-36,0 0-49,8 6-50,-8-6-171,0 0-460,0 0 204</inkml:trace>
  <inkml:trace contextRef="#ctx0" brushRef="#br0" timeOffset="168100.8289">19350 17489 298,'0'0'339,"-6"1"-17,6-1-20,0 0-23,0 0-20,0 0-14,0 0-7,0 0-33,0 0-35,0 0 14,31-4-8,-15 2-33,5 1-23,4-1 7,-1-1-17,0-1-31,6 2 11,-4-1-9,1-2-14,-1 2-19,0-1-36,-3-1-46,-8 2-36,2 0-52,-4-1-36,-3 4-50,0-2-59,-5 2-240,-5 0-547,0 0 242</inkml:trace>
  <inkml:trace contextRef="#ctx0" brushRef="#br0" timeOffset="168316.7702">19330 17757 154,'-7'5'224,"4"-1"-9,3-4-11,0 0 1,8 8 5,4-7-4,12-2-13,4-3-8,11 0-13,1-3-23,5 0-15,-3 1-11,1 1-11,-4-7-25,-1 6-28,1-4-64,-12 5-51,-3-6-69,4 3-62,-8 0-190,0-1-408,-6 5 181</inkml:trace>
  <inkml:trace contextRef="#ctx0" brushRef="#br0" timeOffset="170400.0705">20519 17198 178,'0'0'222,"0"0"-15,0 0-14,6-19-11,-4 9-10,-2-4-13,0-4-15,0 1-2,-4-9-7,-3 1-10,2-1-4,-4 1 1,0-2-9,-4 2-8,4 9-5,-8-5-3,3 10-7,1 1-8,-4 5-12,-2 8-8,-1 8-3,-2 8-9,-5 15-2,7 9-8,3 5-4,0 4-2,7-1-4,3 2-4,3-8-6,8 4 0,-1-15-2,4-5 0,0 3-6,6-11-5,-2 4 4,1-11-15,3-4 14,5-3 2,-5-9-3,6-4 2,0-6-1,0-7-2,-1-2 4,-3-7-5,0 0 10,-3 1 0,-3-4-2,2 0-5,-4-2 19,-2 0-5,0 4 22,-3-5-5,-2 8 6,1-2 3,-3 16 9,3 1-3,-3 1-11,2 5-6,-2 5-4,0-5-7,0 5 2,0 0-12,1 34 6,-4-9-6,2 6-2,-1 3-7,4 1 2,-1-1 2,1-1-17,-1 2-8,5-8-12,2 0-5,-1-3-24,2-7-15,0-1-19,4-6-23,1-3-31,3-6-50,4-2-46,0-12-48,2 0-179,-5-7-502,1-1 222</inkml:trace>
  <inkml:trace contextRef="#ctx0" brushRef="#br0" timeOffset="170743.9128">20834 17101 58,'10'-57'63,"-7"0"24,1 6 0,-1 1 36,-1 16 16,-4 4 21,4 12 18,-4 0-6,2 6-11,0 3-18,-1 6-19,1 3-12,0 0-6,-6 28-13,3 4-13,2 20-2,-2-2-12,-3 8-3,2-1-2,4 2-1,-4 22 12,4-31 4,0-2 0,0-2 4,0-13-12,3-2 4,-2-7-10,-1-8-6,3 1 0,-3-7 1,1-1 11,2-3 15,-3-3 9,0-3 3,0 0 9,7-16-30,0 0 0,1-16-11,5 5-8,0-3-10,0-2-3,0 3 3,2 0-6,-1 4-14,7 4 8,-5 1-7,2 4-5,-4 6 7,2 4-13,-3 1-1,3 5 9,-2 3-18,0 2 1,-1 3-3,-7 1 0,2 5-6,-1 4 3,-4 2 6,-3 6-10,-3 0-8,-7 0-3,-3 0 3,-5-2-10,0 2 0,-12 5-1,9-14-14,-3-2 3,3-1-20,0-2 0,1-4-12,8-4-10,-2 1-17,4-5-23,4 2-30,-1-6-32,6-1-34,1 5-37,0-12-176,4 2-461,0-2 205</inkml:trace>
  <inkml:trace contextRef="#ctx0" brushRef="#br0" timeOffset="171160.8769">21509 16995 37,'3'-16'224,"0"2"-18,-2-2-22,2-2-20,0 2-5,-2 4 12,2-1-4,-2 2 7,-2 5-9,0 1-15,1 5-14,-6-4-14,1 3-14,5 1-8,-26 20-10,6 0-14,-1 4-3,0 2-9,-6 12-8,3 4-2,9-13-9,1 0 0,1 0-10,3-5-4,5 1-2,0-8-8,3 0 6,4-1-4,-2-8-6,3 2 3,3-7 1,2 1-3,4-3-1,2-5-3,1-1 8,6-9-7,-4-2-4,4 0 8,-2-3-5,-4-3 2,2 3 8,-3-3-4,0-3 7,2 4 12,-11 9 4,2-2 3,-2 4-2,-3 3-2,1 4-13,-3 3-4,4-4-5,-4 4 4,0 0-5,3 21-5,-3-4 3,-3 3-3,3 4 4,0-3-8,0 2-6,0-3 6,0 0-4,6-3 2,-2 0-11,3-2-14,0-1-24,0-3-25,-1-5-34,8-2-41,7-5-31,-6-2-39,7-5-42,-1-2-188,-1-3-476,2-4 212</inkml:trace>
  <inkml:trace contextRef="#ctx0" brushRef="#br0" timeOffset="171523.0656">21857 16854 64,'0'-49'147,"3"14"-1,-6-12 23,3 19 29,3 10 10,-3 4-7,-3 4-21,3 2-15,0 3-22,0-1-19,0 6-9,0 0-16,0 19-11,0 0-5,3 10-6,-6 4-8,0 17-3,2-1 2,-2 1 2,-2-4-11,3 4 4,-4-16-2,2-2 0,0 2-2,-2-5-2,3 0 0,-1-4-1,2-9-11,0-5-1,-1-2-3,3 0 14,-1-1 5,1-3 12,0-5 17,0 0-7,0 0-2,0 0-5,14-22-4,-3 0-15,6 0 0,1-3-6,6 2-10,7-9-4,-8 14-3,4 2-4,-1 2-4,-1 2 10,2 3-15,-3 3-5,-4 6 0,-3 0-1,1 7-9,-5 0-2,-5-1 0,2 5 2,-5-2-13,-3 0 2,-2 8 15,-7 0-3,-1 0-4,-5 7 1,-5-6 3,-5 3-5,-1-3 3,0-1-6,-3-3-1,2-1 11,0-5-11,4 0 9,0-7-31,5 2-23,5-6-28,1 2-40,-3-8-36,8 1-48,0-7-51,1-2-52,4 0-191,5-6-534,2-5 237</inkml:trace>
  <inkml:trace contextRef="#ctx0" brushRef="#br0" timeOffset="172009.5852">22442 17179 228,'0'0'364,"0"0"-22,0 0-31,0 0-29,0 0-43,-9 0-8,9 0-36,0 0-30,0 0-49,0 0-62,0 0-64,0 0-86,0 0-70,28-6-211,-14 4-406,-1-3 180</inkml:trace>
  <inkml:trace contextRef="#ctx0" brushRef="#br0" timeOffset="172211.5719">22790 17138 40,'0'0'302,"0"0"-18,0 0-7,8-1-25,-8 1-23,0 0-34,8-3-12,-8 3-20,9-5-25,-1 5-25,-1-2-46,3-5-46,4 4-44,-2-3-59,10-1-50,-1-2-50,2 8-126,1-3-333,2-4 148</inkml:trace>
  <inkml:trace contextRef="#ctx0" brushRef="#br0" timeOffset="172422.3658">23361 17045 17,'3'-2'229,"-3"2"0,7 2-18,-7-2-33,3 3-12,1 1-16,-4-4-31,0 0-32,7 1-25,-7-1-56,0 0-53,17-8-37,-8 6-137,3-5-239,2 2 106</inkml:trace>
  <inkml:trace contextRef="#ctx0" brushRef="#br0" timeOffset="172440.3786">23767 16975 67,'6'0'152,"-6"0"-18,8-2-17,-4-1-49,3 0-18,3-1-41,4-1-49,7-2-54,-1 1-100,1-3 45</inkml:trace>
  <inkml:trace contextRef="#ctx0" brushRef="#br0" timeOffset="172766.1173">24347 16922 85,'0'0'164,"7"0"-11,-7 0-26,10-3-29,-10 3-13,10-4-26,0-3-21,-2 6-12,2 0-31,-3-2-8,0 3-2,0 0-19,0-1 8,0-3-15,-1 4 4,-6 0 0,12-3 9,-6-1 0,0 3 2,-6 1 10,7-2-2,-3 0 5,-4 2-7,10-3 1,-8 1 6,0-2-2,-2 4 9,8-4-4,-6 2 6,-2 2 18,4-2-1,-4 2 5,0 0 1,3-3 15,-3 3-7,0 0 6,0 0 6,0 0 0,0 0-4,0 0-5,3-4-3,-3 4-9,0 0 5,0 0 6,0 0-15,0 0 10,0 0-21,0 0 0,0 0 2,0-7-2,0 7 2,0 0 8,0 0-19,0 0 11,0 0-16,0 0-1,0 0-4,0 0-10,0 0-1,0 0-2,0 0-1,0 0-4,0 0-14,0 0-14,0 0-36,0 0-105,0 0 47</inkml:trace>
  <inkml:trace contextRef="#ctx0" brushRef="#br0" timeOffset="183224.4436">12286 14230 183,'-7'3'219,"7"-3"-12,0 0-18,-7-2-17,7 2-17,0 0-11,0 0-13,0 0-14,0 0-6,16 9-11,0-9-6,8 4-8,0-1-8,14 0-6,7-3-5,2 2-7,21-2-1,-16-2-5,21 4-7,-6-6-6,-19 6-3,24-1-5,-23 1-3,-2-1-3,4 2-2,-4-2-2,-3 3-2,-2-1-5,-13-1-5,8-2-2,-12 2-4,-3-2 0,-8 1-7,0-2-3,-5 2-1,-1-2-1,-2 1-1,-2-1 3,0 0 4,-2-3-1,-2 4-2,3-2-2,-3 2 3,-2-4-2,2 4-5,-6-3-10,6 3-19,-9-1-19,2 1-22,-2-1-18,-1 2-24,3-1-16,-7 0-15,0 2-13,-1 1-117,-8 0-304,3-1 135</inkml:trace>
  <inkml:trace contextRef="#ctx0" brushRef="#br0" timeOffset="183571.3789">12455 14345 121,'-15'0'195,"3"0"-1,2 0-1,2 0-4,2 0-12,2 0-10,0 2-14,4-2-11,-8 0-15,8 0-9,-2 0-8,2 0-10,0 0-11,0 0-8,0 0-4,0 0-5,7 7-7,2-5-4,6 0-1,6-2-3,3 4-4,4 0 1,14-3-1,3 0-3,2 0-3,4-2-1,16-1-5,-19 2 0,22-4-10,-25 4 0,1 0-1,0 0-6,-6 0-4,-11 0 1,1 0-3,-2 0-9,-4 2 2,-4-2-9,-5 0-3,-5 0 0,0 2-13,-1-4-6,-2 2-1,-5 0-2,-2 0-1,3-2-5,-3 2-25,0 0-18,-10-4-31,-2 1-23,-2 2-9,-2-2-20,-8-1-1,-3 2-8,-1 0-4,-11 0-10,-2 2-103,0 0-305,0-3 134</inkml:trace>
  <inkml:trace contextRef="#ctx0" brushRef="#br0" timeOffset="183869.2393">12358 14364 42,'-24'0'122,"3"-2"8,5 2 9,7 0 5,-2 0 1,5 0-9,0 0-9,0 0-9,6 0-2,0 0-9,-2 2-5,2-2-10,14 2 9,0-4-5,6 2-4,8-2 2,10-2 6,2 0 0,3 0-3,2-1 9,4 2-7,20-1 5,-21 3-9,22-2 1,-19 2-8,20-2-7,-23 3-12,22-2 0,-25-1-11,-1 2-1,-1 2-9,-5-1-4,3 1-3,-15-1-2,-1 3-7,-3-3-7,-5 0 6,0 0-10,-4 1 2,-6-2-4,-1 2-5,2-1-4,-6 0-3,-2 0-9,5 0-7,-5 0-14,0 0-22,0 0-16,0 0-29,-14-7-23,3 4-22,-5-1-7,-6 1-25,-1 2-2,-2-3-6,-5 3-3,-1 1-9,-7 0-8,-2-3-103,0 3-323,-1 3 144</inkml:trace>
  <inkml:trace contextRef="#ctx0" brushRef="#br0" timeOffset="184118.749">12617 14323 21,'-22'2'77,"-2"-1"6,10-1 2,-2 2 11,3-2 9,2 1 10,3-1 1,2 1 2,0-2-8,1 2 0,5-1-9,-7 0 0,7 0-7,0 0-7,0 0 0,0 0 1,12 4-3,-2-4 6,7 3 5,8-3 3,3 0-8,14-2 3,4 1-1,0 1-10,2-4-4,3 3-8,19-4-6,-22 2-8,2 2-7,-4 1-3,1-2-6,-7 4-4,-9-2-10,-2 0-14,-3 0-25,-2 0-25,-3 0-29,-8 0-25,-4 0-27,0 0-18,0 0-27,-5 0-17,-1 0-12,-3 0-111,0 0-329,0 0 145</inkml:trace>
  <inkml:trace contextRef="#ctx0" brushRef="#br0" timeOffset="184381.8063">12479 14284 166,'-6'0'196,"-1"0"-18,7 0-3,-4 0-14,4 0-15,0 0-11,0 0-14,23-6 3,3 3-9,12 0-5,8 0-5,0-4 4,24 3-5,-1 0-11,-18 2-9,18-2-11,-19 2-2,-3-1-11,-2 0-4,-2 2-9,-4 2-9,-9-1-19,-5-1-31,-2 1-38,-8 1-39,-2-1-32,-2 0-25,-2 0-22,-2 1-149,-5 1-344,-2-2 153</inkml:trace>
  <inkml:trace contextRef="#ctx0" brushRef="#br0" timeOffset="192022.0726">4205 3442 48,'0'0'104,"0"0"-5,0 0-2,0 0-15,0 0-7,0 0-13,18 0 3,-7-3-10,4 2-13,6 0 3,5 1-6,1-2 4,-1 2-11,14 0 14,-1-1-18,2 4 3,-2-3-3,5 2 0,1-2-5,-3 4 5,0-2-11,2 1-2,-2 1 0,1-1 2,0 1-2,1-1-2,-3 0-5,1-2 2,0 4 7,-2-5-10,-1 2-1,-9 0 1,12-1 1,-4 0-5,1-2 12,-9-2-9,0 6 0,6-6-1,-6 3 5,-1-5-13,1 4 14,9-1-7,-12 0 6,4-2-9,-3 1 4,2 3-2,-2-2 1,0-1 4,2-1-3,-2 0-1,-1 3 1,-2 2 3,2-2-4,-1 1 6,0-3-9,-2 3 7,0 0-8,-2 0 0,2 3 6,0-3-6,-2 1 4,0 1 1,2 0 12,-2 0-14,2-2-5,0 2 9,0-2-7,0 0 1,3-2-6,-3 4 14,1-5-10,2 4 2,0-3-1,0 2 1,0 0 0,2-2 2,-2 0-2,3 2 1,-1-1-7,-1 1 3,0-3 1,2 3 4,8 0-4,-12 0 5,0-2-10,-1-1 9,1-1-3,-1 1 2,0 1-2,-1 2 4,2-2 1,2 1-11,-1-1 6,2-2 1,-2 1 4,4 0-9,-2 1 3,11-2 2,-10-1 4,9 1-2,-11-2-5,12 6 3,-11-2-2,11-3 4,-11 3 1,9-1-3,-10 0 1,9-1 1,-9 1 2,2 2-3,8-4-2,-11 3 0,-1 2 3,5-4-6,7 2 1,-8-1 4,-2 3-6,2-2 15,7 1-12,-4-1-2,5 0-1,-10 1 4,3 1 3,7-1-15,-9 2 14,10-5-7,-10 3 9,12 1 4,-14 0-2,15 0-5,-12 1-2,8-2-4,1-1 3,1 4-5,-2 2 10,-7-4-5,9 2 5,2-1-8,-2 2 7,1-2-9,0 3 5,0-3 4,1 3 2,-4-1-2,6 3-4,-5-2-1,2 4-4,4-6 11,-2 5-4,-1-3 3,4 1-2,-1-1 1,3 2-1,1-2-2,1 4 3,-1-3 3,2-1-8,-2 2 4,1-2 4,20 1-6,-19-2 4,-6 0 0,24 3-1,-25-4-4,3 1 1,0 2-4,3-3 10,0-1-5,19 5 6,-24-6-1,1 4-5,-1-4-2,0 1-1,0 2 8,2-3 7,-2 0-14,0-3 0,0 3 0,-1 0 2,-2-1-4,1 2-1,-3-1 6,-10-2-1,9 2 2,-9-1-4,9-1 4,-11 0 2,-1-1-7,0 1 0,2 1 0,0-2 6,0 0-1,-2-1 8,1 1-8,-1 0-3,1-3 6,-3 2 8,5 0-11,-2-4 2,2 6-1,-2-1 3,2 1-2,9-8 5,-11 8 13,11-1-19,-10 1 3,10-5-7,-11 7 2,1-3 1,0 3 4,-1-5 1,0 5 0,12-4-5,-15 2 3,2 1-2,4-1 3,-6 1-2,4 0 1,-3-2-2,1 0-1,1 2-4,0-2 7,2 0 1,9 3 3,-10-2-6,11 1 3,0-5 0,1 6-6,-2-3 5,1 1-4,3-1 8,0 0-3,0 1-6,-1 1 6,3 1 0,-4-2 5,4 0-7,0 0 3,-1 1-5,-1 1 5,0-2-1,1 2 1,-2-2-2,0 3-1,-1-4 0,1 5-2,6-4 2,-3 4 5,0-5-6,3 3 1,0-2-4,21 0 4,-21 0 1,0 4 2,20-8 0,-23 6 6,4-1-6,-3 4 6,5-3-3,-2 4 2,1-1-6,18-1 6,-25-2-7,6 5 4,19-1-6,-22-3 7,4-1-1,19 1 2,-21 1-5,1 0 0,23-1 0,-23 2-1,20-3 0,0 1 4,-3 1-6,-16-2 7,21 2-2,-3 5-1,0-6 7,2 2 2,-1 4-7,-20-6 2,22 5 4,0-1 2,0 1 3,2 1-5,-5-4 2,5 5-2,-4-1-1,3 2-2,-3-4 2,3 1 2,3 0-3,1 0 1,0 5-6,4-7 4,0 3 1,0 1-2,2 0 9,3-2-8,1 0 3,2-1 0,2 6 3,-4-9-2,0 5 4,-3-5 0,3 6 5,0-4-2,-3 4-1,3-2 0,-3 0 2,-4-1 4,4-1-8,-7-1 4,3 3-1,0-3 2,0 2 4,1 4-2,2-9-1,-6 4 6,4-2-9,2 3 7,3-4-1,2 4 3,0-6-4,5 6 2,-2-1-3,0 0 3,0-1 0,-2 0 1,-1 1-1,-1 1-1,3 0-9,-8-1 5,0-1-6,-10 2 5,1-5-11,-24 5 8,4-7-6,17 1 1,-24 2-1,0-1-1,-1-4-1,-2 1-4,-2 1 2,-13 1-2,-1-4-2,1 0 1,-4 2 2,-4-2-2,-3 1-3,-5 1 4,0 1 1,-2 1 4,-2-2-2,-1 1 1,-1 1 1,-1-2-12,-1 2-2,1 0-38,-4 1-42,0 0-51,7-7-87,-4 5-275,-3 2-534,0 0 237</inkml:trace>
  <inkml:trace contextRef="#ctx0" brushRef="#br0" timeOffset="194988.5077">8735 16088 159,'-5'0'214,"0"0"4,5 0-8,-6 0-20,1-1-13,5 1-19,-3 4-10,3-4-14,0 0-11,0 0-7,19 6-9,-4-3-5,7 8 2,17-6-1,3 2 0,4-4-5,21 4 0,2-1-2,-2-6-4,2 9-4,2-4-6,0 0-4,3-2-7,0 6-4,1-5-2,5 5-4,-1-6-9,-1 5-3,-4 1-5,-3-3-1,1 2-16,-23-2-11,18-4 21,-16 5-11,-6-4 2,20 3-8,-18-3 0,20 3 16,-19-2-4,22-3 3,-19-2 5,22 1-4,-25 2-9,23 1 6,-2 4-5,-23-7 0,4 5 3,19 2 12,-23-4-12,5 2 5,-6-3-5,0 5-6,-5-4-6,3 4 0,-4-7-1,2 7 3,-10-4-11,9 1-1,-15 1 5,3 0 3,-2-5-8,0 3 1,0-1-4,0 0 5,3 1-5,-3-1 2,4 1-7,-2-1 12,0 0-11,3 0 1,-1-1-22,-2 2 30,1-1-7,0 0-3,-2 3-7,1-5 17,-1 3-11,-1-1-1,0-2-17,3 2 31,-1 1-14,-3 0 2,1-2 11,-1 1-11,5-2-1,-5 3 0,3-3-10,1 0 10,0 1 1,11-1 4,-2 1-5,-9-2 13,-1 2-11,12-2-5,-1 2 4,-9 0-6,10 2 4,-10-3-2,13 2 0,-4 0 4,1 1 5,0-1 0,1 1-5,-3 1-4,2-2 4,0 1-3,1-1 0,-3-1 9,7 3-25,-2-4 19,-1 2 7,-1-4-13,1 5 18,0-4-18,3 3 12,-4-4-5,0 0 0,3 2-1,-3 0-1,-1-5 2,1 4 0,-3 1-1,0-1-6,2 1 3,-1-3 1,-14 1-3,8 0 4,-5 1-4,10-5 9,-10 1-7,2 2 7,8-7-5,-9 8-3,11-5 7,-12 2-3,0 0 5,0 1-14,-1-4 10,4 3-1,-3 0 3,2-2-4,8-2-2,-10 1 4,0 4-4,2-2 4,-2 2-1,1-5-7,0 3 4,-1-1 10,1-3-7,0 4 0,-1 0-1,0-3-6,11 1 9,-9 1 2,-2 2-17,2-5 12,8 3 0,-10-1-16,10 4 10,-8-1 10,8 0 2,-9-2-2,12 3 4,-13 1-5,16 0-4,-6-1 0,-7 1 0,8 1 6,1-4 2,2 5-10,-1-2 6,1-2 0,-1 4-4,3 0 1,-5-3 0,3 1 0,5 3 6,-5-3-3,3-2 1,0 5 3,0-2-8,0-4 2,3 2-19,-1 1 21,-1 2-3,-1-6-3,-1 6 13,-2-4-11,-2-1 0,-2 1 7,-13 4-7,3-3 5,-2-1-5,-4 2 0,-5-2 6,-1 5 1,-1-4-10,-8 1-2,3 3 1,-2-4 10,-2 4-3,1-1-3,-3-1 3,1 1 1,0-1-4,-5 2 0,7-2-2,-7 2 6,3-2-9,-3 2 7,0 0-4,0 0-3,7 1 5,-7-1-6,0 0 3,3-1-19,-3 1-15,0 0-32,4-3-33,-4 3-28,0 0-29,0 0-39,3 4-45,-3-4-48,6 1-223,-6-1-557,14-3 246</inkml:trace>
  <inkml:trace contextRef="#ctx0" brushRef="#br0" timeOffset="196105.73">18316 16045 26,'0'0'209,"0"0"-6,0 0-16,0 0-7,18-2-16,-4 0-6,10 5-6,1-3-7,16 0-4,0 2 20,7 0-11,21-4-8,3 9-1,-1-4-11,0-1-7,8 5-5,-3 0-12,0-4-8,6 6 10,1-3-16,-1 3-3,1-1-6,-3-2-1,1 1-7,-7 2-2,2-2-1,-7-2-2,3-1-3,-3-1 0,-21-1-8,20-4-1,-23 4-1,3-4-9,1-3-13,0 0 18,-1 3-2,3-3 3,-2 5-13,0-10-1,-1 5 4,1 1 4,-2-4-11,-2 2 3,3 3-1,-3-1 6,2-2-3,-1 2-6,2 0-7,-3 0-4,4-1 12,-1 2-14,-7 0 1,7 3-3,-5 0-4,-3-1 5,-2-2-1,3 1-1,-2 4-3,-2-2-17,-7 0 19,8 0-3,-9 0-2,-1 3 5,3-2-14,-1-1 4,-2-3 0,0 5 0,3-2 0,-4 0-7,4 1 5,-2-1 5,-2-1-6,4 2 3,-2-2-1,0 1 1,-1-2-1,-1 2-4,0 2 6,-1-4-7,-3 1 3,1 1-6,0-2 8,0 0-1,-3 2-3,-3 0-6,-4-3-2,3 5-9,-3-5 18,-1 2-7,-2 0 13,-2 1-11,-1-2 3,-1 1 11,2 1-5,-1-1-3,-2 0-4,-1 1-2,1-2 8,0 2-8,-1 0 0,1 0 6,-6 0-8,7 0 1,0 0 1,-3 0 1,-4 0-2,7 0 4,-2 0-1,-5 0-5,8 0-2,-5 2-10,1 0 13,-4-2 5,6 0-6,-1 1 1,-5-1-2,7 0-7,-7 0 17,3 0 5,-3 0-5,7 2-3,-4-1-9,-3-1 7,1 2-6,-1-2 1,0 0 6,0 0-5,6 0 6,-6 0-2,0 0 1,0 0-3,0 0-6,4 2-3,-4-2 11,0 0 2,0 0-23,0 0 12,0 0 9,0 0-2,0 0 2,0 0-1,0 0-17,0 0 21,0 0-9,3-4 0,-3 4 3,0 0 6,0 0-8,0 0-5,0 0 8,0 0-5,0 0-7,0 0-3,0 0 1,0 0-12,0 0-16,0 0-14,0 0-27,-10-4-51,10 4-22,0 0-12,-4-4-25,4 4-16,-7-3-25,7 3-24,-6-2-26,-1 3-206,-4-1-533,0-1 236</inkml:trace>
  <inkml:trace contextRef="#ctx0" brushRef="#br0" timeOffset="198925.9539">995 5479 61,'0'-4'147,"0"-1"-10,0-1-15,3 1-1,-3-1-14,2-2-8,-2 1 5,0 0 1,0 0-5,0 3-3,0-4-13,-2 3 0,2 0 2,-3-2-9,2 4-6,-2 2-15,0-3-6,-3 3-3,6 1-12,-15 4-2,8 1-1,-3 3-3,-1 1-11,-2 5 2,-1 6-6,0 4 0,0 4-4,0 2 4,1 1-3,-4 10-3,3 1 0,3-9-3,3 1 5,-1 14-4,2-13 3,-3 11-5,6 2-1,1-14 0,0 15-3,2-14 2,5 15 5,-4-5-6,4-8 1,2 10 7,1-10-4,4 9 1,-1-2-1,-1 5 4,1-4-6,2-1 1,-5-8 4,6 9-7,-6-11-5,2 12 8,3-1 2,-8-10-1,6 14 1,-1 2-3,-2-1 4,5 3-3,-6-2 1,-3-3 1,2 6 5,-2-6-5,0-3 2,1-9-7,-1 9-2,1 1 7,-4-11-11,6 11 13,-3-10 2,-2 11 1,2-10-7,-3-3 5,4 16-1,-1-1 0,-3-14-4,4 11 10,-4-11-10,3 13 5,-3-12-5,0 8-2,0 4 4,0-11 0,3 9 5,-3-12-4,3 16-1,-7-4-2,4 1-3,0-13 4,0 13 2,-2-12-4,2 12 2,3 0 1,-3-11-3,1 10-2,-1 1 7,0-13-8,0 2 3,0 1 1,0 7 3,-2-7-6,3 9 0,-4-11 1,2 0-1,-1-1-3,-1 1 4,0 1 0,-2 0-1,2-1-3,-1 0 5,-2 13-1,-1-2-2,0-13 3,3 2-3,-3-3 2,1 1 3,-5-1-5,3 1 2,-1-3-4,-2 2 5,1-3-4,0-2 1,-3 1-2,2-4 2,0 2-6,0-1 3,-2 1 5,0-5-2,-1 0-3,0-2 6,3-3-6,1-1 4,0-1-4,0 1 0,2-3-6,-2-1 3,4-2 0,-3-1 0,3-2 3,-3 2-1,1-1 1,2 0-3,1-3 1,1 2 0,-1-4 0,1 2 3,1 1-3,-1-2 3,4-3 1,0 0-3,-4 3 3,4-3-4,0 0-2,0 0 10,-2 4-2,2-4-6,0 0 10,0 0 1,0 0-4,0 0-2,0 0 2,0 0 0,0 0-3,0 0 6,0 0 1,0 0-4,0 0 1,0 0-3,-1 5-1,1-5 1,0 0 0,0 0-1,0 0 6,7 5-2,-7-5 2,6 7-5,-1-2 1,1 0-3,-2 2-5,6 5 7,-5-2 2,5 3 2,-2 3-4,1-1 0,4 9 6,-2 0-5,-1 3 0,0 2 4,4-3-9,-4 6 9,0-2-2,1 0 1,0 2 0,-1 14-2,-3-13-1,3-1 5,-3 4-6,2-4 2,-1 2-7,-2 1 5,1-1 2,-2 1-4,0-1 5,1 2-4,2 10 3,-4-14-4,2 16 9,-5-14-6,3 12 8,0-1-5,-1-11-2,-1 15 5,-1-15-8,3 15 8,-8-2-7,5-11-1,-1 11 3,3-11-3,-6 12 1,3-15 1,3 4 1,-6-3 2,6 1-4,-3 14 3,0-15-5,3 11 3,-3-9-2,2-1 3,0 11 2,-2-13-8,1 3 4,1 10-7,-2-12 9,0-1 0,0 0-2,0 3-1,3 10 3,-2-17-2,-1 5 2,2-1-4,-1-2 0,2 1 0,-2 0 5,1 1-3,-1-5 0,-1 1 1,3 2-4,-3-5 4,4 1-1,-1 1 2,1 2-2,-1-6-3,0 1 5,0-6-2,0 7-3,-2-1 3,3-6 2,-1 5 0,-2-4 0,2 1 0,-3 4-2,7 1 0,-5 1 0,1-1 8,-1-2 1,1 3-3,0-3 3,0 2-1,-2-2-1,2 1 5,1-1-4,1-4 2,-3 5 1,1 1-2,1-2-3,-1 0 5,1-5-5,-1 1 5,-1-3 3,3 9 6,-2-1-6,-1 4 2,0-3-2,3 1 2,-4-2 1,3 3-5,-1-1 1,0-3-5,0 2 3,-2 2 0,3-2-3,0-2 6,-1 3-6,2-3 4,0 2-2,-1-2-4,-1-4 3,4 5-4,-4-7 5,1-1 0,-2 3-3,5 4 7,-6-4-1,2-3-4,1 2 1,-1-3-2,1 1 0,-1 3-4,3-2 5,-1-1-5,-1 1 0,2-1 2,-2 0-1,1 0-1,-3 0-3,4 0 2,-2 2-4,-1-3 6,3 2-3,-1-1-2,0 0 3,2-1-2,-5 0 8,1-4-5,4 5-1,-4-3-1,1-5 2,-1 1 4,3 2-8,-2 0 8,0-4-5,0 3-8,2-3 9,-3 3-3,1-2-3,0 1 4,-1-4 4,0 0-6,1 2 0,-1 0 0,1-3 6,0 3-9,-1-2 3,2-2-3,2 3 5,-3-1-3,1-2 3,1 4-5,1-3 5,2 0 1,-1 2-2,1-4-2,4 3 5,-4-3-3,5 1 5,0 0-3,2-4 0,6-3 3,2 1-3,-2-3 2,3 2-3,1-4 2,4-1 0,8-5 0,-13 7-3,12-9 2,4 4 2,-2 1-3,-2 3 1,1-5-2,-1 0 1,-11 3-3,1 1-3,1-1-6,-2 3-11,-1-5-10,-7 3-26,-4 1-24,-7 1-23,3 1-28,-4 1-37,-3-1-25,1 1-177,-3-1-399,2-3 176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10:33:32.1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19134 4919 14,'0'0'68,"0"0"-8,6 2 3,-6-2-6,0 0 2,0 0 0,1 3-14,-1-3 9,3 1-5,-3-1 3,3 5-13,-3-5-10,0 3 12,0 0 9,2 1-8,-2-4 1,0 9 23,0-3-10,0-2-11,0 1-3,0 2 5,0-2-4,2 2 3,-2-2-5,0 0 4,0 0-1,0-1 0,0-4 6,0 7-5,0-2 8,0-5 0,0 3 6,0-3 4,3 3 13,-3-3 4,0 0 4,0 0 3,0 4 6,0-4 3,0 0 0,0 0 8,3 3 2,-3-3 0,0 0 2,0 0-10,0 0-8,0 0-10,0 0-6,-6-14-9,6 8-7,-4 3-5,4-1-4,0-1-14,-3 1-3,3-1 2,0 5-7,-3-6-3,-1 2-3,4 2-10,0 2-5,-7-3-2,4 3-4,3 0 5,-14 7-6,4 3-2,-4 0-3,-2 7-18,-3 3 6,3 4 2,-3 2-1,-4 9 4,-3 5-3,3-1 5,3 4 7,2-2-2,1 1 4,4-10-4,4-1 2,0 2-1,2-2 3,0-2 0,4-3-1,0 3 2,3-11 6,0 3-7,2-3 5,2 1-6,0-5 6,4 1-8,-2-3 4,4 3 0,1-6-22,2 0-27,1-4-38,2 1-27,2-4-67,5-4-46,-1-5-210,-1-3-473,-1-1 211</inkml:trace>
  <inkml:trace contextRef="#ctx0" brushRef="#br0" timeOffset="756.2003">19461 5373 126,'4'-5'166,"-1"3"-5,0-1 12,1-4-6,-1 2 3,-3-3 7,4 1-5,-1 0-3,3-2-11,-5-1-1,3 3-4,-1-3-8,1 0-10,-2 1-13,-1-2-5,-1 1-6,0-1-8,0 1-7,0 3-17,-3-2-3,2 4-6,-2-4-7,-1 3-7,0-1-19,-2 2-19,-4 5-5,0-2-5,-4 4-1,0 3 0,-7 5-4,1 5 6,-1 4-4,0 2-5,0 4 3,-6 10 0,10-9 1,3 2 1,2-1-3,0-1-1,1-2 2,5 1 2,-1-8 2,5 2-6,0-2 6,2 1-4,0-2-1,2-4 0,0-2 1,0 2 1,2-3 1,0 0 4,5-1 4,-3-5-2,5 1-2,3-4 2,1-6 2,-1 2-6,7-7 0,-2 0 0,-1-5 0,2-1 0,-3-1 2,-2-3-7,0-3 1,0-4 5,-2 1-5,-1-1 1,-1 3 6,-4 0 4,-1 6 11,-2 6 1,0-1 5,-2 5-3,-1 1-1,0 3-13,1 1-5,-2-1-7,1 3-6,-1 2 2,0 0 1,-4 16-3,0 2 4,-2 8-2,-2 1 7,2 2 3,-2-3 2,2 0-12,-1-2 3,4 3-7,-1-2 1,1-8-8,-1 1-4,4-1 3,0-1-12,4-3-5,-1-2-3,2 0-16,1-1-17,3-2-23,2 0-27,5-1-23,3-3-23,2-3-48,2-1-228,0-3-475,-1-6 211</inkml:trace>
  <inkml:trace contextRef="#ctx0" brushRef="#br0" timeOffset="1050.4174">19825 5429 182,'-3'1'277,"-2"0"-18,5-1-18,-4 2-22,4-2-19,0 0-19,0 0-18,14 3-9,0-3-7,7-2-5,2-1-10,1 1-10,5 2-7,0 0-10,-1 1-6,-1-1-15,-2 0-6,0 1-7,-1-1-8,-1-2-7,-9 2-9,0 0 0,0 2-2,-7-2-5,0-1-1,0 1-8,-4 0 0,-3 0-3,8 1-5,-8-1 1,5 0 4,-5 0-10,3 2-10,-3-2-4,0 0-19,0 0-18,5-4-28,-5 4-25,0 0-27,0 0-64,-1-5-48,-3 0-42,1-1-154,-3 0-457,-1-5 202</inkml:trace>
  <inkml:trace contextRef="#ctx0" brushRef="#br0" timeOffset="1232.0837">20037 5202 156,'-4'-1'169,"4"1"-27,0 0-16,0 0-11,-6 6-6,6 3-2,0 0-7,-4 8 8,3 3-3,-1-1 6,1 0-9,-3 10-7,-2-5-11,0 4 1,2-2-17,-1 0-2,-1-2-10,-1 0-4,3-6-15,-2-1-23,3-1-31,2 0-16,-2-5-35,3 1-18,-3-4-29,3 1-26,3-2-118,-3-2-278,4-2 123</inkml:trace>
  <inkml:trace contextRef="#ctx0" brushRef="#br0" timeOffset="1758.0971">20440 5069 197,'3'-10'233,"1"5"-15,-1 1-22,-2-1-22,-1 2-25,0 3-17,0 0-10,0 0-12,-4 22-12,-3-6-13,4 11-8,-7 0 3,3 6 3,-4-1-2,1 1 1,3-1-12,-5 1 3,3-1-7,0-3-3,1 0-5,-2-3 4,5-6-5,-1-1-6,0-4 4,2-3-2,3 1 2,-2-4-8,-1 1 3,2-2-3,-2-3 10,4-1 7,0 1 10,-1-1 10,1-4 10,-2 3 10,2-3 0,0 0 2,-2 2 19,2-2-1,0 0 2,0 0-1,0 0-6,0 0-13,0 0-13,5-14-6,-2 5-11,1-2-3,0 2-16,1-6-1,2-1-11,-2 2-5,2 1-7,3-3 1,-3 4-9,4 2 8,-3-3-10,1 4 0,-2 2-13,3 2-3,-3 2 1,3 1-1,-3 1-19,3 1 13,0 3-5,1 2 4,3 2-5,-1 0-1,-2 3 0,1-1-7,-3 1-3,1 2 5,-1 3-13,-4-6-5,1-1-7,-2 2-2,0 1 2,-3 2-12,1-2 15,-5 0 2,2-1-3,-5 4-1,-2-5 0,-3 1-6,-2-1 3,-1-1-6,-2-2 6,2-2 2,-3 3-6,2-5 10,-1 0-13,2-1 0,2 0 0,0-2-13,3 0-8,1-2-15,-2-1-20,4 2-18,1-3-31,1 0-26,0 3-52,1-9-38,2 2-228,2 0-536,0-1 238</inkml:trace>
  <inkml:trace contextRef="#ctx0" brushRef="#br0" timeOffset="2081.0612">20667 5013 174,'-3'-8'264,"0"5"-10,2-1-24,1 1-20,0 3-28,-2-4-16,2 4-16,0 0-17,14 1-16,-2 7-12,5 9-13,1 0-15,0 3-4,-1 8-8,0-1-3,4 16-8,-7 1-8,-2 2 9,-4 3-12,-4-3-2,-1 3-7,-6-1-2,2-12-7,-5-2-1,-4 12 3,-1-16-2,1 2-2,-7-2-2,0-1 2,-1-1-2,-9 3 0,6-8 6,-3-4-10,3-2 1,-4 0 4,2-2-4,1-3-2,-1-5-2,8 0-5,2-2-18,0-4-23,3-1-33,2-4-38,1-3-37,2-3-61,4-8-209,2-5-445,5-5 197</inkml:trace>
  <inkml:trace contextRef="#ctx0" brushRef="#br0" timeOffset="2384.6382">21109 4884 175,'-3'-11'274,"3"5"0,0-4-11,0 8-30,0-3-31,0 3-26,0-1-22,0 3-10,0 0-16,7 12-11,-4 1-13,6 2 1,-2 11-22,1-4-10,5 4-5,-2-1-8,2 1 1,2-1-10,-6-1-6,3 0-3,0-3-5,0 3 2,-2-7-4,-3-3-8,3 0 0,-2-1-1,-2-1-7,-2-6 5,1 1-3,-4-2-3,3-1 0,-1 0 4,-3 0-16,1-3-15,-1-1-15,2 3-18,-2-3-39,0 0-50,0 0-61,7-12-34,-4 5-182,-2-4-442,3-2 196</inkml:trace>
  <inkml:trace contextRef="#ctx0" brushRef="#br0" timeOffset="2584.2259">21385 4920 42,'2'-13'186,"-1"2"22,-1 0 6,1 7-1,-1-2-31,-1 2-18,1 4-22,-1-3-15,1 3-14,-10 12-11,-2-1-9,-2 9-8,-4-1-6,0 2-2,-2 2-4,0 1-2,-1-2-8,1 2-3,2-4-8,1-1-2,-1-2 0,0-1-10,6-2-2,1-2-7,-3-1-15,4 1-33,0-4-24,2 1-30,-1-6-27,2 3-26,0-1-30,0 0-40,0-4-118,0-1-338,7 0 149</inkml:trace>
  <inkml:trace contextRef="#ctx0" brushRef="#br0" timeOffset="2886.1592">20902 5066 190,'0'0'210,"-6"0"1,6 0-19,0 0-15,0 0-16,0 0-16,0 0-12,-4-2-18,4 2-8,0 0-6,0 0-8,28 2-3,-8-2 1,7 3 1,1-2 1,12-1 5,0 0-10,-2 1-5,3 1-4,1-1-8,-1-1-2,-1 0-8,-1 1-8,-1 2-4,-9-3 1,1 0-7,0 0 0,1 0-7,-3-3 1,-1 6-3,-2-6-5,-4 2-8,-4 0 3,0-1-1,-3 0-2,1 1 1,-4-1 0,-3 2 1,3 0-10,-4-3 0,0 1 3,-1 2-4,0-2-24,-1 0-22,0-1-29,0 3-37,-1-1-71,2 0-57,-2 0-227,3 0-492,-7 1 218</inkml:trace>
  <inkml:trace contextRef="#ctx0" brushRef="#br0" timeOffset="6116.3144">18909 7074 25,'0'0'142,"0"0"-1,8-4-9,-5 2-4,0-1 2,1-1-6,-1 0 0,3-1-6,-1 0-3,-2-2 4,0 2 1,4-3-8,-3-1-7,1 0-7,-3-1-4,5-7-11,-4 0 6,-3 1 6,3-1-3,-6 2-6,3-1 0,0-2-1,-3 6-2,-1 1-6,1 0-9,-4 0-5,3 2-7,-3 0-12,1 2-4,-5 5-6,1 1-3,-5 2-8,-4 3-2,-2 10-6,-3 3 4,-8 11-3,1 1 0,1 2 0,10-7-3,0 0-5,1 2 1,5-1-2,0-1 2,0 0-1,8-2 0,-1-5-2,3 1-4,3-1 8,2-4-2,1 0 10,3-4-5,-1 1 2,2 0-5,9-1 3,-5-6 7,3 2-7,8-8-2,-4 0-3,4-4 1,0-3 0,-1-4-1,4-2 8,-6-1-8,1-6-3,-1 2 8,-4-4-6,-1-3-6,0 1 2,-2-3-2,-2 2 3,1 1 2,-3 7 3,-2 3 19,-4 5 1,4 3 2,-3 3 2,-1-1-10,2 0-8,-3 4-5,0 3-4,0 0-4,-4 15 7,1 0 0,-1 3-7,0 7 2,-2 2-2,-2 5 14,2-6-8,3 2-3,-1-2 2,1 2 2,3-3-7,0-7 0,0 2 3,3-3-3,0-2 11,0 0 5,2-4-10,0-1-2,0-2 4,2 2 2,1-4-3,1-3 8,2 2-4,-3-8-1,4 6-2,1-3-6,-2-3 7,-1 1-7,0-1 3,0-3-9,1-2-15,-1-1-23,-2 1-23,2-2-28,-3 1-30,4-1-40,-1-3-54,4-4-39,-4 4-217,2 0-510,-1-1 227</inkml:trace>
  <inkml:trace contextRef="#ctx0" brushRef="#br0" timeOffset="6335.3709">19347 7032 240,'-7'-9'421,"5"7"-43,-3-2 1,2 2-12,-1 0-3,4 2-29,-6-4-25,2 3-35,4 1-26,0 0-31,0 0-24,-4-3-47,4 3-69,0 0-69,0 0-84,0 0-78,0 0-48,0 0-54,0 0-292,7 13-592,-3-10 261</inkml:trace>
  <inkml:trace contextRef="#ctx0" brushRef="#br0" timeOffset="7182.3828">19778 6757 19,'4'-17'239,"-4"1"4,0 7 1,3-1-12,-3 4-16,0 0-33,0 2-19,0 2-24,0 2-11,0 0-17,-3 18-6,-1 0-10,-3 9-6,3 6-6,-5 13-5,-2-1 0,1 0-10,2-11-6,-1-1 3,-1 1-3,2-3-3,-2 0 2,4-1-3,-2-4 0,4-1 3,-2-9-13,2 0 1,1-7 12,0-1-9,-1 2 3,3-5 5,-1 1 15,2-1 12,-4-2 14,4 0 6,0-3 15,-1 4 4,1-4-4,0 0 6,0 0-11,0 0-7,0 0-16,4-20-13,-3 9-4,5-6-13,-2-1-5,5-1-6,-1 2-13,3-4 1,2-1-7,4 7-2,-6 4-4,3 3-6,0 0-1,-5 4-7,3 0-4,1 3-1,-3 3-5,5 1-5,-7 2-2,4 3 0,-2 1 4,1 3-10,-1 0-3,-3 0 4,0 5-9,-4-4-7,0 3-14,-2-5-11,1 4-10,-5-2 3,-2-3 0,0 2-8,-3 1 7,2-4-3,-5 0 0,-2-1 0,0-4-2,-5-2 4,5 1 2,-1-6 2,0 1-3,0 0 3,3 0 3,1-3-15,0-1-2,3 0-4,0 2-11,1-1-14,4-1-29,0 1-34,2 1-27,2-4-22,5 0-15,-1-1-22,6 1-193,2-1-474,2 2 210</inkml:trace>
  <inkml:trace contextRef="#ctx0" brushRef="#br0" timeOffset="7350.0767">20061 7132 73,'6'0'284,"-6"0"-3,5 0 2,-2 0-11,-3 0 10,7 0-22,-7 0-20,3-3-28,-3 3-15,0 0-28,0 0-13,0 0-11,4 3-13,-4-3-17,0 0-20,0 0-36,3 2-40,-3-2-38,0 5-48,0-5-50,0 6-62,0-6-45,3 4-221,-2-3-482,-1-1 214</inkml:trace>
  <inkml:trace contextRef="#ctx0" brushRef="#br0" timeOffset="8014.2507">20427 6798 265,'-2'-9'267,"0"-3"8,2 6-7,0 0-21,-3 0-26,3 3-17,0-1-26,0-1-24,0 5-23,0 0-16,0 0-2,0 0-23,-7 10-3,3 2-13,-3 5-4,1 9-7,-3 1-4,-3 2-5,2 1 1,-1 0-16,0 3-1,0-3-2,1 0-5,1-4 8,-2 1-9,1-2 5,0 0 1,0-3-2,3-5-2,3-2 1,-1-4-2,-2 2-3,2-3 5,1 0-1,2-4-3,0 1-2,-1-1-13,0-1 4,3-1 10,0 2-1,-2-5 0,2-1 13,-1 6-6,1-6 13,0 2-14,0-2 9,0 0 2,-1 5 0,1-5-6,0 0 10,0 0-1,0 0 14,0 0-8,0 0-3,0 0 7,0 0-5,0 0-1,0 0 4,0 0 2,0 0-8,0 0-6,0 0 2,1-14-7,-1 8-4,0 2-1,3-1-14,-3 0 5,3-3 0,0 0-3,0-2-6,1 1-5,0-2 7,0 3-5,3-2 4,-4 1-1,7-4-6,0 0-3,-2 0 2,5 1 0,1 0-7,-1 1 5,1 3-1,1-1-2,1 2 3,-3 1-9,2 1 4,0 3-3,1 2-3,-8 2-6,2 1 0,3 4 4,0 0-3,-2 4 1,-1 1-5,-2 4 5,2-2-6,-6 0 13,1-2-3,-2 3-6,2 1 17,-2-2-15,-3 1 0,0-4 3,2 1-7,-6 0 10,3-1 8,-2 0-10,-4 1 1,0 0 6,-1-4-6,-2 1 1,-3 0 4,-1-3 0,1 0-3,-5-1 5,5-3-6,-4 1 6,2-2 0,-2 2-6,1-1 14,1-2-23,1-2 2,1 2-7,2-3-11,1 3-6,0-2-22,6 0-26,-3 1-13,1-1-19,2 0-25,0 0-24,4 2-24,-6-4-31,2 4-40,4 0-38,-1-7-227,1 5-566,0 2 250</inkml:trace>
  <inkml:trace contextRef="#ctx0" brushRef="#br0" timeOffset="8291.5736">20832 7163 94,'-7'0'284,"7"0"-12,-5-2-11,5 2-10,0 0-18,0 0-28,0 0-21,-4 2 0,4-2-15,0 0-15,0 0-19,0 0-17,0 0-27,0 0-39,0 0-41,0 0-49,0 0-59,0 0-62,-5 0-62,5 0-144,0 0-393,0 0 175</inkml:trace>
  <inkml:trace contextRef="#ctx0" brushRef="#br0" timeOffset="8937.7476">21233 7153 139,'7'-11'253,"0"1"-4,0-2-7,3-1-22,-2-1-14,0-2-15,0 1-8,-4 5-2,2-5-7,2-1 1,-3 1-4,-3 5-19,1-4-8,-3 6-22,0-3-13,-3 1-19,-1 0-5,-3 0-7,-3 1-13,-4 1-3,0 8-10,-8 1-10,0 9-5,-3-5 0,-2 7-5,-12 9 7,3 6-13,1-4 2,4 2-6,9-4-3,-1 0-7,3-3 2,5 2-3,1 1 1,7-7-5,-3-2 11,7 0-9,-2-2 2,3 0-2,2 1 3,2-2 6,3-4-6,2 2-1,6-2-5,-3-5 8,4 3-5,1-3 4,2-3-5,3-2 6,0-2-10,1-5-5,0 0 1,-3-1 0,2-3-2,0-1 7,-3-3-9,1-1 5,-4 1-2,3-4-2,-6 5 5,0-4-5,-1 9-4,-4 0 8,1 3 11,-3 5-2,-4 1-1,3-1-4,0 0-6,-2 4-9,-1 2 1,0 0 2,0 0 3,0 0-3,-7 15 1,0-5-1,0 6 5,4 2 5,-4-1-11,0 0 4,0-1 8,3 1-3,1 1 4,0-1-3,3 0 1,2-2 6,-1-3 3,2 1-6,-1-4 3,3 3 4,1-4 0,1 0-2,1-2 10,2-1-8,1 1 1,2-5-6,1 2 0,0-4 3,0-1-2,0-3-22,1 1-14,-1-4-13,-2-1-6,0 0-11,-2-2-3,0 0-7,-2 4-2,-3 0-13,2-2-14,-4 3-14,0 5-19,1-3-10,-4 0-19,0 0-21,0 4-2,-4-5 3,-2 5-3,-1 0 0,-4 0-10,-4 2-110,-9 5-324,-2 1 144</inkml:trace>
  <inkml:trace contextRef="#ctx0" brushRef="#br0" timeOffset="9529.0838">18606 6671 26,'-2'-4'235,"2"0"-14,-5-1-18,2 2-22,-1 2-21,-2 1-15,-1 7-17,-5 2-6,2 5-4,-8 7-4,-1 6 1,2 19-7,-3 4-2,-2 0-8,-3 26 1,9-20-10,-5 23-6,11-23-6,3-1-9,0-5-2,0 4-7,4-6-8,6-2-1,1-12-4,2 1-10,4-2 2,5 8-6,1-10-8,9 5-22,3-1-40,6-7-48,3-4-54,6-8-60,5-2-206,24-3-441,-1-8 195</inkml:trace>
  <inkml:trace contextRef="#ctx0" brushRef="#br0" timeOffset="10015.1939">21546 6686 231,'-2'-4'238,"2"1"2,0 3-23,0-4-22,0 4-25,0 0-13,0 0-15,17 12-14,-6 0-6,5 9-12,-2 2-8,0 11-2,7 6-2,-4 8-9,-5-4-6,-1 5-5,-3 1-4,-5-2-2,-3-1-8,0 0-7,-3-9 0,-2 6-6,-1-13-2,0 0-6,-4-3-9,-1-3 3,-3-3-6,-1 0 6,-2-1-9,1-4-2,-1-1-3,5-7-3,-7 4 1,7-6-26,-2 0-19,2-4-26,-2-3-45,-1 0-45,2-5-62,5 0-45,-1-3-164,6-8-444,-1-2 197</inkml:trace>
  <inkml:trace contextRef="#ctx0" brushRef="#br0" timeOffset="10357.0032">21926 6425 247,'0'-5'285,"0"-2"-30,3 3-26,-3 1-27,0 3-41,0 0-13,0 0-13,1 16-9,-2 1-12,4 1-14,1 11-4,-2-2-5,3 2 5,2 0-1,-3 3 0,2-3-5,0 2 1,1-1 1,1-2 1,-2-4-3,0 5 3,0-8-24,-3-1-1,4 4-6,0-9-5,-4-3-2,0-1-3,0-1-10,-2-5-6,2 0-1,-2 0-1,1 0-10,-1-3 7,-1 1 1,0-3-4,4 4 5,-4-4-8,3 1-13,-3-1-51,4-6-29,3-2-39,-4-2-48,4-5-41,3 0-35,0 1-16,-3-1 9,4-4 4,-4 3-134,2-2-397,-4 1 175</inkml:trace>
  <inkml:trace contextRef="#ctx0" brushRef="#br0" timeOffset="10547.7524">22142 6693 669,'5'-18'3,"-2"1"27,3-1 10,-5 2 8,4-1 20,-3 3 25,0 2 21,0 4 12,-2-2 15,2 5-4,-1 0-3,0 1-20,-1-1-21,0 5-6,0 0-8,0 0-6,-15 6-2,5 4-2,-2 2-3,-4 3-4,-2-2 0,-2 4-4,0 2 0,0 0-5,1 0-6,-2-2-2,2 0-5,3 0-5,1-5 3,2-1-4,1 0-6,2 0 0,-1-3-4,1 2-5,3-4-16,1-1-20,-1 1-25,0 0-29,1-2-36,1 1-23,2-3-30,3-2-29,-4 0-174,4 0-392,0 0 174</inkml:trace>
  <inkml:trace contextRef="#ctx0" brushRef="#br0" timeOffset="10823.776">21677 6713 138,'-6'0'234,"6"0"-17,0 0-6,0 0-18,0 0-22,11-5-12,3 3-8,8 0-6,4 1-10,4 1-3,11-1-6,1 1-7,3 3-9,3-3-9,-3 4-3,0-2-7,0 0-10,-4 1-3,-3-1-10,-10 1-2,-4-2-15,0 1-2,0-2-3,-4 0-4,-5 1 1,-5 1-9,-1-2-7,-1 0 1,-2 1 1,-1-1-7,-2 0-13,-3 0-25,7 2-38,-7-2-39,0 0-48,0 0-59,0 0-48,0 0-161,0 0-443,-12 10 196</inkml:trace>
  <inkml:trace contextRef="#ctx0" brushRef="#br0" timeOffset="13954.3065">19230 8821 168,'0'3'180,"0"-3"-16,0 0-9,0 0-13,0 0-6,0 0-7,0 0 9,0 0 0,0 0 4,0 0-8,0 0-6,6-9-5,-2 2-8,0-2-1,-1 0 1,2-1-3,1-2-2,-2-3-4,-1-2 6,-1 1-18,1-2-6,2-8-6,-5 8 0,2-3-1,-2 2-7,-2 2 4,2 1-24,-3 5-5,1-3-3,-3 6-6,0 1-10,-4 2-2,-2 5-10,-6 3 1,-2 7-1,-7 4-2,-8 10 2,3 3-1,2 4-2,1 3 6,0 2-9,9-13-1,2 5-7,0-5 1,7-1 4,-4 0-10,4-1 6,3-5-1,3 0-1,1-5 7,3-2-2,-2 3-1,2-4 1,2-3 4,3 2-5,0-2 4,4-1 1,0-3-1,8-2 13,-4-1-8,5-4-9,2-5 2,0-3-9,0 2 16,1-3-6,-4-2 1,-3 0 9,1 0 10,-4 2-12,2-6 3,-2 2 0,-1 2 1,-3 0-13,-1 1 10,-2 1-6,0 2 17,-1 4-21,-1 3-5,0 1-6,-1 0-7,1 2 7,-2 3-6,0 0 3,0 0-2,-5 14 1,2-3 6,-1 2-3,1 2 4,-2 2-6,1 2 2,0 0 10,1 0-7,0 1 2,1-2-1,0 0-2,1-5 0,1 1-2,1-2-5,1-3-4,0 1 1,1 1-15,4-3-14,-3-3-21,4 0-20,2 0-33,5-2-30,1-2-40,3-1-29,2-5-18,3-1-45,-3-4-163,2 0-475,-2-2 210</inkml:trace>
  <inkml:trace contextRef="#ctx0" brushRef="#br0" timeOffset="14169.0908">19498 8781 149,'0'0'191,"-6"-4"0,6 2 20,0 2 1,-3-3-3,3 3-10,0 0-14,0-4-16,0 4-15,3-3-6,4 3-11,1 0 0,8-1-7,-2 1 0,9 0-9,-1 1-6,2 2-12,0-3-5,4 2-10,-5 1-6,2-1-7,-1 0-10,-3 2-11,-7-3-1,0 2-5,-1 1-7,-3-2-8,-3 1-24,-1-3-23,-2 3-23,0-3-29,-2 2-32,-2-2-23,0 0-56,0 0-29,0 0-38,0 0-185,-16-10-465,9 6 205</inkml:trace>
  <inkml:trace contextRef="#ctx0" brushRef="#br0" timeOffset="14338.2185">19681 8603 123,'-3'-5'218,"0"-1"-26,2 0-22,-1 5-12,2 1-12,0 0 15,-4 9 11,0 3-6,3 6 0,-4 9-13,1 3-12,-3-1-4,3 5-13,-2-1-13,-1-2-3,0-1-17,0-3-1,0 0-19,1-1-6,2-9-21,1 1-28,-1-2-33,1-4-38,3-3-34,-1-1-26,2-2-48,6-3-38,-2-3-164,3-2-393,0-1 175</inkml:trace>
  <inkml:trace contextRef="#ctx0" brushRef="#br0" timeOffset="14782.226">20037 8545 42,'14'-19'274,"-6"8"-10,-3 4-22,-1 1-14,0 3-25,-1 1-10,-3 2-1,0 11-10,-3 1 2,-1 8-15,-4 5-13,-3 4-1,2 3-6,-4 1-5,5 0-8,-5-1-8,3 0-5,-1-3-9,3-3 5,-1-2-19,2-7-8,0 0 10,1-5-23,4 0-8,0-1 0,-2-5-4,2 2 5,-2-3-4,4 0 13,0-1 8,-2-1 14,2-3 4,-2 5 6,2-5 2,0 0-8,0 0-4,0 0-3,0 0-9,0 0-7,4-12-8,0 3-11,-1 0-4,7-3-9,0 0-8,3 0 3,2-8-11,2 8-3,-1-5-5,3 3-6,-6 5-2,1 1 0,0-1-6,0 4-1,3 1-3,-7 1-4,0 2-3,0 1 1,-2 3-4,1-1-5,-1 3 5,-1 2-12,0 3 9,-1-1 3,2 4-5,-3-1 8,-3 4-5,1 0 0,-1 0 1,-2 1-2,0-5-1,-2 4-3,-1-5 5,-1 1-1,0 0-3,-3-3 2,-3 3-9,-1 0 10,-3-1-7,-9-2-8,3 1-6,1-3-10,-4 1-26,3-6-20,-1-1-30,0-1-30,-3-1-14,0-1-31,4 1-20,-5-7-36,0 2-28,5-4-38,-4-1-36,-1 0-243,-2 0-634,0-2 280</inkml:trace>
  <inkml:trace contextRef="#ctx0" brushRef="#br0" timeOffset="15046.4407">19061 8327 30,'-20'-19'271,"4"3"-13,-3 3-12,5 3-1,4 2-16,-4 1-20,1 6-17,1 1-25,-4 4-14,2 4-10,-5 8-16,0 6-4,-9 12-8,7 4-7,-4 9-4,2 1 0,0 3-12,1 2-10,-8 20-3,12-18-9,0-6-2,-2 2-10,7 2-5,-1-2-5,4-4-4,2-2-8,7-14 2,4 3-11,3 0-13,1-7-17,10 1-9,3-3-24,14 4-38,5 0-36,4-10-71,24 1-67,-20-9-231,2-4-518,26-9 230</inkml:trace>
  <inkml:trace contextRef="#ctx0" brushRef="#br0" timeOffset="15334.1469">20302 8521 98,'-3'-10'368,"3"3"-43,-1 2-34,1-2-31,0 2-26,0 3-25,0 2-23,0 0-19,6 12-14,2 4-11,2 8-16,1 8-5,7 14-10,-7 0-8,2 0-7,-3 5-3,-3-3 2,3-4-4,-5-8-7,1 9-15,-6-12-1,0-2-13,0-1-1,-3 1-6,0-5-2,-2 1 1,2-10-12,-1 0-1,0-2-1,-2-1-10,1-6-5,-3 6-15,1-7-31,1 0-27,-2-5-40,0-2-47,2 0-52,-4-4-28,5-4-48,-1-1-210,3-5-520,-1-4 230</inkml:trace>
  <inkml:trace contextRef="#ctx0" brushRef="#br0" timeOffset="15566.3533">20554 8378 233,'5'-14'282,"0"4"5,-2 1-8,-2 3-19,2-1-16,-2 4-37,2-1-26,-3 4-13,0 0-17,7 11-4,-7 6-16,4 8-11,2 2 10,-2 4 6,2 3-13,-2 0-1,3 2-12,0-2-3,-1 0-11,1 10-9,0-15-3,0-3 6,2-1-11,-4-6-24,1-5-6,2 2-16,-3-6-34,-1-2-40,0 0-31,-1-6-47,1 0-66,-4-2-63,10-8-51,-6-1-206,5-4-546,-1-12 242</inkml:trace>
  <inkml:trace contextRef="#ctx0" brushRef="#br0" timeOffset="15736.5849">20822 8345 172,'1'-14'236,"-1"3"-17,0 6-25,0-3-5,-3 7-4,3 1 9,-11 12 7,3 2-2,-8 10-10,2 1-12,-6 16-12,-1-3-13,8-7-12,-8 9-13,7-9-3,-1-1-25,-2 10-9,0-11-10,6-2-35,-9-2-37,7 0-35,-1-5-43,3-6-36,-2-1-44,3-4-30,1-4-21,-4-1-208,0-3-443,2-2 197</inkml:trace>
  <inkml:trace contextRef="#ctx0" brushRef="#br0" timeOffset="15884.223">20361 8681 171,'-3'-10'210,"1"4"-12,-1-1-9,3 2-2,0 1-1,1-1-1,2 1-6,4 0-6,3 0-8,3 2-14,7-4 0,6 6-6,2 0 3,10 0-4,3 4-18,1 0-16,-2-1-17,2 3-12,-4 0 0,-8 0-32,-1-2-43,-2 3-56,-3-3-59,-3 2-73,-1-4-70,-8 3-171,-2 0-457,-1-1 202</inkml:trace>
  <inkml:trace contextRef="#ctx0" brushRef="#br0" timeOffset="16086.4265">21002 9167 5915,'-1'5'92,"-2"-5"-53,0 2-31,3-2 11,-3 3 5,2 0 11,1-3 14,0 0-2,-4 4-16,4-4-3,0 5-4,0-5-21,0 0-24,-2 2-41,2-2-62,0 0-73,0 0-72,0 0-79,0 0-83,0 0-380,0 0-878,0 0 389</inkml:trace>
  <inkml:trace contextRef="#ctx0" brushRef="#br0" timeOffset="16599.7755">21585 8457 20,'0'-11'285,"-3"6"-32,3 0-18,-2 0-23,0 1-19,2 4-23,0-3-20,0 3-10,0 0 1,-3 12 0,1 8-13,-3 6-1,-2 8 3,0 11-10,-5 2 0,0 3-5,-1-1 4,0 0-21,1-6 3,0 2-8,2-14-3,-1 3-3,3-6-13,1-1 0,0-1-8,0-9 1,3 0-9,-3 0-2,4-5 4,0-4-7,-1 2-7,1-4 9,3-2 12,-4 0 12,4 0 13,-1 0 25,1-4 4,0 0 10,-2 4 2,2-4-12,0 0-10,0 0-12,3-19-9,1 9-9,1-4-12,3-1-7,2 0-4,1-7-11,3 1-2,-5 6-5,3 2-7,0 2-5,0 0-8,2 2-3,0 2 0,-2 2-5,3 5 0,-7 0-3,5 4-5,-3 4-2,3 2-7,-3 2 8,-2 4-3,-1 0 1,-1 0-2,-5 2 2,2 1-4,-3 6-9,-3-1-8,2-8-11,-5 1-16,2-4-8,-6 0-13,3-2-17,-4-2-4,-2-2 2,-3-4-9,5-1-6,-5-4-12,3 2-22,0-5 1,0 0-25,5-2-33,2-1-40,1-3-37,3 0-35,5 1-254,1-3-605,6-2 267</inkml:trace>
  <inkml:trace contextRef="#ctx0" brushRef="#br0" timeOffset="16753.889">21890 9036 371,'5'0'352,"2"2"5,-3-2-3,-1 0 4,-3 0 2,7-2-12,-7 2-28,0 0-34,6 2-21,-6-2-30,0 0-28,4-2-28,-4 2-35,0 0-71,0 0-72,0 0-75,3 3-75,-3-3-79,0 0-82,1 4-266,-1-4-622,0 0 276</inkml:trace>
  <inkml:trace contextRef="#ctx0" brushRef="#br0" timeOffset="17282.2516">22256 8618 242,'1'-15'349,"3"6"-5,-4-1-22,3 0-22,-3 5-28,0 0-37,3 2-29,-3 3-18,0 0-18,-4 14-19,-2 5-5,-1 10-5,1 4-25,-5 13-11,1-4-14,0-6 3,0 7-1,-1-9 2,0 0-9,4-2-12,-1-3-1,-1 0 2,2-3-13,1-2-1,-1-8 4,2 2 11,0-1-14,0-6-10,3-1 4,-1-2-12,2-1 3,-2-1 10,2-2 8,0 1 8,-1-2 24,2-3 14,-1 4 18,1-4 7,0 0 0,0 0-9,0 0-22,0 0-6,4-14-9,1-1-11,5 1-12,0-8-3,3 0-9,-2-1-7,2 3 4,-5 7-14,2-3-6,1 3-4,-1-1-4,0 2-5,0 0 1,1 1-5,1 3-1,-4 6-4,2-1 1,0 1-7,4 2 1,-1 4-2,1-2 0,-2 6 2,2 2-7,1 1-3,-4-1-1,0 2 3,-4-3 1,0 3-4,0-1 3,-4 0-5,1 1 2,-1-2-2,-3 2-7,0-4-4,0 2 4,-3-2 1,-4 1-2,-3 3-12,-1-5-6,-2-2-1,-1 1-12,0 0-5,-8-6-6,6-2-15,-1-1 1,3 2-12,-1-3-22,-1 2-23,2-2-18,4-2-13,0 1-13,3 4-26,-1-4-37,2 1-75,6 0-71,1-3-262,3 4-696,2-4 308</inkml:trace>
  <inkml:trace contextRef="#ctx0" brushRef="#br0" timeOffset="17468.3376">22588 8973 91,'6'-2'401,"-4"0"-7,1-1 5,-3 3-1,6-1 4,-5 0-11,-1 1 11,3-4-41,-3 4-33,0 0-33,0 0-27,5 0-31,-5 0-35,0 0-43,0 0-62,0 0-63,0 0-68,6 1-103,-2 2-106,2-1-150,-1 2-283,0-1-731,-5-3 323</inkml:trace>
  <inkml:trace contextRef="#ctx0" brushRef="#br0" timeOffset="18210.1061">23064 8816 191,'0'0'272,"0"0"-12,0 0-8,0 0-10,0-2-21,0 2-6,0 0-22,0 0-8,0 0-12,0 0-7,0 0-2,0-6-18,0 6-5,0 0-9,0-4 2,0 4-18,0-5 4,0 5-12,0-6-9,0 6-13,0-8-9,-3 4-11,2-1-7,1-1-7,-7-3-7,1 1-9,-1 6-6,0-5 0,-3 5-9,-5 2 4,-5 5-5,3-1-3,2 4-2,-9 3-2,3 4 1,2-1 4,-2 5-2,1-2-8,5 2 4,5-2 4,-1-2-4,2 0-3,1-1-4,3 3 8,3 0 16,2-2-4,1 2-22,4-1-3,0-3 15,2 3 0,3-1-12,1-2-23,6 2-34,2 1-53,0-7-59,7-1-71,2-7-86,-1-1-249,2-2-618,-1-5 273</inkml:trace>
  <inkml:trace contextRef="#ctx0" brushRef="#br0" timeOffset="18489.7301">23287 8468 176,'-3'-11'325,"0"2"-4,0 4-18,2 1-23,1-2-38,-2 4-19,2 2-20,0 0-21,0 0-22,2 12-10,-1-2-13,2 9-7,0 0-3,0 6-11,2 1-10,0 0-10,-1-2-6,0 2 6,-1 0-12,1-9-5,3 7-4,-5-5-12,2-1 11,0-1-7,-3-8-21,2 3 1,0 0-6,-2-3 8,2-3-14,-3 1-4,2-2-24,-1 0-5,1-1-20,0-1-21,-2-3-33,0 0-83,0 0-53,3-10-47,1 0-16,-1 0-25,1-6-180,-1-1-513,1-2 227</inkml:trace>
  <inkml:trace contextRef="#ctx0" brushRef="#br0" timeOffset="18676.7947">23432 8478 84,'3'-10'153,"-3"3"-6,1 2-11,-1 0-6,-3 1 8,3 4 8,0 0 6,-14 9 5,3-1-9,-2 5-11,-1 4-10,-6 2 2,2 3-12,3-2-8,-4-1-10,2-2-9,2 3-7,-5 0-6,5-2-4,2-6-13,3 2 1,-3 1-13,3-2 0,2-3 3,1 1-15,0-6-16,4 1-28,0-2-28,-1-1-27,1 2-26,-1-4-23,4-1-16,-3 1-58,3-1-170,0 0-386,-4-11 172</inkml:trace>
  <inkml:trace contextRef="#ctx0" brushRef="#br0" timeOffset="18953.6044">23068 8597 87,'-4'-3'194,"1"1"3,3 2 12,-7-1-7,7 1-7,0 0-15,-1-5-10,1 5-14,0 0 1,0 0 6,0 0-5,0 0-1,21 6-3,-7-4-11,9 2-13,-1-1-2,2-1-17,1 1-7,2 1-13,1-1-7,2-2-5,-3 0-3,2 2-11,-1 1-15,-1-3 7,-1 2-4,-4-2-13,-8-1 3,0-1-2,0-1-10,-5 2-6,-1 2 2,1-2-4,-4 0-6,0 0 4,0 0-7,-5 0-13,7 0-16,-7 0-18,3 0-23,-3 0-16,0 0-12,0 0-25,7 2-17,-7-2-8,0 0-18,0 0-14,0 0-31,0 0-13,-14 7-8,8-5-160,2 2-408,-2 0 182</inkml:trace>
  <inkml:trace contextRef="#ctx0" brushRef="#br0" timeOffset="21837.6458">20499 10089 260,'0'0'295,"0"-5"-5,0 3-11,0 2-21,-1-6-16,1 6-9,0-7-20,0 4-17,0 3-18,-2-6-6,2 2-15,0 4-8,-1-4-12,-1 1-8,2 3-11,-5-2-18,2-2-7,-2 1-7,-4 2-3,2-5-18,-10 6-10,3 0 4,-6 0-9,-4 2-17,0 3 7,-1 3 2,-2 0-1,-1 0-8,1 0-6,1 3 7,-3 1-10,4 3-5,1-2 1,0 3-2,7 0-3,0-2-6,5-1-4,2 0 10,1-1-13,3 3 19,3-1-4,1 1 1,5-1 2,2-2-1,5 0 5,5 5-9,4-4-4,2-1-4,3-4 7,-1 0 10,1-3-17,0 0 2,0-1 1,1-1 5,-11-3-18,10 2 12,-7-2-4,-2 3-1,-2-3 9,-3 0-5,-2 0 1,-2 0-6,-2 0 4,-4 0 3,7-2 3,-4 4 0,-3-2-9,0 0 2,0 0-6,0 0 0,0 0-3,-18 5 4,6-3 12,-1 0-15,-3 2-4,-4-2 1,-1 5 1,-3 2 7,0-4 1,-2 3 6,1 0-19,-3 1 4,0 0 0,4 2 7,0-1-4,-3 2 17,6-1-16,2 0 8,6-3-9,3 0 1,2 1-6,2-1 5,3-1 2,2 3 0,1 1 8,3-1 2,4 4-1,5-4 4,5 3-5,4 2 0,5-1 12,-1-9-14,3 6 0,3-6 5,6 4 2,-9-2-2,0-6-14,-1 4 16,1-2-6,0-3 5,-6-1 7,-1-3 10,-7 4 23,-3 0 31,-4-3 23,1 3 28,-1 3 19,-4-3 13,2 0 5,-5 0 0,8-3 1,-8 3-4,2 0-16,0-2-10,-2 2-17,0 0-8,0 0-10,3-3-15,-3 3-1,0 0-6,0 0-18,4 5-8,-4-5-5,0 0-10,0 0-5,0 0 0,0 0-1,0 0 0,0 0-13,0 0-10,0 0 1,0 0-10,0 0-18,0 0-18,0 0-22,0 0-32,0 0-40,0 0-41,0 0-38,0 0-48,0 0-46,7-4-25,-7 4-42,3-4-90,1 0-409,2 0-935,1 1 414</inkml:trace>
  <inkml:trace contextRef="#ctx0" brushRef="#br0" timeOffset="51451.1864">10579 3087 71,'-4'0'207,"4"0"-10,0 0-11,0 0-10,0 0-8,0 0-18,0 0-13,0 0-7,0 0-14,0 0 2,0 0-5,23 1-3,-8-1-10,0 0-6,0 0-11,10 0-1,-3 0-10,1-1-11,-7 1 0,9-3-9,-4 3 1,1 0-17,-5 3-8,-4-3-10,0 0-23,-2-3-28,-3 6-37,-2-3-42,-2 0-41,-4 0-27,4-3-165,-4 3-373,0 0 165</inkml:trace>
  <inkml:trace contextRef="#ctx0" brushRef="#br0" timeOffset="51643.2195">10549 3205 203,'-4'3'239,"1"-3"-17,3 0-6,0 0-21,0 0-1,0 0-4,17 4 10,-7-4-17,13 0-9,1-1-14,0 2-12,2-3-17,1-1-12,1 3-10,0 0-9,-2 0-12,1-2-10,-2-1-23,-3 1-21,0 2-30,-3-1-43,4-1-55,-11-1-46,3 0-50,0 0-35,-2 2-168,-3-2-425,-1 0 188</inkml:trace>
  <inkml:trace contextRef="#ctx0" brushRef="#br0" timeOffset="52066.3995">11321 3163 15,'0'0'297,"-5"0"-13,5 0-9,0 0-33,-7-3-16,7 3-9,0 0-21,0 0-11,0 0-19,0 0-20,0 0-6,18 2-12,-4-1-18,0-2-6,7 2-11,0 0-6,2 0-17,-6-1-22,5 0-20,-1 0-37,2-1-32,-6 2-33,-2 2-46,-2-3-41,0-2-38,-5 4-43,-4-2-127,1-3-399,-5 3 176</inkml:trace>
  <inkml:trace contextRef="#ctx0" brushRef="#br0" timeOffset="52225.5078">11317 3277 118,'4'7'152,"-1"-6"-14,7 1-5,0 0-5,4-2-12,2 5-1,3-5-19,4 3-1,1-3-15,-2 2-10,2 0-9,-2-4-11,1 2-31,2-3-70,-2 3-76,-3-2-73,-3 2-214,-2-2 94</inkml:trace>
  <inkml:trace contextRef="#ctx0" brushRef="#br0" timeOffset="52662.5282">11879 3244 8,'0'0'199,"-6"-1"-4,6 1-12,-4-1-14,4 1-4,0 0-7,0 0-6,0 0-4,0 0-3,0 0 2,0 0-6,13 4-1,-8-2-11,5 1-9,0 0-6,4-1-17,0 0-9,3-1-10,-3 0-9,2 2-3,-1-3-19,1 3-23,-1-3-37,-3 2-34,-2-2-40,-2 2-45,0-4-40,-3 1-51,0 2-129,-5-1-380,0 0 168</inkml:trace>
  <inkml:trace contextRef="#ctx0" brushRef="#br0" timeOffset="52846.8021">11831 3339 5,'0'0'210,"-3"2"-9,3-2 0,3 4-5,-3-4-7,4 4 0,2-3-6,1 4-19,3-1-11,3 0-13,1-1-6,0 1-22,1-4-10,1 4-14,3-3-21,-2 1-22,-1-1-51,-1-2-66,1-2-54,-1 1-56,1 2-151,-2-2-359,0-1 159</inkml:trace>
  <inkml:trace contextRef="#ctx0" brushRef="#br0" timeOffset="53878.2989">12507 3226 139,'-7'0'153,"7"0"-9,-7 0-2,7 0-6,-4 2 4,4-2-9,0 0 8,0 0-10,-6 0 12,6 0-1,0 0 4,0 0-3,0 0-4,0 0-1,0 0 5,0 0 4,0 0-4,-3 2 12,3-2-16,0 0 2,0 0 1,0 0-4,0 0-9,0 0 9,0 0-10,0 0 0,0 0-4,0 0-8,16-2-10,-16 2-14,8-2 1,1 4-7,1-2-5,2-2-8,3 2-7,7-2-15,-6 2-2,6-2-17,-8 1-23,3-1-32,-6 0-32,3 1-42,-5-1-39,2 1-47,-2 1-53,-1-2-78,5 1-290,-5-2-656,1 1 291</inkml:trace>
  <inkml:trace contextRef="#ctx0" brushRef="#br0" timeOffset="55049.6992">13226 2887 144,'0'0'152,"0"0"-7,2-4-17,-2 4-1,0 0-24,0 0 4,0 0 3,-7 16 8,5-6-5,-1 6 22,-1 3-9,-1 0 8,0 7-5,-2-2-8,1 0 0,-2-2-5,3-2-4,1-3 1,-2 9-7,2-9-7,2 0-9,-3-2-7,2-3-5,1-1-9,0 0-3,1-2-7,-2-2-5,1 1-7,2 0-2,-1-4-2,0 1-7,-1 0 0,1-1-7,1-4 2,0 5-6,0-2 9,0-3-2,0 0 12,-3 4-10,3-4-2,0 0 4,-2 5-6,2-5 7,0 0-5,0 0 1,0 0 5,0 0-3,0 0-2,0 0-4,0 0 7,0 0-12,0 0 2,0 0-9,0 0-1,0 0 0,0 0-7,0 0 7,0 0-2,0 0-8,0 0 3,0 0 0,0 0-3,0 0-5,0 0 6,0 0-10,0 0-6,0 0 3,0 0 9,0 0-22,0 0-1,0 0 0,0 0-8,0 0-3,0 0-5,0 0 1,0 0-4,0 0 4,0 0-3,0 0 3,0 0-2,0 0-5,0 0-2,0 0 1,0 0-6,0 0-5,0 0-6,0 0-5,0 0-11,0 0-12,0 0-15,0 0-26,0 0-46,0 0-46,0 0-197,-1-12-452,1 12 201</inkml:trace>
  <inkml:trace contextRef="#ctx0" brushRef="#br0" timeOffset="55933.2173">13647 2905 78,'-6'-2'126,"6"2"-7,0 0-19,-4-1-3,4 1-13,0 0 1,0 0-14,0 0 8,-6 0-15,6 0 14,0 0-18,0 0-6,0 0-1,0 0-7,0 0 6,0 0-10,0 0 7,0 0 7,0 0 7,0 0 3,0 0 14,0 0-2,0 0 4,0 0 3,0 0-1,0 0 1,0 0 4,0 0 0,0 0-4,0 0-2,0 0-5,0 0-1,0 0-2,14-2-4,-14 2-1,0 0 1,0 0 0,0 0 1,0 0-5,0 0 2,0 0 0,0 0-4,0 0 1,0 0-2,0 0-3,0 0-6,0 0 0,0 0 1,0 0-15,0 0 10,0 0-8,0 0 5,2-1-7,-2 1 2,0 0-10,0 0-1,0 0 1,0 0 6,0 0-20,0 0 7,0 0-7,0 0 2,0 0-4,0 0 0,0 0 15,0 0-13,0 0-11,0 0 3,0 0 1,0 0 7,0 0 0,0 0 4,5 6 19,0-6-1,3 0 3,5 0-9,1 2 9,3 1-7,4-1 1,1 0 1,-2 1-1,3-1-11,-8 0 1,2-3 2,-1 2-5,-1 3-6,-2-5-2,2 2 3,-6-2-2,0 1-8,1 0 14,0 0-12,-3 1-9,3-1 8,-4-1 0,-1 1 0,2 1 0,-1-1-4,-6 0-3,7-1 9,-3 2-6,-4-1 10,0 0-3,8-1-1,-8 1-2,0 0-3,5 0 9,-5 0-2,0 0 0,0 0-11,0 0 12,3-3-4,-3 3 2,0 0 1,0 0 1,0 0-9,0 0 0,0 0-2,0 0 2,0 0 5,0 0-5,0 0 0,0 0 3,0 0-13,0 0 7,0 0-8,0 0-5,0 0 8,0 0-21,0 0-5,0 0-12,0 0-10,0 0-19,0 0-10,0 0-23,0 0-18,0 0-24,0 0-23,0 0-28,0 0-30,0 0-28,0 0-24,0 0 5,-2 11-19,2-11-181,3 7-509,0-4 225</inkml:trace>
  <inkml:trace contextRef="#ctx0" brushRef="#br0" timeOffset="58276.9499">14272 3134 30,'0'0'144,"0"0"0,0 0-14,0 0-4,-6 3-10,6-3-8,0 0-3,0 0-4,0 0-3,0 0 0,0 0-3,0 0-15,0 0 10,0 0-12,0 0 8,0 0-4,0 0 3,0 0-6,0 0 0,0 0-7,-7-2-5,7 2-1,0 0-3,0 0-9,0 0 26,-4-3-6,4 3-5,0 0-3,0 0-7,0 0 0,-8 3-4,8-3-7,-2 3-2,2-3-8,-6 1-3,6-1-3,-5 0-5,5 0 2,-6 3-1,6-3-6,-5 0 1,5 0 0,-4 0-5,2 2 3,2-2-6,0 0-1,0 0 1,-8 0-2,8 0-2,0 0 8,-3 2-2,3-2 8,0 0-4,0 0 4,0 0-3,0 0 0,0 0-4,0 0 7,0 0-1,0 0-4,0 0 8,0 0-3,0 0 15,0 0-6,0 0 11,0 0-14,0 0 12,0 0 1,0 0 5,0 0 1,0 0 7,0 0-20,0 0 23,0 0-6,15-4-13,-5 4 9,0 0-11,4-3-2,3 2 2,4 0-21,1-1 15,-6 2-25,5 0 14,1-3-7,-6 2 8,4 0-14,-6 1 0,3 0-2,-4 0 4,-3 0 3,-2-3-5,2 1-5,-3 2-3,1 0 8,0 0 5,-4-2-4,1 4-24,-5-2 0,7 0 31,-4-3-3,-3 3-2,0 0 11,0 0 1,12 1-8,-12-1-3,0 0 5,0 0-5,0 0 10,9-1 0,-9 1-13,0 0-18,0-1 30,0 1 5,0 0-8,0 0 8,0 0-7,2-4-11,-2 4 11,0 0 0,0 0 4,0 0-3,0 0-6,0 0-3,0 0 0,0 0-6,0 0 5,0 0 0,0 0-8,0 0 2,0 0 6,0 0-2,0 0-1,0 0-17,0 0 16,0 0 4,0 0 5,0 0-4,0 0-4,0 0 10,0 0-2,0 0 0,0 0-4,0 0 5,0 0 3,0 0-7,0 0-3,0 0 7,0 0-9,0 0-1,0 0 4,0 0 4,0 0-1,0 0-10,0 0 4,0 0-2,0 0 5,0 0-9,0 0 3,0 0 2,0 0-5,0 0 2,0 0-1,0 0-1,0 0-7,0 0 8,0 0 2,0 0-1,0 0 0,0 0 2,0 0 0,0 0 2,0 0 10,0 0-10,0 0-6,0 0 0,0 0 3,0 0 0,0 0-2,0 0 3,0 0-5,0 0 4,0 0-6,0 0 2,0 0 2,0 0-6,0 0 7,0 0 1,0 0 1,0 0-3,0 0-5,0 0 5,0 0 2,0 0-4,0 0 4,0 0 6,0 0-8,0 0-5,0 0 1,0 0-3,0 0 10,0 0-1,0 0 1,0 0-5,-10 6 4,10-6-8,0 0 3,0 0 4,0 0 3,0 0-6,0 0-1,0 0 1,0 0 2,0 0 10,0 0-13,0 0-4,0 0 4,0 0-2,0 0 7,0 0-5,0 0 4,0 0-7,0 0 0,0 0-5,0 0 10,0 0-1,0 0-1,0 0-1,0 0 2,0 0 0,0 0 0,0 0-6,0 0 7,0 0-7,0 0 8,0 0-5,0 0 1,0 0 0,0 0 0,0 0 0,0 0 3,0 0 1,0 0-5,0 0 2,0 0 1,0 0-3,0 0-5,0 0 8,0 0 0,0 0 0,0 0-2,0 0-1,0 0 5,0 0 1,0 0-3,0 0 5,0 0-9,0 0 6,0 0-4,0 0 2,0 0 1,0 0 0,0 0 0,0 0-6,0 0 1,0 0-1,0 0 5,0 0 1,0 0 0,0 0 0,0 0-6,0 0 5,0 0-6,0 0 7,0 0-8,0 0 8,0 0-3,0 0-1,0 0-3,0 0 14,0 0-22,0 0 7,0 0 4,0 0 5,0 0-7,0 0 5,0 0-3,0 0 3,0 0 0,0 0 1,0 0-5,0 0 2,0 0 4,0 0-5,0 0 5,0 0-6,0 0 0,0 0 3,0 0 3,0 0-5,0 0-9,0 0 14,0 0 2,0 0-3,0 0-4,0 0 4,0 0-4,0 0-7,0 0 10,0 0-4,0 0 9,0 0-12,0 0-3,0 0 1,-6-5 3,6 5-1,0 0-6,0 0 1,0 0-5,0 0 2,0 0-1,0 0-1,0 0-1,0 0 4,0 0-22,0 0 22,0 0-3,0 0 8,0 0 2,0 0-2,0 0-5,0 0 1,0 0 0,0 0 18,-4 4-16,4-4 3,0 0 2,0 0 2,0 0-14,0 0 17,0 0-6,0 0 4,0 0 6,0 0-1,0 0 1,-3 3-2,3-3-4,0 0-12,0 0 5,0 0 7,0 0 6,0 0 0,0 0-2,0 0 5,0 0-3,0 0-8,0 0 9,0 0-11,0 0 8,0 0-2,0 0 0,0 0-4,0 0 8,0 0-4,0 0-1,0 0-4,0 0 10,0 0-3,0 0-3,0 0 1,0 0 0,0 0 2,0 0-1,0 0-3,0 0-1,0 0 0,0 0 8,0 0-5,0 0-3,0 0 4,0 0-7,0 0 2,0 0 7,0 0-13,0 0 9,0 0-3,0 0 6,0 0 1,0 0 1,0 0-6,0 0 6,0 0-7,0 0 2,0 0-1,0 0-12,0 0 17,0 0-5,0 0 1,0 0 3,0 0-4,0 0 3,0 0 1,0 0 1,0 0-1,0 0-7,0 0 5,0 0-5,0 0-1,0 0 2,0 0 8,0 0-6,0 0 4,0 0-6,0 0 4,0 0 6,0 0-6,0 0-2,0 0 7,0 0-10,0 0 1,0 0 3,0 0 0,0 0-2,0 0 0,0 0 1,0 0 2,0 0-2,0 0 1,0 0 0,0 0 2,0 0-22,0 0 23,0 0-4,0 0 5,0 0 0,0 0-11,0 0 11,0 0-3,0 0 5,0 0-6,0 0 11,0 0-8,0 0-1,0 0 0,0 0 0,0 0-15,0 0 14,0 0-3,0 0 4,0 0 8,0 0-26,0 0 19,12-4 1,-12 4-15,0 0 17,0 0-4,0 0 10,0 0-12,0 0-10,0 0 18,0 0 1,0 0-5,0 0-3,0 0-14,0 0 12,0 0 7,0 0-1,0 0-3,0 0 0,0 0-2,0 0 4,0 0-3,0 0 0,0 0-8,0 0 8,0 0 4,0 0-4,0 0-2,0 0-8,0 0-3,0 0-12,0 0 12,0 0-41,0 0-22,0 0-20,0 0-19,0 0-34,0 0-29,6 2-32,-6-2-39,13-1-45,1 2-33,-4-1-200,4 0-570,0 2 253</inkml:trace>
  <inkml:trace contextRef="#ctx0" brushRef="#br0" timeOffset="61194.2184">1542 5131 59,'0'-3'163,"3"-1"-8,-2-2-1,0 2-10,-1 1-9,3-4-10,-1 5-13,-1-1-1,-1 3-7,0-7-8,2 6-6,-2 1 2,2-5-18,-2 5 7,2-3-11,-2 3-6,0 0-4,0 0-7,0 0-3,0 0-14,0 0-1,0 0-1,0 0-3,-9 13-5,8-2-13,-2-1 11,-1 8 0,-2-1-4,1-1-6,-4 7 3,2 4 0,0-5-4,0 1 2,3-6-3,-3 7 6,0 1-7,-2-1-2,5-7 0,1 0-1,-3 0-12,4-1 12,-1-5-1,-1 8 0,-2-4 1,3 1 1,-1-1-3,1-5-1,-1 5-2,1-4 1,-4 4 1,4-5 0,0-1-3,0 0 3,2 2 2,1-2-8,-4-4 5,1 2 1,3-1 2,-3-2-7,-1 0 0,4 0 0,-4 0-1,4-4-2,-1 3 3,1-3 0,0 3 0,0-3 3,0 0-5,0 0-2,0 0-7,0 0-20,0 0-41,0 0-24,0 0-29,-2-11-21,4 4-11,-2 0-148,1 0-329,0-3 146</inkml:trace>
  <inkml:trace contextRef="#ctx0" brushRef="#br0" timeOffset="62447.7809">1481 5213 16,'0'-6'160,"2"2"-10,-1 2-1,-1-1-5,0 3-5,0-9-7,3 5-1,-2 1-7,1-2 0,-1 1-13,2-1 9,-3 2-5,3-4-7,1 2 5,0 0-6,-1-2-10,1 0-9,2 1 2,-2 2-5,2-3-1,-2 1-8,0-1-9,3-1-9,0 3 0,0-3-7,0 0-3,0 2-7,-1-2-8,5 0-1,-4 3 0,3-3-1,-2 2-10,1 1 3,2-2-2,-4 2-2,3 2-4,-2-2-2,0 2 2,0 0-3,1 2-4,-1-1 3,-4 2-2,-4 0-6,10-2 0,-6 2 0,2 2-2,-6-2 4,11 4 5,-4-1-9,-4 4 2,1-4-3,2 0 1,-2 6-3,-1-4-1,1-3 5,-1 7-4,0-3-1,-2 0 2,2-2-1,-3 3 0,3-1-11,0-1 6,-2 4 0,-1-2-2,3 1-1,-6 0 5,2-1-3,-1 0-1,1 2 1,-2 0 0,0-2-2,-1 2-7,-3-1 0,1 1-1,3 0-12,-5 2-1,1-4-3,0 3 11,0-3-6,-1 1 3,-5 5 2,3-4 0,0-2 2,3 2-4,-2-1 7,-2 1 1,2 0-2,0-3 0,1 0 6,-5 3-7,5-5-2,-1 1 5,-1 0-3,3 0 4,-2-2-2,-1 1 1,4 1-5,-4-1 3,4-1 4,-1-1 1,2 1 2,-1-1 4,3 3-6,-4-4 3,7-1 0,-5 2 7,5-2-5,-6 0 4,6 0 4,0 0 4,0 0-3,0 0 13,-3 4-5,3-4 5,0 0 5,0 0-1,0 0 12,0 0-15,0 0 7,0 0-3,0 0 5,0 0-1,0 0 2,0 0 5,0 0-11,0 0-2,0 0 5,0 0 2,0 0 1,0 0 4,0 0-1,0 0-3,0 0 0,0 0-5,0 0-4,10-12 1,-7 8-1,-3 4-4,8-1 1,-8 1 0,7-1-3,-1-2-1,-2 2-10,-4 1 6,8-4 2,-3 4 8,-5 0-13,11 0 0,-11 0-6,14 2 1,-5 1-5,-4 0 3,2 1-9,0 3 5,3-2 4,-4 1-1,4 6-3,-5-3-4,2-1 9,-1 0-3,1 2 2,-3 2 1,2-3 0,1 7 0,0-2 2,-1-2-5,-4 0 5,3-1 0,-2 2 1,2-3-2,-2 1-2,1 1 2,-2-4 3,2 2 1,-1 0 3,2 0-7,-2-1 8,0-6-4,-2 3 1,5 0 1,-3 0 5,-2-1-14,2 0 7,1-1 1,-4 2-1,2-3 1,-2-3-1,1 8 0,3-7-1,-4-1 5,3 7-3,-2-3-2,-1-4 3,6 4-6,-6-4 6,0 3 0,4 0 1,-4-3 5,6 4-4,-2-1 10,3-1-2,-4 0 4,-3-2 2,11 1-7,-2-2 8,-1 1-3,2 0-1,0-2-2,2 1 3,-2 0-5,-2 1 3,2-3-6,-2 3 6,0-3-5,1 1 2,-1 0-3,-4 1 1,2-1-4,-6 2 12,10-2-10,-5-1 6,-5 3-7,9-2 5,-9 2 0,4 0 6,-4 0-2,7-2-3,-7 2 2,0 0 1,3-5 0,-3 5-2,4-2 2,-4 2-2,0 0 4,0 0-4,0 0-3,0 0-4,0 0 5,0 0 0,6 0-1,-6 0 0,0 0-1,0 0 2,0 0-5,0 0 3,0 0-4,0 0 8,0 0-10,0 0 2,0 0-1,0 0 2,0 0-5,0 0 3,0 0-1,0 0 0,0 0-1,0 0 0,0 0-2,0 0 4,0 0-4,0 0-1,0 0 2,0 0 2,0 0-8,0 0-1,0 0-16,0 0-16,0 0-23,0 0-29,0 0-43,0 0-44,6-4-50,-6 4-224,5-6-487,-5 6 216</inkml:trace>
  <inkml:trace contextRef="#ctx0" brushRef="#br0" timeOffset="63054.963">2263 5307 129,'0'0'180,"0"0"0,-6 0-2,6 0-16,0 0-7,0 0-9,0 0-6,-4-3-4,4 3-11,0 0-4,0 0-16,0 0 5,0 0-7,0 0-7,0 0-5,0 0-5,0 0-1,0 0-5,10-4-6,-10 4-8,11 0 7,-1-3-17,6 3-7,-2 0 1,3-1-11,2 3 0,5 0-3,-1-6-4,1 4-3,3 0-6,-2 1 4,3-1-3,0 3-9,11-1 4,-10 0-4,-4-1-3,5-1 2,-5 2 0,0-1-9,2 3 5,-3 1-4,2-5 1,-7 0 2,1 3-6,-3-5 3,-2 4 6,-2-2-9,0 4 3,-3-3-7,-2 1 7,-1-3 3,0 1-2,-1-1-1,-2 2-3,-4-1 4,7-2-1,-4 0 3,-3 2 1,0 0 1,5 2 1,-5-2-4,0 0-1,0 0-2,5 1 6,-5-1-7,0 0-3,0 0-2,0 0 3,0 0-3,0 0-1,0 0-4,0 0-11,0 0 0,0 0-12,0 0-12,0 0-29,0 0-26,0 0-45,0 0-30,-16-8-27,9 5-31,0 1-153,0-2-412,0 1 183</inkml:trace>
  <inkml:trace contextRef="#ctx0" brushRef="#br0" timeOffset="64040.0895">2763 5196 10,'0'0'189,"0"-5"1,0 5-2,0 0-12,-1-4-6,1 4-14,0 0 1,0 0-23,-2-2-16,2 2-8,0 0-9,0 0-5,0 0-5,0 0-8,0 0-8,0 0-2,0 0 1,10 0 6,-7 5-2,7 1-13,-3-3 3,5 5-2,1 3 3,1-5-4,0 1-5,5 4-2,-5-3-9,5 5-2,-6-5-2,3-1-7,-1 0-6,-2 1-2,2 1 0,-5-2-2,0-2-4,-2 1 1,2-2-6,-3 1-1,1 0-2,-3-4 4,-1 3-6,-1-3 0,4 3-3,-3 0-5,0-3 5,-1 2-3,0-2 1,-3-1-11,3 1 12,-3-1-2,4 2 0,-4-2-1,3 2 7,-3-2-11,0 5 5,0-5-1,0 0-1,0 0 1,0 0-2,3 3 1,-3-3-3,0 0 0,0 0 6,0 0-1,0 0 1,0 0 2,0 0 1,0 0 2,0 0 5,0 0-8,0 0-9,0 0 4,0 0-2,0 0 5,0 0-3,0 0 9,0 0-6,0 0-1,0 0-4,-16-5-5,16 5 6,-14 2-3,6-1 2,-6 3 2,0 1-10,-6 0 9,4 3-9,-3 4-2,-2-1-2,1-1 3,0 4 8,-1-1-10,7-6 1,-3 7-10,3-4 14,1 3-3,2-4 3,1 2 1,-1-1-7,1-2 9,4-3-3,-1 2-3,3-2 5,1 0-4,-1-1 6,1 1-1,-1-1-3,1 0 1,3 0-5,-4-1 4,1-1 2,3 1-1,0-3 0,0 0-6,-2 4 7,2-4 0,-3 3 5,3-3-5,-2 2 0,2-2 0,0 0 1,0 0-1,0 4 4,0-4-3,0 0 1,0 0-6,0 0 6,0 0-1,0 0-4,0 0 5,0 0 0,0 0-4,0 0 5,0 0-1,0 0-3,0 0-1,0 0 11,0 0-10,0 0 1,0 0 0,0 0 3,0 0 0,0 0-4,0 0 0,0 0 4,0 0-3,0 0-3,0 0 0,0 0 0,0 0 6,0 0-5,0 0-5,0 0 4,0 0 1,0 0 1,0 0-6,0 0 1,0 0-1,0 0 2,0 0-4,0 0 5,0 0-5,0 0 2,0 0-1,0 0 1,0 0 0,0 0-1,0 0 5,0 0-4,0 0-2,0 0-2,0 0 0,0 0 1,0 0-1,0 0 3,0 0-3,0 0-4,0 0 9,0 0-5,0 0 0,0 0 1,0 0-3,0 0-3,0 0 8,0 0 0,0 0-9,0 0 8,0 0 1,0 0 2,0 0-3,0 0-3,0 0-6,0 0 0,0 0-5,0 0-5,0 0 11,0 0-10,0 0-1,0 0 5,0 0 1,0 0 3,0 0 0,0 0 9,0 0-10,0 0 3,0 0 6,0 0-3,0 0 1,0 0 1,0 0 5,0 0-3,0 0 3,0 0 0,0 0-13,0 0 5,0 0-4,0 0-11,0 0-5,0 0-1,0 0-16,0 0-17,0 0-12,0 0-22,0 0 0,0 0-16,0 0-16,3-11-34,-3 11-131,0 0-323,0 0 144</inkml:trace>
  <inkml:trace contextRef="#ctx0" brushRef="#br0" timeOffset="66526.1376">3529 5187 127,'7'-3'239,"-4"-5"-7,-3 2-7,3 3-18,-2 1-15,2-3-18,-3 5-22,0-3-11,0 3-20,0 0-13,0 0-8,-4 10-9,1-1-12,-4 9-4,1-1-7,-2 9-2,-2 1 6,2 1-7,-3-2-3,2 5-2,-1-7-2,2 2 9,-1-1-9,2-3 3,0-4 4,3 2-15,-3-5-2,3 0 0,-1-5-5,1 1-6,1-4 2,-1 3-3,3-5 2,-1 1-3,1 0 13,1-4-8,-3 2 9,3 0 7,0-4 32,0 0-3,0 7-7,0-7 4,0 0 24,0 0 15,0 0 9,0 0-6,0 0-6,0 0-9,7-20-6,-4 8-17,5-10-5,-3 4-12,2-10-6,1 1-10,2-2-4,-2 1 0,1-5-16,-1 0 10,2 4-13,0 1 1,-3 1 2,4-1-11,-1 3 1,-3 3-6,3 5 0,-3-5 0,3 5-3,-3 3 3,0 2 1,3-4-5,0 3 0,1-2-7,3 1-3,5 0 2,-7 8-10,4-4 8,3 3-2,-4 2-4,0 5-9,-1 2-6,-4 1-9,4 3 7,-3 5-5,-1-4-1,0 5 3,-7 2-4,2 0-3,-4 2 4,-1 1 11,0 2-25,-2-1-4,-5-2-1,-2 8-14,-5-2-12,3-4 1,-7 0-6,5-5-9,-4-1 5,-2 2-9,5-2 6,-1-7 2,0 3-9,1-1 13,-3-1 10,5-1 2,3-2 5,-1-2 2,4 1 11,-2 0 5,1 0 5,4-2 8,-2 1-5,5-1 9,-8 0 6,8 0 4,-4 1-2,4-1-5,0 0 1,0 5 4,0-5-6,0 0 8,4 5-1,-1-2 0,0 1 4,1 2 12,0-2-5,-1 6-2,3-3 5,2 1-1,-2 2-5,1 1 7,0 1-1,4 1 2,-1-1 6,-4-2-1,1 2-1,3 0-2,-3-3 0,-2 1-4,5 0 1,-4-3 2,-2 3 0,1-2-7,-1-2 6,-2 0-4,0-2-1,2-2-6,-3 3-7,2-2-14,-1 0-20,0 1-28,1-4-31,0 2-19,1 1-23,-1 1-21,1-3-33,6 1-225,-2-2-467,4 0 207</inkml:trace>
  <inkml:trace contextRef="#ctx0" brushRef="#br0" timeOffset="66818.3484">4049 5398 83,'-5'-6'286,"3"4"20,-1-1-2,0-1 1,3 4-6,-1-3-13,1 3-20,1-6-22,-1 6-8,7-1-11,2 1 1,5 0-14,7 1-10,6 3-19,-3-1-3,1 3-11,3-1-6,-1-2-18,-2 0-15,0 2-11,-2-1-2,-3-2-14,1-2-7,-4 4-12,-3 0-3,0-2-5,-4 0-11,0-2-2,-3 0-5,0 3-1,-4-3-13,5 0-9,-5 1 3,-3-1-8,4 0-8,-4 0-25,0 0-21,6-1-18,-6 1-38,0 0-43,0 0-86,-3-7-75,3 7-86,-5-8-365,0 3-794,-6-1 351</inkml:trace>
  <inkml:trace contextRef="#ctx0" brushRef="#br0" timeOffset="67039.5055">4252 5232 193,'0'-7'228,"-2"2"1,1-1 4,1-1-2,-1 3-14,1 4-20,-2-2-19,2 2-12,-1-3-20,1 3-12,0 0-12,0 0 0,-4 13-19,-2 1-4,3 3-2,-1 7-8,-3 6-7,1-6 1,1 5-11,-1-4-10,0 3-6,-2-1-6,1-3-2,1 0-5,1-7-3,-2 3 0,4-3-6,-2 0-12,0-2-17,2-3-28,0-1-41,2 0-47,-2-3-65,2-1-54,1-2-240,0 2-509,3-4 226</inkml:trace>
  <inkml:trace contextRef="#ctx0" brushRef="#br0" timeOffset="67783.7174">4727 5235 273,'4'-7'320,"0"-1"2,-1 4-17,0-3-22,1 2-31,-3 4-28,0-1-29,-1 2-19,0 0-14,-1 10-11,-3 2-10,0 7-14,-3 9-5,-2 0-1,-2 1-3,0 2-9,-2 1-13,0-2-3,-1 0 8,2-1-5,0-1-5,-2-2-4,4 2-2,2-3-13,-5-4-7,6-7-1,-1 0-2,0 2-12,3-3-1,-2-4-1,4 1-15,-1-3 6,4-2 4,-4 2-25,1-5 9,3 3 8,0-3 25,0-2 10,0 0 13,0 0 9,-3 4 6,3-4 22,0 0 9,0 0-8,0 0-3,6-12-11,-5-5-14,5-1-12,1-11-17,2 0-6,0-3-4,0 1-6,3-2-2,-2 3-8,0 0-4,1-3-2,-2 3 3,1 2-10,1 0-2,-3 2-2,2 2-2,0 1-9,1 1 2,-2 6-4,6-5-3,-1 3-2,3 0-13,-3 3 10,5 4-3,-5 1 0,1 4 0,6 2-4,-1-3 3,0 7-7,-6 2-17,0 2-9,-1 2 1,-2 4-4,-3-1-2,-2 0-5,1 4 4,-2 4 3,-6-2-2,-3 2 0,-4 7 1,-5-5-17,0 6 2,-5-7-23,-3 0-18,-2-1-11,1 0 2,-2-1-3,1-1 4,4-5 13,3-1-6,2-4 19,1-1 5,3 0 16,3 0 1,2-1 13,-1-2 6,3 3 2,1-3 10,2-1 6,0 0-1,0 0-2,0 0 4,0 0 5,0 0 0,12 8 8,-1-5 7,2 1 7,3 3-15,-4 0 17,0 1 11,0 1-10,1 1 17,1 3-14,3 6 11,-2-2 8,1 1-4,0 0 2,2 2-3,-3-3 1,-2 0 0,-2-3 6,0 0-3,-1 1 13,0-5-11,-1 3 4,0-4 0,-3 0-2,1-2-8,-3-2 4,1 0-1,-1-1 8,0 0-2,-3 0 11,1-1-5,-2-3 5,1 2 5,2 1-10,-3-3 5,1 2 4,-1-2-11,0 0-6,3 2-1,-3-2-4,0 0-10,0 0-28,0 0-19,0 0-45,0 0-52,0 0-59,0 0-74,0 0-91,0 0-102,-14-4-249,6 1-755,-6 1 334</inkml:trace>
  <inkml:trace contextRef="#ctx0" brushRef="#br0" timeOffset="68745.7904">1308 6264 99,'0'-4'265,"-3"-1"-24,3 1-22,-1 0-21,1 4-16,0 0-20,-10 14-5,6 3-13,-6 9-14,-3 4-2,3-2-9,-5 3-5,6 1-6,-3 0-4,0-1 6,1-2-5,-2-2 1,5-3-11,0 1-2,-2-1-13,4-5 3,-1-5-11,4-1-1,-1-1-7,1-3 12,3 0-20,-4-2-2,1-1 10,3-1 7,0-1 20,-1-1 17,1 1 14,0-4 31,0 0 15,0 0 6,0 0-12,0 0-16,0 0-6,1-16-19,3 6-13,1-7-9,0-9-10,2-1-10,3-4-12,0-3-5,-1 2-8,6-11-7,-7 9-6,5-10-4,-2 13-1,2 3-11,1-4-5,-7 4 3,7-1-4,0 6-5,-2 2-2,3 3-5,-4 3 1,5-1-5,2 3 0,0 1 6,5 7-19,-3 1-9,-5 4-22,-1 5-15,3-3-18,-6 5 0,2 3-2,-4 7-1,-1-3 8,-4 3-11,-4 2 7,2 0-19,-7 6-9,-3 0-3,-4 2-14,-1-2-3,-4-3-2,-3-2-1,3-2 0,0-2 16,5-5 13,-1-3 3,4-1 9,1-4 9,-5 4 11,9-5 8,-2-1 16,2 1 7,1 0 14,-2 0 0,5-2 11,-3 1-6,3-1 4,0 0-7,-3 4 2,3-4-1,0 0 2,4 5 3,-4-5 6,7 6 3,-4-2 6,4 4 13,0-2-4,3 5 9,-2-2 3,2 0-4,3 5 3,-4-2 0,3 0-6,-2-1 2,1 1 4,2 2-6,-3-2-6,1 1-18,-1 2-14,1-5-32,-2 3-52,3-1-52,1 1-56,0-3-38,-2-1-242,3-3-532,0-2 236</inkml:trace>
  <inkml:trace contextRef="#ctx0" brushRef="#br0" timeOffset="69215.1856">1862 6538 115,'-2'-6'273,"-3"1"-7,3 0 2,-1 0-2,0 1-5,3 0-9,0 0-21,0 4-24,-1-5-16,1 5-25,6-4-12,2 3-3,6 1-18,10 0-4,3 1-6,10 1-9,2 0-2,-1 1-13,0-2-10,-8 3-7,8-3-6,1 2 16,-12 0-33,1 2-5,2-4-6,-1 2-1,-2-1 0,0-1-5,-2-1-5,0 2-1,-8-2 4,0 0-32,-4 3 14,-2-3 1,-4 0-16,2 0 9,-1 0-5,-4-3-8,-1 1-31,-1-1-23,-1-1-1,-1-1-9,-3-5-10,0 0 3,-4 1 10,0 0-2,-2-4 5,-1 3 4,0-3 5,-3 2 7,3 2 2,0-1 4,3 4 8,-1-3-2,2 4 5,-1-2 7,2 5 7,3-3-1,-4 2 3,4 0 3,2 3-7,0 0-5,0 0 8,0 0-3,0 0 4,15 13-3,-8-4 1,3 3-3,1 4 5,-1-1 6,3 6-1,-5-4-1,-2 2 7,0 5-3,-1-7 3,-2 2-3,0 1 3,-6-3-1,0 2-2,0 1 5,-1-3-1,-1 2-1,0-5 0,-3-1-16,-2 1-23,0-2-31,3-2-36,-3-1-58,3-4-54,0 0-57,2 2-170,0-4-476,5-3 211</inkml:trace>
  <inkml:trace contextRef="#ctx0" brushRef="#br0" timeOffset="70008.4301">3108 6324 97,'2'-4'208,"-1"-2"-4,0 2-10,0 1-18,-1 3-19,4-4-19,-4 4-12,0 0-8,0 0-12,-7 21-4,1-1 0,0 6 6,-1 0-3,-4 5-8,4 1-6,-6 0-6,6-2 10,-3 3-4,-2-4 1,3 2 3,1-5 4,1-1-3,1-6-5,0-4-2,2 4-8,-1-3-2,-1-1-7,3-3-4,2 1-2,-2-4-3,0-2-8,3-2 24,-3-1-26,3 0 11,0 0-1,-3 0 30,3-4 12,3 4 12,-3-4 7,0 0 16,0 0 15,0 0-5,0 0-8,0 0-16,0-19-24,3 7-6,4-13-12,-3 1-3,2-3-7,1-2-11,1-2-6,0 0-13,0 1-3,2-2-4,1-2-5,-1 1-1,1 2-6,-1 2-2,4 1-2,-1 0-7,0 4 8,0 0-10,-1 3-6,1 0 4,2 3-2,-4 3 0,4-2-4,1 2-2,-3 5-2,-2 3-4,2 2-11,1 2 8,-7 3-9,3 3-14,0 0-10,1 4-7,-3 1-4,0 6 4,-1 2 0,-3 0 1,-3 3 2,2 1 4,-6 2 1,-4 3-2,-4 0-16,1-1-8,-4 0-19,-3-4-20,-1-1 0,-2 1 2,-1-2 0,-2-4 9,2-1 3,-1-1 7,3-1 12,4-3 9,2-3 0,-1-2 14,7 0 2,0 0 4,-1 1 4,3-4 6,1 1 4,1 0 17,3-1-11,-6 1 4,6-1-4,0 0 0,0 0 3,0 0 4,0 0-5,0 0 8,9 4-1,-5-2-1,3 1 2,2 3 0,-2-3 7,6 4 1,-2 3 2,-3-3 9,6 4 6,-5 3 7,2-1-5,0 0-4,1 4 4,2 2 0,-2-1 9,-1-2-5,-2-1-8,2 0 3,-2-3 3,1 4-8,-5-6 5,1 0 2,1 7-21,-3-11 19,3 2-2,-4-1 4,0-4-13,0 1 0,1-3 7,-4 5 4,4-3-2,-4-3-8,2 3 16,-2-3-8,1 1 0,-1-1-5,0 0-6,0 0-19,0 0-41,0 0-56,11-7-70,-8 3-70,4-4-48,-3 3-218,3-1-565,0-1 251</inkml:trace>
  <inkml:trace contextRef="#ctx0" brushRef="#br0" timeOffset="70206.6164">3576 6718 272,'0'0'418,"1"-7"26,-1 7 15,3-2 0,-3 2-8,0 0-20,-3-5-34,3 5-32,0 0-41,0 0-16,3-5-48,-3 5-22,0 0-22,0 0-27,0 0-23,0 0-39,0 0-58,0 0-79,0 0-97,0 0-113,0 0-98,0 0-96,0 0-340,0 0-818,0 0 362</inkml:trace>
  <inkml:trace contextRef="#ctx0" brushRef="#br0" timeOffset="70970.4157">4005 6466 231,'2'-2'256,"-2"2"-10,1-5-22,-1 5-21,0-2-20,0 2-21,0 0-13,0 0-1,-5 17-9,0-5 3,0 5-3,-4 6 4,1 2 12,-2 1-12,-4-3 1,5 4-1,-2-1-10,-1 0-7,0-3-4,4-2-15,0-4-8,0 2-9,1-1 3,0-4-5,2 5-14,0-4-11,1-4 9,0-1-19,1-1-8,1-3-2,0 0-1,0-2 4,2-4-13,-2 7-1,2-7-6,-2 6 29,2-3 1,0-3 17,0 0 13,0 0 15,0 0 15,0 0-3,0 0-5,0 0-13,5-21-15,-2 4-8,2-3-5,3-6-10,-1-3-5,0 0-8,3-5-4,0 2-7,6-15-2,-1 5-4,3-2-1,-8 15-7,3-2 0,1 2-3,-1 0-9,2 0 3,2 5-1,-6 2-1,2 3-7,1 5 2,-3 1-2,4 1 0,0 6-1,0-2-11,2 5 8,4-2 0,-5 9-2,-2 1-3,3 4-2,-3 0-23,0 1 12,-3 6-12,-2-1-2,-4 4 2,1 0-3,-6 1 3,-7 4-3,-4 1-33,-3 1-24,-7-5-31,-2-1-11,1-3-5,-1-3 7,-2 0 11,1-3 16,4-2 8,-4-2 11,10-4 10,0 2 8,3-5 18,2 3-3,5-3 9,-2 1 4,3 0-1,3-1 12,-2 2-1,2-2 0,0 0 7,11 7 3,-3-2 20,5 3-1,8 3-11,-8 0 13,5 3 11,-1 0 5,0 3 14,1 0-3,-4 0 5,3 3 28,0-1-3,0 3 2,-3 4 0,0-7 15,-1 2-18,2 0-3,-6-7-1,2-1-2,-2 0-5,-2-3 3,1 3-3,-1-3-23,0-4 19,-7 1 0,4-3-7,-1-2-6,0 2 17,-3-4-31,4 4-7,-4-4-22,2 7-32,-2-7-54,0 1-56,0-1-84,0 0-103,0 0-311,-19-4-708,8 1 313</inkml:trace>
  <inkml:trace contextRef="#ctx0" brushRef="#br0" timeOffset="71920.2311">1214 7474 64,'1'-6'227,"0"3"-25,-1-1-23,0 4-14,0 0-11,0 0-7,-2 14-11,0 1 6,-5 10-2,2 1 3,0 1-10,-3 4 3,-2-5-7,3 2-1,0-1-8,-2-1-5,1-3-13,1 2-4,4-4 0,-4-3-8,0-1-2,0-3-14,4-2-4,2 1-9,-2-5-8,0 0-1,-1 0 0,4-3-4,-3-4 7,3 5 4,0-4 14,0-2 24,-3 3 15,3-3 21,0 0 27,0 0-13,0 0-14,3-15-19,1 0-10,2-4-6,1-4-18,-1-2-8,-1-4-4,1-7-9,1 1-5,0-11-8,3 13-9,-3-2-11,4 1-6,2 2 5,-3 1-6,1 1-8,5 1 5,-4 5-11,-1 3-5,2 7 6,-2 1-6,2 2-9,-2 3-1,-1 4-12,3-1-12,0 5-27,-4 1 3,1 7-14,3 0 3,-6 3 18,0 4-9,-3 1 13,-1 2-16,-3 2-12,-7 5-12,0 1-21,-3-2-31,-4 3-10,-6 12-31,2-15-2,1-5-6,0 0 10,0-2 7,5-4 19,1-3 14,3-5 15,1-1 12,2-2 18,0 1 28,-2 0 17,5-2 29,-1 0 2,3-1 10,0 0-5,0 0 2,0 0 3,0 0 3,0 0 7,10 4 9,-5-1 12,-1-2 12,4 7 1,-1-3 1,1 4 9,3 2 7,-1-2 2,1 4-5,-1-4 0,3 5 8,-2-1-5,0-1 0,2 1-7,-2 0-5,1-1-3,-1 1-1,2 0-8,-5 0 1,3-1-11,-1-2 5,-2 0-16,0-1-31,0-2-12,-1 3-42,-1-2-34,2 3-38,-1-5-32,3-1-67,-4-1-153,5-3-432,2-2 191</inkml:trace>
  <inkml:trace contextRef="#ctx0" brushRef="#br0" timeOffset="72366.1866">1797 7758 138,'-3'-5'289,"3"5"-1,-4-4-1,1 1-8,3 3-13,0 0-20,0-5-23,0 5-24,0 0-16,0 0-8,0 0-16,25 5-3,-9-2 6,6 4-4,5 0-21,1-2 4,10 5-20,-1-4 2,-9 0-12,0 0-11,0-2-15,2 0-7,-3 3-9,1-5-6,0 3-12,0-3 11,-2-1-12,1 2-10,-2-3 1,-3 0-11,-8 0 15,1 0-15,-4 0-1,-1 0-12,-2-3-1,-4 0-9,3-4-32,-2 2-17,-1-4-3,-3-3-1,-1 2-2,-3-2-5,-1 1 2,-2-6 5,-3 2 2,-1 1 2,1 2 8,-1 0 3,3 4-6,-1-3 19,2 5-6,1 0 2,2 2 7,-1 2 0,2-3-2,2 5-5,0 0 9,0 0-8,0 0-2,7 14 12,-1-5 2,5 5 7,-4-2-2,3 2 9,0 1-4,-3-1 7,0 3-3,1-2 3,-2 0 2,-2 1 1,-1 0 1,-1-3-12,-1 4 19,-5-1-11,0-3 3,1-1 0,0 1-12,-3-2 0,-4 1-17,5-1-31,2-4-36,-4 4-48,1-4-58,3 0-60,1-1-64,-3-3-179,1 1-534,4-4 237</inkml:trace>
  <inkml:trace contextRef="#ctx0" brushRef="#br0" timeOffset="73055.1505">3053 7634 191,'0'-6'266,"0"-1"-19,0 3-31,0 4-21,0-3-19,0 3-21,-7 11-8,0 4-15,0 10-4,0 1-8,-3 3-2,0 1-1,2 4-4,-3-1 7,1-3-7,-3 2-4,2 0-2,1 0 0,1-1-4,1-5 0,-2-2-10,3 1-5,0-8-13,1-1-10,2-6-1,1 0-16,-1 0 5,1-2-5,3-2 13,-4-1 17,3-1-8,1-3 39,-2 2 10,1 1 25,1-4 12,0 0 11,0 0 7,0 0-12,0 0-9,3-17-25,2 1-12,-2-4-17,4-4-12,1-7-3,1-1-12,5-13-8,-5 12-8,5-10-5,-7 9-10,5-13-4,1 3-1,1 12-4,-3 1-3,2 2-7,0-1-3,2 6-4,-2-2-7,4 6 3,-2-1-6,-2 4 0,-1 5-4,0 3-9,4 2 8,-2 3-2,1-1-2,-1 5-10,-4 2-25,3 3-4,2 4-6,-5 3-4,0-2 3,-3 6-3,-1 0-3,-5 9 2,-1-6-10,-4 8-1,-2-5-17,-8-1-17,0 1-16,-3-3-19,-3-2-16,-2-3-3,-2 1 1,1-5 10,2 0 8,0-5 13,6 2 9,3-4 5,0-2 19,3-1 16,2 0 6,-1 2 6,2-2 8,0-2 17,6 2 7,0 0-4,-3-2 6,3 2 3,0 0 7,0 0 5,23 5 13,-10 1 2,0 2 11,-1 2 4,8 5 8,-3-1 9,0 3 14,0 3 18,-2-2-6,-1 6 2,1-3-13,-2 0 9,0-4-9,-3-1 17,-2 0-20,2-2-15,0 2 3,0-2-5,-2 4 5,1-6-6,-4-2-4,1 1-2,0-1-5,-1-2-1,1 0 5,-3-1 9,2-1-20,0 0-24,-2-1-15,2-3-21,-1 2-11,2 0-13,-2 0-20,5-1-29,-1-3-48,3 0-59,2-3-67,1-1-253,-1-2-594,1-2 264</inkml:trace>
  <inkml:trace contextRef="#ctx0" brushRef="#br0" timeOffset="73376.2312">3701 7336 173,'-3'-5'284,"2"-1"-7,1 3-12,0 3-24,-1-6-26,1 6-18,0-3-20,0 3-16,0 0-17,0 0-7,0 0 2,2 12-7,1-2 8,1 1 8,-1 0-11,0 1 5,4 4 2,-2 7-9,1-4 6,0-2-20,1-3-20,-3 2 2,-1 5-3,4-3-3,1 5 2,1-1-14,-3-2-10,1-3-2,-4-1-5,2-9-6,-5 6-3,3-4-42,1 3-5,-1-7-21,0 3-54,-3-2-38,4 0-33,-3-1-29,-1-1-26,2-1-23,-2-3-39,0 0-53,0 0-226,0 0-573,5-8 254</inkml:trace>
  <inkml:trace contextRef="#ctx0" brushRef="#br0" timeOffset="73604.9144">3938 7362 200,'-2'-5'218,"2"2"-16,-2 1-17,2 2-14,-9 2 2,-2 4-1,-2 2-17,2 2-10,-5 1-10,-2 6-5,1 0-9,0 1-8,0-1-11,5-7-6,0 6-12,-3 2-6,5-6-7,-3 1-4,-2 4-8,5-5-5,0-3-7,3 1-1,0-2-9,0 3 0,3-5-18,-1 0-10,1-1-16,0 0-25,1-3-7,2 3-25,-3-3-46,4-2-42,-7-2-25,7 2-11,-6-5 1,2 4-142,0-2-355,1 0 157</inkml:trace>
  <inkml:trace contextRef="#ctx0" brushRef="#br0" timeOffset="73899.2552">3586 7546 11,'-3'-2'138,"0"-2"18,-1 3 21,1-2-10,3 3 3,-4-1-3,4 1 1,-6-3-8,6 3 5,0 0-6,0-4-1,0 4-10,0 0-4,0 0-10,0 0-5,13 3-11,-6-5-5,4 4-1,5 2 4,9-3-4,2 2-16,-1-3-8,4 1-1,9 2-11,-9 2-1,-2-1-6,13 1-8,-13-1-7,2 0-12,-1-4-1,-5 3 2,3 1-6,-4-3-4,-1 0-1,-8 4 0,2-5 0,-4 0-8,-4 0-1,2 0 12,-5 3-10,-2-3 6,-3 0-4,7 0 3,-7 0-8,4 0 4,-4 0-4,4 0-8,-4 0-7,0 0-8,0 0-4,0 0-17,0 0-30,0 0-22,0 0-32,0 0-36,0 0-40,0 0-32,-15 3-37,9 1-50,-1-3-159,-1-1-497,-4 4 219</inkml:trace>
  <inkml:trace contextRef="#ctx0" brushRef="#br0" timeOffset="75544.5937">1063 8637 136,'1'-5'170,"1"-3"-20,1 2-4,-6 2-5,5-2-9,0 1-2,-2 1-13,1 2-6,2-3-9,-3 5-8,3-6-9,1 5 3,-4 1-13,0-4-6,0 4-7,0 0-1,0 0-2,0 0-8,0 0-9,0 0-4,0 0-8,0 0 3,0 0-8,-5 13 2,5-1-6,-2 4 9,-2 2 8,-2 11-3,-1 4 0,0-4 5,-1 4-5,-1 0 6,0 1-3,-3-2 6,4-1-7,-2 3 5,1-1-2,1-4-1,-2 2 1,3-8 8,-3 1-4,6-6-4,-2-1-2,2 1-3,1-3-5,-1-4 1,1-1-6,-1-2-6,1 1 4,-1-4 6,1-1-10,3 1 6,0-2 8,-3-1 6,3-2 7,0 5 15,0-5 4,-1 5 9,1-5 12,0 0 4,0 0-1,0 0-14,0 0-16,4-22 8,0 10-11,-1-4-6,1-2-7,-1-2 5,4-8-14,-1-1-9,4-3 3,-6 1 9,3 0-11,3-1-8,-3-4-8,4 3 6,-4 1-1,6-13-4,-6 15-2,0-2-2,2 3-6,-1 3 1,-1-1 13,4 3 2,0 2-15,-5 6-26,8-4 20,-4 5 4,0 1-1,1 1 1,-1 2-19,3 1 16,-1 4-5,3-3 8,-3 7-6,-3-1-4,3 4 1,-2 1-8,0 0 3,-1 3-6,-4 3 3,5 3 0,-3 3 6,0 2-2,0 1 1,-7 1-5,4-3 0,-1 2 0,-6 3 2,2-2 3,-2 7-8,-4-8 1,1 3 3,-6-1-14,3-5 9,-3-1-8,-4 8-8,1-5-9,-2 0 1,0 0 3,3-8 2,-6 6-2,3-4 6,-3 0 5,9-1-3,0-4 5,5-2 1,-1 6 3,0-5 2,3-3 3,0 1 6,2-1 7,-2 3-2,4-4 2,-4 1 2,4-1 3,-3 2-3,3-2 1,-3 3-6,3-3-2,0 0 2,0 0 3,0 0 3,0 0-6,0 0 7,9 5-5,-9-4 6,5 4-3,2-1 6,3 7 2,-3-4 8,6 8-3,1 7 5,0-1-2,1 6-12,-2-3 16,0 2-4,-2-1 8,0 2 1,-1 1 9,3-3-10,-2-1 4,-1 1-3,0-4-2,-6-4-9,3 0 9,2-4-8,-5-2-4,-1-1 7,1-6 3,0 2-6,-4 1-1,3-3 13,1-1-11,-4 0-1,3-1-2,-3 1 2,0-3-1,4 3-9,-4-3-41,6-7-64,-2 2-70,3-4-39,3-4-73,3 1-201,1-2-529,6-2 233</inkml:trace>
  <inkml:trace contextRef="#ctx0" brushRef="#br0" timeOffset="76053.2414">1608 9038 164,'-8'-6'286,"3"4"-5,1-2 0,1 2-10,-1 0-2,1 1-20,3 1-33,0 0-18,0 0-5,11-2 9,5 2-28,9 3 18,12-1-11,7 3 7,2 2-19,23-2-9,-28-2-8,4 4-5,0-2-20,-1-1-6,-2 4-6,0-3-11,-12-3-10,7 1-2,-9-3-15,1 0-5,-8 4-7,-5-4-7,-2 0-1,-3 0-7,-2 3 1,-4-3-3,1 0-1,-6 0 3,4 0-5,-4 0-15,3-7-10,-3 5-20,-3-6-11,-4 0-10,0 2-5,-3-7 3,-4 2-4,-3-2 2,5 3-3,-1 1 0,0-1 14,1 0-8,3 5 1,-1-3 5,3 3 3,0-2 8,0 3 1,3-1 5,1 1-5,0 0 0,-1 3-10,4 1 18,-3-3-1,3 3-5,0 0 2,0 0 5,0 0-4,12 7-3,-5-2 21,5 3-5,-2-2-15,4 5 9,-1 1 11,-2 0-19,3 2 13,-4 1-4,1-1-18,-1 1 23,-1-2-1,-2 4-4,1-1 6,-4-2 4,1 3-9,-4 2 2,0-9 0,-2 2 2,-2-1-4,-1 3 10,-2 1-21,1-4 12,-4-3 3,-2 4-16,1-5 2,3 0-18,-3 0-20,3-3-45,-2 0-34,4-2-57,1 1-54,-2-1-91,6-2-75,0 0-252,-5-7-698,5 7 309</inkml:trace>
  <inkml:trace contextRef="#ctx0" brushRef="#br0" timeOffset="76438.5984">3088 8761 213,'2'-10'225,"1"1"0,-3-1-2,1 2-7,-1 4 2,0-4-22,0 4-12,0 1-12,0 3-10,0-7-17,0 7-6,0-5-10,0 5-14,-1-3-11,-4 3-11,5 0-8,-12 5-9,2-2-6,-3 4 0,-3 0-2,-1 5 1,-1 5-4,0 0 7,-2 1-1,2 0 4,-2 4 0,-1 4 14,4 1-8,-1-3-5,1 2-8,5-1-1,-1 2-5,0-1 6,5-1-7,-1-1-4,2-1-2,4-3-3,-1-2 1,1 7-16,3-8 3,3 3 1,-1 0-4,2-3-5,0 0 0,3-1-3,0 1-3,4-4-27,1-1-24,0 0-39,3-3-39,4-1-41,3-1-57,-2-2-61,6-6-65,-4-1-256,1-2-629,-1-1 279</inkml:trace>
  <inkml:trace contextRef="#ctx0" brushRef="#br0" timeOffset="77101.5937">3494 8803 143,'1'-10'262,"5"-1"0,-3 4-7,-2 2-15,1-1-26,-2 2-22,3 2-19,-3 2-19,0 0-19,0 0-9,-3 14-4,-3 3-2,-2 5-3,-4 3 0,0 2 3,-1 1-6,0 1-1,-1 0 2,2 3-16,-1-5 8,0 1 1,2-4-10,-2 9 8,1-6-5,4 0-5,-3-5-6,4-2-5,3-3 2,-6-5-5,7 0-9,-2 0-4,2-5-9,0 0-4,0-4 4,0 2-9,2-4 4,-2 3 7,3-4 19,0 4 12,0-4 9,-1 3 6,1-3 9,0 0-1,0 0-9,0 0-15,2-16-10,0 3-14,4-6-4,-2-11-9,2 4-8,2-6-4,-1 6-8,0-10-8,2 4-9,-1-1-3,0 1-5,2 3 0,1 0-5,1-2-4,-4 8-4,5-3 3,-3 1-5,0 9 4,1 1-10,4 0 3,-2 6 1,1 2-2,6-5-10,-5 10 11,8 1-5,-2 2-1,0 6 1,-1 2-14,-3 3-1,-3-1 1,-1 2-2,-5-1-3,2 2 5,-4 2-4,-4 0-1,1 1-10,-6-2 17,-1 2-1,-6-3-10,-11 6-14,2-6-1,-7 1-20,1-8-13,-5 4-3,3 0 0,-1-4 6,0 0 16,0-2 2,4-1 7,1 2 2,7-6 18,3 2-6,4-1 10,-2-1-3,7 1 6,1-1 9,3 0-5,-7 1-7,7-1 7,0 0 2,0 0 1,7 9 1,-1-7 8,2-1 7,3 1-7,-1 0 5,3 3 0,0 5 5,-1-5 16,1 7 1,0-2 6,1-1-3,1 7 8,2 0 2,-3 3-12,-4-4 8,6 2-1,-4-2-5,-2 2-5,4 1 7,3-1-3,-6-4 9,1-1-11,-3 0-7,0-3 1,-1-2 8,-2 0-8,1-1-27,-3 0-19,2-3-29,-3 0-4,-2-1-25,-1-2-56,7-2-70,-3-1-47,1 0-61,3-6-233,-3 0-609,5-3 269</inkml:trace>
  <inkml:trace contextRef="#ctx0" brushRef="#br0" timeOffset="77420.4127">3850 8782 224,'-4'-17'276,"0"3"-3,1 3 10,0 0-13,3 6 8,-2 0-13,2-2-17,-2 5-30,2-1-33,0 3-14,6-3 0,-6 3 0,11 6 22,-3 5-9,12 2-7,-3 4 0,6 2-10,-1 4 6,-1-2-8,3 2 4,-3 2-14,-1 2-15,-3-5-14,-3 7-7,3-5-13,-6 2-2,1-3-10,-4 3 9,2-4-3,-2 3 1,-5 0 1,1-5-16,-1-6 2,0 3-8,-2-5-11,1 5-3,-2-2-4,-2-1-4,1-4-4,-3 2-7,-3 0-1,0 4-5,-5-1-31,-4 0-34,-2 1-41,-1-5-68,-2 3-60,0-2-60,-1 0-49,-3 0-49,5-2-60,-5 0-367,5 2-841,-4-2 372</inkml:trace>
  <inkml:trace contextRef="#ctx0" brushRef="#br0" timeOffset="78484.5034">891 9872 253,'0'-7'259,"-1"6"-20,1-3-28,0 4-16,0 0-6,0 0-2,-2 18 0,1 7 1,-2 3 4,-2 6 5,0 11-3,-2 1-11,0 2-8,-1 0 3,-1-1-6,2-13-14,2 1 1,-3-1-11,3 0-10,-1-3 5,-4-3 2,6-2-29,0 3 0,1-15-17,0 0-4,-1-3-16,1 0 5,3-1-5,-3-4 0,3-3 7,0 2 12,-1-2 12,2 1 8,-1-4 5,0 0 7,-1 4-1,1-4 2,0 0 8,0 0-6,0 0-11,4-16-17,-4 4-14,3-9-14,-3-6-5,3-5-21,-2-14-14,8-2-7,-8-2-2,-1 2-13,5-2-10,4 0-9,0 1 2,-1 6-3,-1 9 5,0-2-11,3 6-5,0-1 4,-2 7-5,2 0 5,3 4-5,-5 4 0,9-1-2,-5 7 0,3 2-1,-2 1-1,2 2-7,-1 2-17,-2 3-13,3 3-6,-2 2-6,-6 1 3,4 3 13,-2 5-14,-1-2-3,-5-1 10,1 7-14,-3 2 8,-2-1-5,-5 1-5,-2 4-24,-3 2 1,-6-3-4,4 0-3,0-8 10,-1 4-9,-3-3 11,3 2 11,0-8 3,7-1 9,-3-6-1,3 2 17,-3-3 9,5 2 4,1-1-1,-1-3 8,5 0 5,-5 3 12,5-3-14,0 0 6,-6 2 0,6-2-2,-1 2 4,1-2-4,0 0 5,5 5-5,-2-2 4,3 0 5,1 6 15,-2-2-11,2 4 15,3 1 1,0 2 6,4 6 0,3 1-1,-3 0 11,2 1 16,2 1-8,0 0 16,1 1-13,5-3-7,-9 1-2,2-4-2,1 1 12,-8-6-16,1 1-3,-2-2 5,-2-4-1,-3 1 2,3-2-17,0-4-13,-3 0-20,2 2-22,-2-1-17,-1-2-22,-3-2-42,9 1-63,-2-7-66,1 1-50,-1-1-202,4-4-561,2 0 248</inkml:trace>
  <inkml:trace contextRef="#ctx0" brushRef="#br0" timeOffset="79077.0773">1525 10275 36,'-4'-4'315,"2"1"-16,2 3-9,-4-3-7,4 3-11,-1-3-8,1 3-2,0 0-28,0 0-31,5-2-22,-5 2 1,14 3-5,0 1-5,9 1-8,1 3-3,13 1 1,-8-2 2,11-4-3,-2 4-11,1 1-10,2 1-2,-2-1-21,-1-4-14,-1 4-12,-5-4-3,5 2-4,-9-2-8,-2-1-15,-4-3-12,2 1 10,-4 3-6,-6-4-6,-3 0-2,-4 0-9,-1 0 4,2-1 2,-5 1-4,3 0-1,-6 0-4,5-2-3,-5 2-7,0 0-26,3-5-42,-3 0-55,0 5-37,0-13-13,0 4-15,-3-2-5,-1 3-16,0-4-11,1 1-2,0 1 1,-2-5 12,0 3 13,-2-3 15,0 6 10,-4-3-1,4-1 31,-3 1 11,0 0 8,-1 1 17,-2 0 16,2 4 9,-3 0 18,2-2 20,-3 3 24,4-1 11,1 4 14,0-1 11,3 1 1,0-1 10,3 4 3,0-3-1,4 3 7,-6-2-7,6 2-18,0 0-1,0 0 10,0 0 11,0 11 6,6-3 18,4 4-1,1-2-5,4 9 8,6-2 9,-4 2-12,3-1-3,-2 0-12,-1 0 1,-7-4 16,7 3-24,-4-2-13,-3-3-11,2 1 2,-5-1 0,3-1 3,-3-1-1,-1-1 12,-2-1-15,2 2-2,-3-2 5,-1 0-7,-1-1 10,-1 3 8,0 2 11,-1-1 1,-3 5-1,-6-2-9,3 1-2,-3 2-7,2-3-4,-2 0 2,-4 3-4,2-5-6,1 1-9,0-3-35,1 4-13,2-6-46,2 1-53,-4 1-51,3-5-66,0 0-81,0-1-353,3 0-733,0 0 326</inkml:trace>
  <inkml:trace contextRef="#ctx0" brushRef="#br0" timeOffset="79670.0659">3043 10004 187,'4'-7'274,"-1"4"-3,0 1-9,0-3 2,1 1-16,-1-1-6,0 4 0,1-5-10,-4 5-2,3-2-2,-3-2-17,3 1-6,-3 0-23,0 4-14,0-6-11,0 3-16,-3-3-31,0 3 2,0 1-10,-1-1-18,-4-2-4,3 1 9,-2-1-29,-4 0-1,1 4-11,0 0 5,-4-2-12,2 3 0,-3 0-4,0 4-9,0 1 8,-1 1 1,2 4 0,-6 6-4,8-6-23,-7 4 3,5 3-1,-3 4 7,3 0-8,0 0 8,1 1-1,1 2-1,2-2 5,-3 2 11,6 4 1,0-2 2,0 0-5,0 0 1,2-3 0,3-3 0,-1 8 13,0-2 5,3-1-1,0-7-3,0 0-8,3 2 1,-3-10-3,3 6 2,-1-1 2,0-3-6,1 0 0,1-2 5,-1 1 3,4-1-2,-3-3-2,2 1 4,-2-1-6,3 0-1,-1-2-8,1 1 6,1-2 1,2 2-9,0-2 3,1-2-8,2 3 6,-2-3-4,2 0-17,1-2-16,-1 0-34,-1-1-17,4 1-27,-8-3-30,8 0-28,-6 1-20,2-3-34,-2 2-23,-3-1-22,3-2-19,-3 1-28,4-3-29,-4 3-27,-1-3-252,1 1-651,-5 2 289</inkml:trace>
  <inkml:trace contextRef="#ctx0" brushRef="#br0" timeOffset="80081.6298">2753 10265 90,'-6'-2'287,"2"1"-3,4 1-10,-7-1-8,3 0-10,4 1-2,0 0-26,-3-2-7,3 2-16,0 0 3,0 0 13,0 0-27,0 0-8,0 0-4,0 0 3,0 0-10,14 5 25,-5-3-1,5 1-4,0 2-2,7 1-5,1-2-8,1 2-9,0 1-11,2-4-5,3 3-15,-5-4-11,2 2-6,-4-1-11,2-1-10,-1-4-14,-8 4 2,3 0-14,-4 1 0,1-2-5,0 3-4,-3-6-13,-4 4-2,2-2-3,-3 0-4,-1 4-3,-2-4-7,-3 0 0,7 0-1,-7 0 0,0 0-3,4-2 0,-4 2-12,0 0-1,0 0-10,0 0-10,0 0-24,0 0-9,7 2-16,-7-2-25,0 0-24,0 0-35,0 0-24,0 0-51,0 0-41,0 0-18,0 0-42,0 0-39,0 0-31,0 0-8,0 0-307,0 0-753,0 0 333</inkml:trace>
  <inkml:trace contextRef="#ctx0" brushRef="#br0" timeOffset="81385.7959">6260 5404 106,'3'-12'262,"-1"3"-13,-2 1-25,0 4-23,1 1-24,-1 3-17,0 0-8,-4 12-15,0 3-7,-5 10-14,1 2-8,-1 2-10,-1-1-5,2 4-3,2-2-15,-2-3-7,4 2-8,-1-3-7,4-1-4,1-7-1,0-2-7,1-3 1,5-3 9,-2-2 5,3 0 6,2-1 2,1-6-4,-1-2-1,14-4-2,-2-2-9,0-5-1,1-3-4,-3 0-5,1-4 22,-2-2-3,-1-3 3,0-3-2,-4 2-2,-1-1 3,1-1-5,-3 0-10,-2-1 0,-1 10 10,-1 2 3,-4 5 17,0 0-25,1 3-11,0 1-15,-3 3-6,0-1-31,1 1-30,-1 4-34,0 0-34,0 0-40,-9 9-38,7-2-63,-1 2-48,-2 1-197,3 2-539,2-2 239</inkml:trace>
  <inkml:trace contextRef="#ctx0" brushRef="#br0" timeOffset="82679.3083">6636 5476 137,'5'-9'302,"0"4"10,-2 1-3,0 0-21,-2 0-24,0 2-32,-1 2-21,0 0-11,0 0-3,0 16-3,-1-1-19,-4 4-9,2-1-16,-6 6-21,4 1 12,2-6-22,-3 5-9,4-5 4,-1 0-27,0-2-7,0 0 0,0-6-4,3 1-16,-1-3 1,0-2-21,1-2 11,-2 1 5,2-2 9,0-4 28,3 7-6,-2-6 15,-1-1 3,0 0-12,0 0-10,12-9-7,-3-3-9,7-5-13,1 0-1,0-4-4,0 1-1,1-1-8,-3 0-5,4 3-6,-4 1-2,-3 2-6,0 6-9,-2-1 6,1 3-3,-8 2-2,0 2-5,0 1-3,0 0-3,-3 2-7,0 0 11,7 5-7,-7 4 8,4-1 1,-4 3 4,0 1-10,1 3 2,0 2 2,-2 0 0,2 0-9,1 2 0,1 1-19,0-4-32,0 0-30,1-2-34,3 0-22,1-2-13,4-2-24,-1-1-23,3-4-25,0-2-22,1-3-10,8-1 1,-3-4 11,1-1 24,-3-4 19,-4 0 18,2-7 29,0 0 44,0-1 22,-2-4 45,-1-3 20,0 3 35,-4-4 28,1 3 29,0 1 15,-3 5 23,-1 4 21,-2 4 6,-1 0-1,1 2 0,-4 2-13,3 0-17,-3 4-15,0 1-6,0 0 3,0 0-19,-1 19-5,-1-10 0,-2 8-4,0 1-12,-2 1 1,3-2-3,-1 2-2,0 0-3,1-2-8,3 3 0,-3-1-6,1-4-5,1-3-3,2 0-3,1-2-6,1-2-3,4 1-16,0-5 0,0 0-2,4-4-7,3 0 0,-2-4 1,3-2 6,1-2-1,-2 0 1,4-8 3,-1-1 0,0 0 2,0-1 4,-2-1 0,-3 4-1,-1 1 3,-3 2 23,-1 3 13,-2 1 12,-1 3-1,-1 0-19,-1 3 9,0 0-5,-2 2-1,0 0-5,0 0-1,-4 13-3,-1-2-15,4 1 7,-5-1 4,0 3 2,1 2-4,4-4-2,-2 1 8,1-1-15,1-1 2,1-2-2,0 3 4,1-4 12,1 0 12,2-3 4,0-1 6,3 4 4,-1-6 6,2 1 8,0 1 5,-2-4 6,0 0-1,5-2 3,-4-3-9,0-1 3,2-2 0,-1-5-16,-1-3 4,0 1-7,-1-2 2,4-7-9,-7 6-8,-2 1 3,2-1-1,-6-2-9,3 2-5,-3 6 3,2-1-5,-5 1-4,5 3-3,-5 0-1,-1 1-4,0 7-2,0-4-2,0 5-4,-1 0 5,-1 5-10,2-3 9,-1 5-7,2-1-3,2 2 4,0 3 5,1-1-9,1 3 0,0-2-1,4-1 0,0 3 9,1 0-4,2-1-2,1 0 7,2-4-6,-1 1-4,5-1-5,0 1-1,2-3-8,-1-5 12,1 2 5,3-6-1,-1 2 0,-2-3 2,1-2 0,1-2 2,-2 0 1,1-1-3,-5-3 7,9-2-5,-3-2 4,-3 3 1,0 3-6,-1-2 11,-3 0-2,-2 5 12,-1 2 1,-4-1 4,2 0-8,1 5 1,-2-1-14,-3 2 6,0 0-2,0 0-1,4 12-2,-4-2 3,-6 3-1,5 3 0,-2 1 2,0 0-4,-1 2-1,0 0 8,-1-2-6,3 1 2,-3-3-4,3-2 1,-1-1-1,1-2-1,2 1-4,-3-5 9,0 1-4,3-2 0,0-1-2,2 0 6,-2 0 3,0-4 3,4 3 4,2-6 2,2 0-2,5-6-1,7-1-1,0-4-4,1 2 2,0-3-9,1 1 3,-2 1 3,0 1-1,-2-1 2,-5 7 2,2-3 9,-6 4-6,-1 0 1,-4 4 4,2-1-11,-3 0-2,1 2-3,-4 0 3,3 7 1,-5-1 5,1 7-4,-2-1 5,0 4-3,-1 3-2,-3-2-1,4 0-1,-2-1 4,-1 1-5,3-5 1,-2 5-3,2-6 0,1 1 1,1 0-7,-3-1 1,3-4 2,1 1-1,0-3-5,0 2-2,1-2-7,3 0-18,-4-3 18,3 3-14,2-4-18,0 0-22,0-2-24,4-5-29,-1 4-38,-1-2-34,3-2-33,-3-3-35,3-1-40,-3 1-35,3-6-18,-6 7-269,0-4-675,-2 2 298</inkml:trace>
  <inkml:trace contextRef="#ctx0" brushRef="#br0" timeOffset="82918.4791">7239 5233 223,'-7'-8'384,"0"3"16,2 1-2,-1-1-16,3 3-18,0-1-18,2 0-26,1 3-23,-4-2-34,4 2-19,-3-3-23,3 3-25,0 0-19,0 0-24,0 0-54,-4-2-58,4 2-85,0 0-65,0 0-78,7 7-106,-3-1-354,3-1-698,-1 2 308</inkml:trace>
  <inkml:trace contextRef="#ctx0" brushRef="#br0" timeOffset="84208.3264">6149 6812 62,'6'-17'222,"-1"-1"-11,-3-2-10,2 5 3,-1 4-6,-3-2-13,0 4-7,-2-1-19,1 4-8,-3 2-16,-5 2-18,0 2-9,-3 6-7,-3 3-8,-4 6-2,0 3 0,2 4-7,0 3-1,3 4-9,0-6-15,1 2 1,3-1-5,6-6-7,-3-2-6,6 3 1,-1-2-5,4 0-3,0-3-4,4-2 3,-2-3 3,6 1-11,4-3-2,-1-4 3,8-1-3,1-4 1,1-5-9,2 0 10,-3-2-12,3-4-4,-1-4-2,-3 2 2,-3-6 0,3 2 8,-8 1-8,3-1 2,-7 4-2,1 0 9,-4-1 1,-2 6 22,0-1-11,-1 6 8,0-3-2,-3 3-4,1 1-5,-1 4-5,-4-2-2,4 2-5,0 0-5,-11 5 0,5 1-1,-1 9 17,0 2-15,-4 5-5,4-5-7,1 0 5,2-1-2,-2 0-3,6-4-2,-2 4 0,4-3 3,-2-2 8,6 4-5,1 0-3,4-6 3,3-2 2,-1 0-4,4-4-3,3-3-1,1 0 1,0-4-2,-1 0-1,1-5-1,-6 2 2,-1-2 2,-1-4-5,4-4 5,-7 1-3,-1 3 5,0-11 2,-3 5-6,-3-6 9,-3 6-9,-2-6 2,-2-1-1,-2 5-1,-5 3 1,4 1-1,-3 5-5,-3 2 5,-1 1 2,-1 6-4,-1 0 0,-2 3 1,3 1-2,-1 6 8,2 2-10,0 1-3,1 3 0,4-1 0,3 1-4,0 1 9,1 2-4,3 5 6,4-3 3,0-1 1,7 5 0,-1-5 0,2-3 5,3-3-5,1 0-3,5-2 5,4-5 2,1-2 16,0-3-20,1-4 2,0-1 0,1-1 8,-1-5-10,-1-2 3,-1 2 1,-1-3 0,-5 1 3,3-3-2,-3 1 6,-3-3 13,-5 6 8,2 1 6,-4 3 20,0-1 9,-4 3-5,-1 0 3,1 2-17,-1 2-6,-1 1-10,-1 2-2,0 0-10,0 0 8,0 0 0,-3 20-10,-5-3 1,1-3 5,0 6-9,1 3-7,-1-4 10,0 3-12,4-4-3,-3-4-2,4-1 18,-1-1-20,-1 2-2,1-3 6,0-3 0,3 2-1,0-3 12,0-3-11,3 1 0,-2-1 0,4-3 2,1 2-13,4-6 19,6-2-4,5-4 4,0-3-7,0 0-5,-1-3 7,4-1 3,-5-2-15,3 4 3,-8 2 7,5 2 5,-6 0-4,-1 3-8,-4 1 2,-1 0-7,-2 3 2,-2 1-3,0 1-6,-3 1 7,5 5-2,-5 1 12,0 0-2,-3 5 2,1 5-10,1-1 5,-3 2 6,1 1-12,0-2 12,0 1-8,3 0-3,-3-3-11,2-1-27,1-4-12,1 4-18,2-4-17,0 2-11,1-2-38,3 0-27,0-4-37,6 4-26,-3-6-29,8 0-53,-4 2-159,6-5-510,4 0 226</inkml:trace>
  <inkml:trace contextRef="#ctx0" brushRef="#br0" timeOffset="84961.1956">7341 6885 86,'5'-15'243,"0"-1"11,-1 4 9,-2-3-11,-2 3-15,0 4-6,0-3-17,0 4-18,-2-1-15,-2 5-24,-1-1-13,-3 1-13,-1 3-8,-5 6-14,-2-1-5,-3 8 2,1 0-14,1 3-3,-1 2-10,2-1-6,1 2 6,3 2-25,3 1-6,2-3-2,2-2-7,4-2-12,-2 1 1,7 0 5,2 0 7,2-1-14,4-3 3,6 2-5,2-1-2,5-5-21,0-1 2,2-2-15,3-4-5,1-1-8,7-1-8,0-5 7,-13-1 6,3-2-2,-2-2 5,0 0 0,-3-4 4,-2-2 1,-1-1 9,-2 0 10,-1-3 8,-3 0 8,-1-2 8,-6 9 11,-1-1-6,-4 4 8,1-3-1,-3 4-5,-4-1-10,0 1 11,-3 2-11,-2 4-14,-5 1 6,-8 6-3,2-1-3,-3 5 6,2 2-6,1 8 0,-1-2-8,4 0 6,2 4-5,2-1 10,3 0-10,2-1-5,4-7 1,-2 7-3,3-5-6,0 0 6,5-2 20,-1 0-20,1-3 1,5-2 5,1 0 1,2-2 4,3-1-11,1-2 8,3-5-6,-3-1-1,0-1-5,0-3 0,4-4-7,-2-3 7,-4 5-4,-2-2-4,-3 2 4,0 3 6,-1-3 6,-3 4 6,2 1 0,-2 2 2,0 3-9,-3-1-11,0 3 19,0 0-10,0 0-2,-4 14 0,1-3-7,-1 1 8,-2 2-5,3-1-1,1 2 6,-1-2-7,0 1 9,3-3-4,0 2 3,1-3 0,2 0-1,3-1 3,1-1-1,3-1 2,4-2 2,0-3 0,0-1-2,3-4-2,5 0 2,-2-3 2,1-3-11,0-2 7,2-1 0,-4-2 1,1-6-2,1 1 4,-1-6 0,-2-1-1,2-3 0,-3 5 1,-2-5-6,1 2 3,-6 3-6,1 0 20,-4 10 12,-3 3 1,2 1 4,-6 1-8,3 6-15,-3 0 8,0 3-1,0 0-3,-14 9-11,4 5 9,-5 6-3,-1 3-5,-1 6 12,0 1-8,4 0-1,-1-4-4,2 3 3,3-2-12,2 1 6,-1-3 0,6-6-18,1-1-7,1 0-18,0-2-15,1 1-12,4-5-16,0-4-16,2 1-19,0-1-27,3-7-37,0 4-29,3-5-24,-2-1-19,3-3-36,-3 0-150,1-4-479,-1 2 212</inkml:trace>
  <inkml:trace contextRef="#ctx0" brushRef="#br0" timeOffset="85829.2501">7901 6897 112,'-8'-4'195,"2"1"-4,2 3-12,1-2-16,3 2-4,0 0 13,0 0-3,0 0-3,0 0-8,29 4-15,-13-1-18,7-1-10,1-2-10,1 2-11,-4-2-9,4 3-6,-2 1 0,-9-3-6,3-1-1,-1 3-12,-5-1-5,-4-2-7,0 2-5,-1 0-4,-1-1-4,-1 1-4,1 1 3,-2 2-9,1-5 3,-2 2-10,0 2-1,-1 1 3,1 0-5,-1-3 0,1 1 3,-1-1-3,3 2 2,0-1 2,1-2 3,3 1-2,1-2 10,-3-2-11,4 0 4,0-4-1,0 2-2,0-2 11,1-2-6,-2-4 0,-1-1 6,-2 3 23,-2 1 3,-1-1 8,2 4-9,-4 0-2,-2 0-8,1 1-2,0 5-14,-8-5 18,1 7-23,-6 2-3,-1 1-3,-7 8-1,3 0-4,2 2-1,-1 0-6,5 4 18,1-2-15,-1 5-10,5-5-1,1 0 3,1-2 1,5 1 0,0 0-3,1-6-4,3 2-5,4-4-3,-1 1-8,4-1-5,2-1-7,2-4-12,1-3-7,6 0-5,2-2-4,-3-6 10,2 0 5,-5-4 2,1-1 10,1 0 2,-1-5 0,-1-1 11,-1-6 14,0-3 5,-2 4 9,0-3 0,-2 0 11,0-1 10,-1 5 5,-3-2 9,0 7 12,-4 1 10,0 6 14,-1 1-2,-3 2-6,2 2-5,-1 2-13,0 0-11,-2 4-12,2-3 1,-2 3 1,0 0-16,-6 18 6,2-8-7,0 1 5,-2 4-12,-1 2 6,1 0 1,-2 5 5,4-8-11,-2 2 14,3-5-15,0-1 0,1 0-4,-1-4 2,3 0 3,0-1 12,-3-1-12,1-1 23,2-3 8,0 0 22,0 6 11,0-6 8,3 3 4,-3-3-6,10-9-9,3-2-1,6-4-14,4-2-7,1 1 1,0-2-5,-1 6-7,-2-5-6,-3 6-1,-4 0 2,-1 3-15,1 1 2,-6 2-3,-1 3-9,-2-1-4,-2 0 0,2 3-6,-5 0 6,7 3-7,-4 0 1,-2 2-3,-1 2 0,0-1 8,0 9 6,-1-4-12,1 6 6,-3 0 5,2 0-7,1-1 1,0 0-2,1-4 1,-1 1 3,3 1 1,-2-3-3,1 0 0,3 1 0,1-3 5,0 0 6,2-4 0,3 3-7,-2-3 6,4-1 0,2-1-2,-1-1 1,2-3 1,-1 1-9,3-4 6,-4-2 4,2-1-1,-2-1 1,6-4-3,-6 3 2,-1-3-4,-1 2-2,-2 0-5,-1-4-13,-3 6-9,0 1-15,-2 0-21,1-2-20,-3 1-14,-1 5-39,3-2-33,-4-3-37,-4 5-28,4 3-37,-5-6-46,0 2-33,-3 2-267,-1 1-662,-1 1 293</inkml:trace>
  <inkml:trace contextRef="#ctx0" brushRef="#br0" timeOffset="87834.8424">5977 7961 121,'0'0'209,"6"-5"-10,-6 5-12,3-6-13,-1 1-9,0 0-3,-1 3-7,2-1-7,-1-1-7,2-3-5,-3 1-10,2 2 8,1-3 0,-1-1 2,0-2-11,0 0-6,-3 1-3,1-1-2,1 0 5,-2 4-4,0-2 2,-2 3-17,1-2-13,-2 3-5,0 1-12,-1-1-5,-2 5-7,-4 0-5,-1 6-10,-4 4 0,-2 4-14,0 5 7,1-1-11,-2 5 3,4-2-11,0 1 0,5-1-3,-2-1 2,6-5-14,3 1 7,-1 2 3,3-5-3,0 2-3,3-5 12,1 4-8,2-4-1,4 0 7,2-1-10,7-1 4,1-4-2,2-2-9,3-6-11,-1 1-20,3-2-19,1-4-4,9-11-5,-2 3-1,-8 0-9,7-11 5,-2 1 0,-1-7 2,-3-1 0,2-5 6,-2 0 4,-4-1 8,0 1 3,-6 9 5,3-11 10,-7 13 13,-2 2 13,-5 10 18,-2-2 13,0 6 2,-3 4-3,-2 1 2,-1 0-12,-2 5-5,-4 2 2,-1 7 0,-9 6-6,-1 5 4,-1 5-5,-5 12 4,-4 3-5,4 2-1,3 1-2,-2-2 2,9-10-2,-1 4 1,4-3-2,2-1-1,0 0 2,4 0-4,1-9 0,1 6 3,3-10-2,0-1-3,3 0 2,1 0-1,1-6-2,4-1-1,4-2-13,1-3-9,1-3-7,9-1 1,-4-6-1,4 1-9,-3-11 2,2 2-6,-5-1 3,4-4-5,-3-5 12,-2 6 8,-2 2 6,-5 2 6,-1 2 19,-1-1 13,-4 6 9,-1 2-3,0 1 2,-3 1-6,1 2-2,-1 2-1,0 0-3,0 0 0,-11 14-2,3-4-1,3 2-5,-3 2 3,3 0-4,3-1 1,-1 3 2,2-3-1,1 4-1,2-2-3,1-5 2,1 1 2,2-1 1,3 2 0,-1-4-2,6 1 6,-1-2-3,-1-2 4,1-2-2,3-2 3,-1-1-2,-1-1 10,0-3 10,0 0-5,-1-3 4,-1 0 15,1-5 6,-3 0-10,-1-5-1,3-3-1,-5 2-11,-2 0 2,-3-2-3,-2 1-6,-1 0 10,-2 1-12,-3 2-12,-2 0-4,-2 3 0,-4 1 1,0 2-7,-6 2 2,5 4 4,-7 1-6,6 6-3,-1 1-9,2-1-10,2 7-6,4 2-17,1-2-14,1 4-9,4 2-13,3-5-9,3 5-23,1 1-18,7-2-27,-1-1-26,10 3-17,-2-4-29,3 1-165,-2-7-430,3 2 190</inkml:trace>
  <inkml:trace contextRef="#ctx0" brushRef="#br0" timeOffset="88122.3346">6769 8132 224,'21'-3'60,"0"-2"18,-5 0 20,-1-1 4,1-3 22,2 0 10,-1-7 8,-4 4 25,1-6 9,-5 4 2,1-1 5,-3 2-2,-1-1-13,-4 4-8,0-1-7,1 0-6,-4 0-8,-1 6-15,0-4-14,0 4-10,-5-1-10,0 4-14,1 2-3,-1 1-10,0 3-15,2-1 10,0 2-20,0 10-3,-1-3-4,5 4 0,2 3-6,-1 1-1,4 3 0,2 2 1,-2-7-4,6 5-2,-3-5-3,0-2-1,-1 1 5,1-1-7,-2-3-1,-2-1-2,0-4 12,-2-1 3,2-1-20,-3-1 4,0 2-5,0-4 12,-1 4-3,-2-3 3,-3 0-4,-1 0 8,-5-1-4,0 1-1,-2-2-5,-1-1-1,0 0 3,0-2-15,1 2-22,0-3-24,-1 1-27,6 1-28,-1-1-44,2 1-44,2-4-46,3 4-276,-1 0-558,4 0 247</inkml:trace>
  <inkml:trace contextRef="#ctx0" brushRef="#br0" timeOffset="89229.9509">7294 7958 168,'2'-6'239,"-1"0"-21,1 3-22,-2-2-22,0 5-18,0 0-6,0 0-4,-8 14-10,4-3-3,-3 5-5,-1 1-3,-4 5-5,3-1-3,2-4-18,-1 2-6,3-4-13,1 2 0,1-5-4,0 5-5,2-2-8,2-3-2,2-2 1,0-1 9,2 1-4,1-3 2,1 2 0,1-4-10,5 0-4,0-3-9,2-1 2,1-3-7,-1 1-5,6-6-5,2 0-6,-2-2-3,-3-4-3,-1 1-4,1-2 12,2-2-19,-5-2-1,1-2 1,-2 1-5,-4 3 6,-1 1 4,0 2 10,-3 3 6,-2 3 23,-1 0-17,-1 2-6,0 2-5,-2 2-2,0 1-7,0 0-3,0 0 3,-15 12 0,4-1 0,1 2-5,-1 3-3,-1-1-4,1 7 6,1-6-6,6 1 1,-2 1-7,2-3 4,1 2-2,3-4 6,0 3 3,2-3-1,3 2-5,1-4-5,2 0 13,4 1-3,-1-4 5,6 0-3,1-4 1,-2 0-3,-1-3 4,8-2-8,-2-2 8,1 2-3,-2-8-3,1-1 0,0-2 2,-2-3-15,0 0-3,-2-2-4,-3-3 0,0 1 3,-4 3-9,-3-9 1,0-2-8,-5 9 7,-1-1 1,-2 3-1,-5 0 11,3 1-3,-1 3-5,0 3 2,0 3-3,-1 2 2,1 1-5,-1 6 5,0-1-2,1 6 3,3 4-1,-1 4 13,2 1-6,3 3-2,4 4 8,-4-2-4,4 0 2,-1 2-2,-2-5 1,-1-2 11,1 2-15,-3-2 1,-2 0-3,1-5 0,0 5-2,-3-6 3,3 0-1,-1-4 6,1 0-6,0 1 2,1-4-6,-1-2 2,3 2-3,-2-1 1,5-3 0,3 0 0,2-2 0,1-2 2,4 2-12,-2-3 0,6-7 0,2 2 0,-4-1 3,5 0 5,-2-9-1,-1 6 3,0-1 3,1-2 9,1 0 5,-3-1 9,-1 1 12,-3 0 7,3 0 11,-6 2 13,-4 3 2,-1 3 10,-2 1-3,-3-1-1,-1 4-9,-3-1-5,-2 2-4,-2 2-6,-5 4-8,-3 1 3,-2 1-2,-3 8-2,5-3-4,-1 1-3,4 2-7,1 2-1,0-1 2,3 3-2,2 0 1,3-1-1,2 2-2,2-4 0,3 5 1,4-4 17,0 0-17,3 0-4,2-3 0,0-1-12,7-2 1,-7-2-6,6-1-7,-3 0-1,-1-4-12,-1-1-1,1 0-8,-4-1-3,2-2-15,0-1-5,-4-1-16,-3 3-12,-1 1-16,-2-1-22,0 0-28,0 1-22,-2-3-41,-2 4-24,0 0-185,0 0-461,0 0 204</inkml:trace>
  <inkml:trace contextRef="#ctx0" brushRef="#br0" timeOffset="90087.1039">5822 8891 109,'10'-28'229,"0"3"-2,-3 10-4,0 1-4,-3 4-1,1 0-19,-4 3-29,2 5-19,-3 2-10,0 0-18,0 14-3,-4 6 0,-6 9 1,-3 18-8,-7 5-10,-8 22 10,8-22-6,2 4-8,-13 19 0,10-23-13,3-1 0,-3 3-10,1-11-12,2 1 2,3-13-2,4-1-8,0-2-5,1-1-3,0-5-3,5-3 8,-1-4-20,1-1 4,2-4-17,0-1-20,-1-4-4,4 1-7,-1-2-4,0 0-1,1-4-3,0 0-16,0 0-12,0 0-14,6-18-3,-2 5 4,3-4-8,0-12 4,0 3 5,3-10 0,-2 4 8,-1-2 0,2-14 12,4-1-1,-3 8 1,2-7 15,1 3 14,-3 13 2,5-10 13,1 13 10,-1 0 10,1 3 5,0 6 6,3-3-12,-1 10 2,0 0 1,4 2 4,-3 4 0,4 4 0,-6 3-7,1 3-1,-3 1 2,-2 4-4,1 1 1,0 5-4,-5-4-1,-4 1-2,1 5-2,-3-5-8,-3 6 10,-3 0-6,0 0-4,-4 1-6,-3-4 1,-4 6-2,-1-3-10,-4-3-7,1-3 2,-3 0 4,3-5-10,2 1-1,1-5-1,1 2-2,-2-4-5,6 3-2,2-3-11,2 0-19,-1-3-16,0 6-29,4-6-24,3 3-55,2-6-21,-2 6-189,11-8-429,-3 5 191</inkml:trace>
  <inkml:trace contextRef="#ctx0" brushRef="#br0" timeOffset="91590.2659">6314 9218 165,'11'-10'236,"-2"-4"12,-1 0-7,2 1-16,-3-1-14,1-2-12,0 4-6,-3-3-5,-1-1-14,-1 7-8,0-3-8,-3 2-9,0 3-4,-1-1-24,-4 3-16,0 3-3,-5 0-23,0 4-11,-7 1 2,-3 12-14,-2-5-3,-1 6-4,1 5-11,2 4 3,0-3-9,5-1-3,2 2-6,-1 0-5,7-8-4,1 1 2,1-3-11,2-3 9,3 2-1,-3-1 2,3-1 0,3-3 2,0 1-6,2 1 6,4-6-4,5-1 7,0-2-2,0 0-7,0-5 0,2-2-4,-1 0 6,-1-3-7,-1 0-5,5-9-2,-4 0-8,3-2 2,-4-3 0,1 2 6,-1 2-2,-5 3 0,-1 4 10,-3 2-3,1 3 10,-3 0-10,-1 4 2,3-1-6,-4 2-5,0 3 3,0 0 0,-7 11 0,1-4 9,-1 3-11,-4 3-6,2 1-2,4 3 2,-2-3 2,1 3-6,2-3 4,2-3 0,1 2 0,2-3-2,1 2 10,2 0-4,3 0 4,1-3-2,4 2 4,0-2 1,3-3 1,1 1-4,1-5-2,3 0 7,1 0-3,0-6 3,-1 1 0,-3-2-1,5 0 6,-5-9-7,-4 5 5,0-2-4,4-5-2,-2-4 3,-4 5 3,-1 1-4,3-7 1,-6 8-1,-1 0 2,-2 2-4,-3 0 0,2 2-1,-3 2 7,1 1-9,2 0 4,-6 2-7,3 4-1,0 0 1,0 0 0,-8 12 1,4-2 1,1 7-5,-1 0 2,4 2-2,-3 0-7,0 9 15,3-5-5,0 3 4,3-8 0,0 1 3,-2-1-13,2 0-9,1-1-13,0-2-2,0 2-7,2-8-7,-3-1-2,3 1-9,1-2-10,0-1-14,3-1-13,4-1-17,3-2-7,4-2-15,0-2-18,3-2 3,-3-2 2,1-2 10,2 0 21,3-2 11,-3-2 21,0-5 4,0 1 32,0-1 17,-3-3 26,-1 0 3,1 0 27,0 1 16,-3-2 17,-1 0 12,-1 1 10,-8 3 30,1 2 2,-5 3-6,-3 0-9,-1 3-4,-4 3-11,-3-1-7,-6 4-5,-1 1-2,-8 2 7,-1 9 1,-1-1 0,2 4-13,-1-2 0,3 2-8,8-2 1,-3 2-11,3 2-8,2-3 1,2 2-5,2 0-10,2-4 7,0 3-1,2-3-7,2 0 0,2-2 9,0 2-9,4-3 0,1 1 1,3-1-5,-1-3 4,6-3-2,-1 0-5,0-3 1,0-3-2,0-2 4,0-1-4,-1-2 2,2-1-1,0-4-2,-6 1-2,4-6-2,-3 6 3,-3 0 11,-3 4 2,2 1 7,-2 1 14,-1 3-20,-3 4-7,0-4-1,-3 2-1,3 4-12,-8 2 1,1 6 4,-3 1 3,1 1-8,1 0-2,0 3 4,2 1-4,0-3-1,3 3-1,0-1 9,-1-1-7,3-2 0,1 0 1,1-1 0,3 1 4,-1-2 1,4 1-2,3-2 4,3-5-6,1 2-5,3-4 8,4-3 2,-1 0-5,1-2-2,0-2 3,-1-3 2,-2 1-1,0-4-2,-1-1 7,-5 1-5,3 2 5,-5-1 20,1 0 18,-4 3 3,-1 1 5,-2 0 32,0 4-11,-1-1-14,1 0-12,-2 1-10,-2 4-16,0 0 11,0 0-1,0 0-12,-10 14 4,3-7 4,0 2-8,1-1-6,-1 2 3,1-1-7,-2 3-9,4-3-1,-2-1 4,3 0-8,-1-2 6,3-1-5,-1 0 2,-1-2-4,2 0 10,1-3-10,-1 4 5,1-4 4,0 0-3,8 0 2,-1-4 1,3 3-7,4-6 12,6 0-19,0 0-2,2-3-4,-2-2 4,2 0 9,-3 4-8,2-1 0,-6 5-5,-2-1 7,-2 1 0,-4 3-8,0 0-3,-1 2-10,-1 0 13,-2 2 7,0 0-10,0 4 1,-3 1 0,0 1 4,0 3 8,-3-2-4,0 1 1,2 1 5,-2-1-11,2 0 8,1-1 0,-2 0-7,1 1 14,2-5-8,1-1 6,-1 2-10,6 0 22,-1-4-7,5 1-2,3 1 6,2-3-15,-1-1 13,6-4 1,-4 1-8,4-3 7,-1 0-8,-4-2 6,3-3-2,1-7 2,0 0 3,-1-2-3,-2-3 0,2-2-3,-2-3 27,-3 1-30,0-3 4,0-1-2,-2-2 0,-2 3 1,0 3 20,-5 8 5,0 3 7,-2 5 15,-2 0-11,1 3-5,-2 1-8,0 6 1,-6 1-10,6-1 2,-14 15-6,1 5 6,-4 1-15,1 3 10,4 3 3,-5-1-6,5 3 4,2 0-15,-3-2 11,3 0-8,3-2-10,3-7-21,1 2-29,0-4-18,2 1-24,0 0-24,1-7-31,1 0-30,0-1-31,2-2-38,3-3-31,-2 0-34,0-7-184,2 3-545,-6 0 242</inkml:trace>
  <inkml:trace contextRef="#ctx0" brushRef="#br0" timeOffset="92523.2459">7711 9145 203,'-1'-2'208,"-1"1"-13,2 1-17,9-5-12,-1 5-7,5-2-17,5 2-13,3 1-16,3 0-8,0 0-4,-1-2-8,1 4-3,-2-7 1,-1 0-2,3 0 1,0-1 9,-5-3 5,2 0 4,-9 0 11,1-1-5,0-3 0,-3-2-12,2 3 17,-2-3-7,-1 0-10,-4 5 12,-1 0 5,-1 2-9,-1-3-7,-1 6-13,1 1-16,-2 3-13,0 0-2,0 0-9,-19 17-13,5 2 14,-1 3-4,-3 5-9,3-1-4,-3 3-13,-5 8 3,9-8 1,-4-3 2,3 3-1,2-3 2,0-2-19,3-1-2,3-7 3,-1-1-2,1 0 4,1-5 0,2-2-2,1 1-7,2-5 5,-3-1 1,3 2 5,1 0 2,0-5 7,0 0-9,6 0 4,5-4-14,1-2 8,7-4-15,2-2-8,2-4 4,-1-1 0,-1 1 4,1 0 3,-2 3-7,-7 2 0,-1 3-12,-4 3 28,-2-2-4,1 5 6,-3-1 0,-1-1 0,1 3-10,-4 1-2,0 0 1,0 0 2,0 0-8,3 8 6,-3-4 0,-1 2-27,1 1 30,-1-1-13,1 1 6,0-1 1,0 1 12,0 1-13,2 1 11,-1-2-3,4 0-8,0 1-5,3-1 13,1-2 1,0 0-6,6-3 4,-3 5-11,4-6-2,1-1 2,-3-1-7,0-1 14,-1-3 0,4-1-2,-5 0-1,3-5-5,1-4 3,-1 7 7,-1-12-7,0 2 3,-1-2 10,-5 2-5,-2 3-2,-1-3 1,-2 6-2,0 2 4,-2-2-6,1 5 2,-2 0-8,-4 2 1,2 3 5,-6 2-1,-1 0 1,-3 7-2,-1 0-4,-4 1 6,3 9-3,-3-1-6,4 2-4,2-2 9,1 0 0,3 0-13,0 1 0,3-3-8,1 3-1,2 0-1,2-2-1,0-3-2,1-2-1,2 2 0,2-5 9,0 3 2,2-3-6,1-2 1,2-1 5,1-1 4,1-1-6,4-2 4,-3 0 11,1-2-6,1-4 7,4 0 0,-1-3 4,0-2-6,-5 2 14,5-5-6,-2-4-1,-1 1 2,-1 0 2,-2-3-6,-2 4 7,-2-7 3,1 1-6,-5 4 5,-2-1-2,0-1 0,-2 5-3,-1 3 9,-1 1-9,-1 3-3,1 1 0,-2 2 0,-1 0-11,0 2 11,4 3-4,-9 6-2,6 1 4,-1 3 6,0 2-5,2 5-1,1 2 6,1-2-2,1 2 1,1-2 1,2 1-5,-2-1 0,0 1 5,-1-2 1,0-2-4,0-2 3,-1-2 5,0 4-4,0-7 0,0 5 1,0-4 5,-1-1 0,0-2 1,-2-1 0,1 1-7,-1 0 7,-2-2 4,-1-2-2,-1 3-2,-1-3 2,1 0-6,-3-2-9,4 0-11,-2 0-25,1-2-27,-2-1-36,2-1-45,2 1-31,0-1-46,1 1-46,2-1-188,1-2-497,1 2 221</inkml:trace>
  <inkml:trace contextRef="#ctx0" brushRef="#br0" timeOffset="93051.962">8904 9175 215,'3'-3'246,"1"3"-18,-4 0-18,0 0-15,0 0-1,-5 11 10,-1-3-4,-4 7-12,3-3-13,0 2-15,-4 1-16,4-1-14,-2 1-10,5-1-11,-4 1-12,1 1-7,4-5-8,-1 0-7,1 2-8,1-4-8,-1 3-5,2-2-8,1 0-3,4-2-3,-4-2 5,0 1 7,3-2 2,1 0-3,3-2 13,1 2-8,-3-4-10,4-1 0,-2-2 7,4-1 5,-1-1-6,1-4 14,2-1-31,5-5 7,-1 2-6,0-8 1,-3 5-3,1-6-16,-1 0-4,-1-2-8,0 2-12,-5 1 8,-1 4-5,0-3-3,-2 1 4,-1 1-11,-3 3 0,1 3 3,-1 0-3,-4 1 1,0 2-4,1 3 2,-4 1 0,0 3 0,-2 5-3,-2 0-1,0 6-15,0 0 5,3 4-4,0 1 11,3 6 3,1-3 3,2 6-2,-1-5-1,1 2 7,2-3 2,2 1 15,-1 0-16,2-1 6,-2-1-3,4-3-6,-4-4 18,0 2-10,3 0 2,-3-3 2,-1-1 0,4 1-1,-1-1 3,-2-4-3,-1-1 2,2 2 3,-2-2 5,-1 1-5,0 0 0,0-4-2,0 5 0,0-5 5,0 0-3,0 0 6,-1 4 7,1-4-10,-4 2 0,-2-2-1,1 0 1,-1 0 8,-3 2-12,1-4 2,1 1-4,-4 0 8,1 0-11,0-1-10,0-1-22,-3 0-34,1-1-37,-2 0-47,-2 0-68,2-1-55,-4-4-234,2 2-552,2-2 245</inkml:trace>
  <inkml:trace contextRef="#ctx0" brushRef="#br0" timeOffset="93313.6688">8780 9118 2,'-1'-17'268,"2"1"5,-2 6-7,-1-1-15,1 3-26,1 0-21,1 2-27,-2 3-28,1 0-48,0 3-42,0 0-19,0 0-47,-7 8-50,2 1-53,-3-1-61,1 2-108,-3 5-302,-4 5 135</inkml:trace>
  <inkml:trace contextRef="#ctx0" brushRef="#br0" timeOffset="94737.8884">5739 10254 19,'3'-11'244,"0"2"-2,0 4-15,-2 0-21,1 0-24,-1 2-16,-1 3-16,0 0 0,1 18-4,-1-2-12,0 2-7,-1 11-7,-5-4-7,1 4-1,-1-1-9,2 0-3,-4-2-12,2-3-3,0-3 2,2-6-7,0 6-8,-1-11-7,5 0-6,-4-3-11,3-1 17,-1 1 19,2-3 7,0-3 27,0 0-14,0 0-2,0 0-16,16-15-15,-8-2-5,8-6-3,1-2-12,2-3 4,10-7-19,-3-1-2,-4 12 2,0-2-3,-4 4-2,2 5-8,-9 4-8,-1 2 6,0 5-13,-4 1 5,-2 3-3,0 4 0,0 3 5,0 3-6,-2 5 5,1 5-2,-3 7 3,-2 4 0,1-3-3,-1 0 2,-2 2-9,2-7 4,0 4-1,-1-6 1,3-2-20,-1 0-24,1-5-29,1 2-25,1-5-14,3-1-20,0 1-27,7-3-24,-2-1-6,4-5-2,3-2 10,3-2-16,1-4 9,-1-3 7,-5-4 30,2-2 17,0-1 12,-3-8 23,0-1 30,-1 0 30,0-3 21,-1-1 36,-2 2 24,1 3 11,-4 2 23,2 6 22,-5 4 18,-1 4 4,-2 3-22,2 1-6,-3 4-19,0 2-2,0 0-10,0 0-3,-10 23-5,5-8 0,-4 8-2,0 0-9,4-4-7,2 6 1,-1-1-3,1-8-8,2 4 4,1-2-1,1-1-3,2-5 1,1 4-13,3-2 8,3-2 0,3-3 0,-1-2-5,5-2-3,3-4-3,1-1 2,0-3-1,2-4-2,-2-1-5,-1-5 3,0-2-1,-2-5 3,1 0-5,-1-5 8,0 0-9,-3-2 3,-2 1-4,-3 0 13,-2 9 7,-2 2 12,0-2 16,-5 9-5,3 1-6,-4 3 0,1-1-13,-2 2-11,1 3-4,0 0 1,-11 12 2,2 2-4,-4 4-3,4 8-2,-4-3 2,0 0 3,2 1-12,1-2 0,3 3-5,3-9 1,1-1 1,-1 0 10,4-1-2,0-2-6,1-1 2,2 0 1,4-2 7,0 0-7,3-3 5,4-1-3,10 2 1,-4-5-4,4-4 1,0-5-2,1 0-12,-1-5 14,0 2-3,0-7 6,0-4-5,10-9-8,-15 6 7,8-13 0,-3-3-3,-10 13-3,2-2 9,-5 0-15,-1 4 14,-3 6-13,-1 2 13,-2-2 10,-1 7 6,-3 2 2,1 0-13,0 6-1,-2 2-11,1 2 7,-11 4 1,4 6 2,-6 2-8,-3 7 2,1 8-9,2 0 6,2 1 0,-2 0-5,2 0 8,3-1-28,1-3 21,5-7-1,-3 9 12,2-9-12,3 3-8,0-3 8,1-1 8,3-1-2,1-3 3,3-1 3,1-2-4,2-2 1,2 0 5,3-2-10,7-5-16,1-2 7,1-1-4,0-5 21,1-3-19,-2-6 5,2 0-1,-1-2 3,-3-1 5,8-11-8,-9 9 2,3-14 5,-2-1-13,-8 8 9,-1-3 12,0 1-16,-6-2 11,0 0 2,-3-2-14,-1 6 2,-3 0 6,0 9 0,-1 3 17,-1 5-2,-2 3-2,1 4-10,-1 2-4,-5 4-1,-2 6 6,0 5-1,-5 7-11,1 6 3,2 3 2,2 1 6,-2 5-3,5-2 3,1 1-4,1-1 3,3 2-5,3-3 6,0 1-3,0-3-2,2-1-3,3-2 10,-2-7-4,7 7-1,0-4 8,0-5 1,0-3-23,2-2 2,2 0-14,3 0-10,-3-4 0,6 1-3,5-1-9,-5-5 6,3-3-29,-1-3-4,1-1-16,-1-2-16,1-2-13,-2-1-31,4 0-48,-3-5-38,3 0-47,3 0-279,6-8-609,-6 8 270</inkml:trace>
  <inkml:trace contextRef="#ctx0" brushRef="#br0" timeOffset="96810.0431">10269 3517 138,'-2'-5'185,"1"-2"1,-3 0-8,4 1-3,-1 1-10,1 0 0,-2 0-4,1 1-12,1-2-3,-2 2-9,2 4-10,-1-4-9,1 4-13,0 0-13,0-4-8,0 4-19,0 0-5,0 0-9,0 0-7,0 0-4,0 0-7,-3 11-3,3-4-5,3 3-2,-3 2-5,0 2 2,0 3-1,1 2-5,4 6 2,1-2-4,-3 5 3,3 0-5,1 2-1,2 0 2,0 0 1,3 2-2,0-7-8,1 3 6,-3-3-6,3 1-1,-1-4-2,2-1 1,-1 0 1,3 1 4,2 1 12,4-3 20,2 1 6,10 3-14,-1 0 5,5-6-1,-3 0-2,1-2-2,1-1 0,5-2-1,-2 0-6,2 1 0,3-5 0,2 2-4,-1-2 5,2 0-4,-5-1-4,4-4 1,-2 0 3,0 0-7,-4-4-3,3 3-2,-3-2 4,-2-2-1,0-2-4,-10 3 5,10-5 8,-8 2-13,7 0 4,6-1-4,-5-2-5,1 0 5,-1-4-4,1 5 10,-4-6-9,4 1 1,-11 3-3,12-2-1,-4-1-1,2 2 3,0 1-6,-9 5 4,-3-1-4,1 6 5,-2-3-5,4 2 0,-3 1 0,-3 2 1,4-1-6,-5 6 2,1 0-1,-1 4 6,2-2-1,-3 1 0,2 5-9,-1-2 10,9 8 1,-9-5-1,-1 5-2,1-2 3,6 9 2,-8-6-5,0-2 2,-4 0-10,1 1 12,0 2 0,-3-2-6,-1-2-1,-4 0 4,-3-3 13,4 3-8,-4-5-4,2 0 7,-1-2-2,-2 1-3,0-2 0,-2-2 0,0-3-6,-2 2 8,2 0-4,-2-4 4,3 0-3,-4 0 6,0-3-4,-1-4 2,5 10-2,-5-5 2,0-5 2,3 6 3,-3-6-3,0 0 2,0 0 5,1 6-5,-1-6 2,0 0 4,0 0 1,0 0 2,0 0 3,0 0 5,0 0 0,0 0-1,0 0-1,0 0-6,4-18-3,0 8-5,1-5-7,0 0 4,2-2-3,3-8 2,4 3-5,0-6 2,0 1-1,2 3-2,2-4 0,3 1 0,-2 0 1,2 3 5,0 0-10,8-6 1,-6 8-1,2-1 4,9-2 0,-2-1-2,2 2-1,3 3-1,-3-1 2,4-1-1,4 2-3,-4 6 2,4-2 2,1 0-1,-3 10-3,1 0 4,0-1-5,1 6 2,-13 0-4,9 2 3,-9 1 5,1-1 4,0 3-9,10 0 2,-2 4 0,-8-3 2,11 4-3,-13-1 6,13 6-3,-2-4 1,-1 1 1,-1-3-6,-8 0 8,15 3 1,-3-3 9,4 1-6,1-2 4,-5 2-6,4 2 4,0-3-1,0 0 7,-1-2-8,-2 0 3,2 1 4,1-4-7,-2 0 2,-4-2-1,-1 4-3,-12-2-3,1-2 5,-6 0-1,-5-2-4,-2 2 10,-1 0 17,-2-1 14,-2-2 22,2 0 11,-3 2 5,3-3 6,5-2 9,7-2-22,17-2-14,-2-2-8,4-1 0,-5 0-8,7-2-2,-4 2 8,-11 4-19,8-3 2,-11 6-1,1-2-12,-6 0 1,0 1 3,-5 1 13,5 0-11,-6-2-9,2-1 5,-3-1 16,3 3 20,-7 0 8,4-3-6,-4-1-9,1 0 6,-2 4 0,1-5-4,1-1-6,-1 3 0,0-2-2,0-2-8,1 3-4,0-2-8,-2 0 4,0-1-2,1-3 3,-3 0-7,4 1-2,-3-1-2,0 3 1,-1 2 7,-1-3 0,-2 4 4,0-5-5,0 4-2,0 2-4,-2-1-1,1 4 0,-2-2-2,1 5-1,-2-4 1,0 1-5,0 7-15,3-5-14,-3 5-30,0 0-47,0-5-54,0 5-55,0 0-62,0 0-32,0 0-1,0 0-3,-21 25-20,5-5-278,-8 0-652,1-2 289</inkml:trace>
  <inkml:trace contextRef="#ctx0" brushRef="#br0" timeOffset="98960.6619">12442 5187 149,'6'-8'183,"-2"-1"16,-2 4-5,-1-2-7,0 3-10,2 0-13,0 1-19,-1-1-9,0 2-18,-2 2-13,0-3-7,0 3-16,0 0-9,0 0-4,0 0-11,0 0-6,6 7-10,-6-2-2,0 4-5,-1 2 1,-1 6 6,-2 10 8,-2 1 2,1 18 13,-2-12 5,-5 14-2,3-1-5,-3-1-8,0 5-7,2-2 7,-2 6 3,0 0-7,1-2 1,-2 3-5,0 0 5,-2 31-3,4-34 6,1 5-3,-5 20 3,4-21 3,-3 25 5,6-26-6,-5 24-5,3-22-5,0 24 1,-3-1-3,7-21-9,-5 22-5,3 0 6,0-26 7,1 28-7,-2-25-2,-1 23 5,3-23-1,0 23 5,-4 0-1,4-29-4,1 5-5,-6-1-12,6-1 10,-9 25 6,2-28 6,3 4-4,-3 0-3,-1-2 5,0-3-6,0 5-5,-2-4-1,1-5-5,0-1-1,-1-4 4,3-11 4,-4 11-4,3-9-13,-4 3 1,4-7 1,0-2-3,-1-2-11,-1-2 13,1 1 0,-5-4 11,3-1-16,-1-4 12,-5-2-9,1-3-3,-5-1-2,-10-1 1,-5-4 10,2-5-8,0-3-12,-5-2 12,-2-1-10,3-4 5,-5 2-3,1-3-3,-25-7-5,5 4 7,20 3 5,-22-5-5,22 0 3,-19 4 4,20 2-11,-25-10-10,3 4 14,2 3-4,17 4 4,-22-6-9,5 3 3,-1 2 0,20 3 2,-2 2 6,2-2-2,-3-3-7,2 5 12,4-2-12,-1 5 7,6-6 5,0-2-9,11 7 4,-1-1 7,3 2-2,3-3 5,7 3 1,3-1-10,0 2 9,4 0 4,2 0 8,0 0-10,4-2 1,4 3-7,-9 0 4,9 0 4,-6-3-5,6 3-4,0 0 1,-4-2 0,4 2 7,0 0-5,0 0-4,0 0 4,4-9-4,1 3 3,2 2 1,2-1 0,4-4-12,1 0 6,0-2-18,0 2 11,7-5-3,-1-1 0,-1 1 6,2-2 5,-2 0-5,-1-1 0,2-1-3,0-1 5,1 2-6,-4-2 3,-1 3 3,-4 4-9,1 1 14,-6 4-8,1-3 3,0 5 0,-4 1 1,1-2-5,-2 2-11,1 0 15,-4 4-3,5-3-5,-5 3 0,2-6-2,-2 6-12,0 0 15,0 0-1,0 0-7,-22 16 3,5-2 18,-7 4-14,0-2 3,-8 6 1,-3 2-4,1-2 3,-3 2 8,2 0-7,-2-1-8,10-8 4,-5 6 13,8-7-10,2-1 1,2-1 4,5-2 0,3 0 1,2-5 6,2 0-10,1-2 9,4 1-2,-1-1-1,0-1 6,1 2 6,3-4 4,0 0 1,0 0 2,-5 3-2,5-3-11,0 0 3,0 0 1,0 0-1,0 0-15,6 7 13,-6-7-3,11 3-2,-2-1 13,4 3-11,1-3-2,0 5-13,5 0 17,4 1 2,2 5 10,13 1-8,-12 3 3,12 3 3,-4 4-6,6-2-4,-14-4-5,-1-4-9,-4 3 6,3-1 9,-1 1-22,-4 0 1,-2-5 6,-4-3-1,-2-1-8,-2-2 8,-4-1 0,2-1 0,-2-2-8,-3 3 13,1-3 3,-3-2 5,4 4 2,-4-4-1,5 3 4,-5-3 6,0 0 18,0 0 10,0 0 9,0 0 4,0 0 8,0 0 1,0 0 2,0 0-7,0 0-5,0 0-4,5 1 3,-5-1-15,0 0-3,0 0-3,0 0-13,0 0 1,0 0 0,0 0-1,0 0-3,0 0-2,0 0-4,0 0 1,0 0-10,0 0 0,0 0 5,0 0-3,0 0 1,0 0 1,0 0-4,0 0-1,0 0 0,0 0-1,0 0-3,0 0 0,0 0-1,0 0-1,0 0 3,0 0-7,0 0 0,0 0-4,0 0 2,0 0 4,0 0-7,0 0-5,0 0 1,0 0-8,0 0 3,0 0-3,0 0-1,0 0 1,0 0-6,0 0 5,0 0-5,0 0 5,0 0-1,0 0-2,0 0-6,0 0 8,0 0 0,0 0 4,0 0 1,0 0-8,0 0 9,0 0-5,0 0-3,0 0 9,0 0-1,0 0-2,0 0 0,0 0-4,0 0 9,0 0-4,0 0 2,0 0-8,0 0-8,0 0 6,0 0-4,0 0 5,0 0-5,0 0 0,0 0 3,0 0 0,0 0 3,0 0-1,0 0 2,0 0 3,0 0-6,0 0-9,0 0 10,0 0-3,0 0 2,0 0 3,0 0-20,0 0 20,0 0-5,0 0 9,0 0-1,0 0 3,0 0-6,0 0 5,0 0 7,0 0 3,0 0 0,0 0-8,0 0 0,0 0-6,0 0 13,0 0 4,0 0-3,0 0 0,0 0-10,0 0 17,0 0-1,0 0-6,0 0 4,0 0 6,0 0-2,0 0-1,0 0 1,0 0-7,0 0-4,0 0 11,0 0-2,0 0-2,0 0-4,0 0 8,0 0-11,0 0 4,0 0-6,0 0 7,0 0-1,0 0-14,0 0 9,0 0-9,0 0 14,0 0 0,0 0-21,0 0 22,0 0-4,0 0-8,0 0 5,0 0-10,0 0 10,0 0 5,0 0-8,0 0 1,0 0 5,0 0-2,0 0 3,0 0-4,0 0 5,0 0-11,0 0 11,0 0-5,0 0 8,0 0-7,0 0 12,0 0-13,0 0 5,0 0-12,0 0 3,0 0 3,0 0 5,0 0-5,0 0-7,0 0 9,0 0-3,0 0 0,0 0 0,0 0-3,0 0 3,0 0 20,0 0-26,0 0 9,0 0 7,0 0-18,0 0 4,0 0 5,0 0-8,0 0-3,0 0 2,0 0-9,0 0 17,0 0-26,0 0-4,0 0-9,0 0-1,0 0 1,0 0-10,0 0-2,0 0-14,0 0-17,0 0-23,0 0-12,0 0-20,0 0-25,0 0-29,0 0-23,0 0-31,-10 7-203,10-7-499,0 0 222</inkml:trace>
  <inkml:trace contextRef="#ctx0" brushRef="#br0" timeOffset="107294.7024">19240 5864 178,'-8'-5'203,"3"5"4,-2 0 0,3-2 1,-2 2-14,3-3-9,3 3-7,-4-1-11,4 1-1,0 0-9,-5-3-13,5 3-7,0 0-17,0 0-10,0 0-11,15 0-11,8 0 24,6-1-11,12 1 1,7-1-14,25 5 4,2-2 2,4 8-10,4-3 18,6 3-11,5 1-5,10 4 10,4 0-29,1 2 0,1 7-11,1-2-3,-2-3-2,-1 3-3,-5 0-19,-10 0 5,-3 4-3,-18-8-1,-23-7-3,-5 0-6,-3-2 5,-14-1-8,-3-2-1,-9-1-12,1-3 11,-4 1 4,-6-2 0,-1-1 0,1 1-3,0-1 3,-6 0-1,5-1-17,-5 1-6,5-1-21,-5 1-21,0 0-37,0 0-36,0 0-26,-9-10-35,-1 5-34,-10-4-26,-2 2-24,-2-4-21,-15 0-200,-2-1-524,-1 1 232</inkml:trace>
  <inkml:trace contextRef="#ctx0" brushRef="#br0" timeOffset="107662.0355">19123 6020 232,'-10'-1'288,"3"2"-5,2-2-1,0-1-6,5 2-17,0 0-15,-5-1-11,5 1-9,0 0-3,0 0-10,39 1 1,-12 1-1,15 0-14,6 1-11,28-2 5,0 10 1,3-6-5,1 4 1,6-6-7,0 8-5,7 4-11,4 3-7,3-4-7,-3 0-7,5-2-9,1 5-6,-2-9-12,-1 5-9,-1 0-7,-8-1-11,-5-7-10,-7 3-13,-7-1-1,-27-6-3,-2 0-10,-1 1-2,-3-2 1,-12 1-5,-3-1 2,-2-1-8,-10 1 12,-2 0-11,-1 0 12,0 0-7,-4-3 1,2 2-6,-4 1-4,-3 0-8,7 0-18,-4-3-12,-3 3-15,4 0-23,-4 0-39,0 0-26,0 0-38,0 0-46,7-2-45,-7 2-48,0 0-64,0 0-54,0 0-39,-14 6-340,4-2-840,-7-2 373</inkml:trace>
  <inkml:trace contextRef="#ctx0" brushRef="#br0" timeOffset="110084.6381">1666 11846 83,'0'-3'197,"0"-1"-21,0 4-28,0-6-13,0 6-24,0 0-5,0 0-11,0 0-12,-6 19-2,6-7-15,-3 4 10,1 2 5,-1 0-4,-2 7 12,1-6-9,0 0-17,0-2 7,0 8 5,-2-2 1,-4 2 3,6-9-2,-2 3 2,-1-3-7,3 2 8,1-6-8,-7 10-5,5-5-8,-1-1-2,-2-3-3,3 4-10,1-7 0,0 0-8,-2 0 3,3 1-9,0 0-2,0-1-2,1-2-6,-2 1-4,2 2 3,1-5-4,-2 0-7,2-1 7,-1 1-4,-1-1-2,2-2 0,-2 2 5,3 0-8,0-5-2,0 5 2,-3-1-6,2-1 16,0 1-15,-1-1 4,2-3-2,-1 7 1,-1-5 1,2-2-7,-1 4 4,1 0-3,0-4 4,0 0 6,0 8 3,0-8 7,0 0 15,0 0 0,-4 1 8,4-1 6,0 0 8,0 0 0,0 0 18,0 0 7,0 0 2,0 0 5,0 0 23,0 0-2,0 0 8,0 0 3,0 0-6,3-16-12,-2 9-13,0-1-11,1-11-11,1 0-5,-2-6-2,3-1-5,-1 0-12,4 1 2,-3-2-8,2-2-3,-2 0-3,2 3-7,-1 1-8,0 6 4,3-7-2,-1 3-3,0-1 1,0 1-4,0-4-1,3 7-1,-3 2-5,1 0-4,1 1 1,-2 3 11,0-3-11,3 2-7,-3 3 0,0 4-2,3-3 1,-3 3-1,2 2-4,0 1-9,0 2-21,2 0-13,-4 3-12,2 2-1,-1-1-1,3 2 8,-1 4-10,-3-3 0,0 4-11,0-1-3,0 0-1,-1 3-4,-3 0 1,1-1 8,0 1-4,-4 1 2,-4 4 6,3-1 5,-2-3-7,-4 5 0,-6-1-4,3 0-2,-7 2 4,0-3 1,3-2 4,-3 2 1,-1-1 15,1 3 0,2-6 8,2 0 2,-1-1 3,-3-1 10,4-1 1,2 2 4,1-5 4,3 0-1,0-1 11,0-1 1,4 3-2,-1-4 12,0 0 2,1 3 5,3-4 7,-3 1-1,3-1-8,0 0 10,0 0-7,0 0 1,0 0 9,0 0-16,0 0 7,0 0 0,0 0-5,14 0-1,-9 0 5,4 3-2,1 4-3,-3-2-1,6 5 7,-2-1-2,6 6 2,-1 1 0,-4-4-13,1 6 15,-2-4 1,3 6-4,-2-5 1,-4-1 2,5 5-2,-2-5 1,-4 0-1,4 1-1,-4 0 10,3-3-12,-6 0 1,2-3 1,0 1-1,-5 0 2,5-2-2,-2-1-1,-1-3-6,1 1 9,-4 0 2,6-2-4,-1 0 3,-3 2 5,1-4 0,2 2 0,-1-1 1,2-2 3,2 0-8,1 0 0,5-2 4,0-3-6,1 0-15,1-2-22,5-1-27,3 0-43,-1-1-52,2 0-34,-1-1-193,1-1-414,-1-2 184</inkml:trace>
  <inkml:trace contextRef="#ctx0" brushRef="#br0" timeOffset="110671.882">2273 12087 164,'-6'-2'271,"2"2"-5,-1-2-3,0-1-10,5 3-20,0 0-22,0 0-21,0-3-13,0 3-25,17-3-18,6 2-10,2 0-6,3-3-2,14 4 1,2-5 1,0 5-7,-2 1-1,0 1 4,2 0-10,-6-1-11,1 2 4,-12-6-10,-3 7-9,4-4-16,-4 0 4,-4 0-8,-5 0-6,-1 0 2,-4 1 4,-1-1-10,-4 0 3,-5 0 5,10-1 5,-7 1 8,1-1-5,-4 1 4,5 1-5,-5-1-2,0 0-22,0 0 1,5-7-8,-5 7-36,-4-6-24,4 6-27,-4-9-20,-2 2-12,2 0-19,-4 0-12,2-1 2,0 0-6,-4-1 6,0 0 0,2-3 3,-9-2-1,7 3 13,-1-1 13,1 1-4,2 3 20,-2 4 9,1-2 9,2-1 3,0 2 5,0 0 20,5 2 5,-3 2 5,2-3 0,-1 3 1,4 1-2,-3-3 0,3 3 4,0 0-2,0 0 6,0 0 2,0 0 9,10 16 8,0-8 8,0 3 3,2 0 6,-2 1 0,3-1 0,-2 0-5,2-4-3,-3 5 5,3 1-1,-5-2 4,2 2-5,-2-7-2,-2 2-3,1 1 1,0 1-4,-3 0 5,0-1-6,-1-1 4,-1-1 1,1-1-1,-3 3 0,1-1 6,-4 3 6,2-1 3,-5 5-7,2-4 2,-4 2-1,-1 1-14,-2 0 8,-1 1 2,-6 2-6,1 0-14,2-2-20,-2 4-36,1-4-49,2-6-55,2 2-60,2 2-268,-2-1-527,4-7 233</inkml:trace>
  <inkml:trace contextRef="#ctx0" brushRef="#br0" timeOffset="112232.5949">3567 11826 92,'3'-12'193,"-3"2"9,4-2-8,-1 2-12,0 1 6,-3 1-23,4 4 4,-4-1-14,2 3-20,-1-1-17,-1 3-14,0-3-14,0 3-9,0 9-6,0 2-6,-4 6-15,-2 2 11,-1 7-7,-3 2 0,2-1 11,2 2-6,-4-1 1,3-2 1,0-1-1,-1 0-9,1-6 1,4-1-5,-3 0-3,1-1-5,0-6 2,3 2-8,-1-4-1,0 1-8,-1-2-5,2-1 1,1-1 1,-2-2-2,2 1 4,-1 0 16,1-1 0,1-4 7,-2 4 32,1 0-30,1 0 3,0-4 3,0 0 2,0 0 5,-1 3 4,1-3 0,0 0 9,0 0-1,0 0-23,0 0 21,0 0-7,0 0 8,0 0-7,0 0-3,0 0-7,0 0 0,0 0-2,0 0-3,0 0 0,0 0-9,0 0-5,0 0-5,0 0 1,0 0 4,0 0-4,0 0 5,0 0-9,0 0 4,0 0 2,0 0 3,0 0 0,0 0-2,0 0 2,0 0 4,0 0-3,0 0 8,0 0-14,4-12-5,-3 8-1,1-3-7,-2 1-1,1-5-1,3 2-2,-2-7-2,1-1-7,-1 0 5,3 1-11,-2-3 7,2-7-3,2 3 5,-3 3-8,3-5 0,-2-2 3,2 2-8,-2 7-7,-2-2 4,4-3 4,-2 6-18,1 0 12,7-4-1,-6 5-1,3 0-14,-3 5 18,4-1-3,-1 2 1,2-1-6,0 1 4,-1 1 6,1 1-9,-2 3 7,-2 1-16,2-3-11,-6 6-1,3 0-12,0 0-5,-3 0-16,2 0 7,-2-2-10,2 7 7,1-1 1,-4 5-20,1 1 37,0 3 3,-1 0-2,-2 2-6,-2 3 5,-2-1-3,-1 3 0,-3-3 11,-3 8-7,-4-4-19,4-3-10,-4 0-9,-1 0-3,0 1-6,-3-1-2,1-3 1,6-1 7,-2-4 1,2-1 14,4-5 1,1 2 6,-2-1 10,1-1 7,4 0 8,-2-1 4,5-2 12,-5 1 9,5-1-3,0 0 9,0 0 1,0 0-11,0 0 14,-3-6-6,3 6 2,0 0-5,10-3-3,-10 3 4,7 6 1,0-3-7,2 4 4,-2 1 18,1 3-16,6 4 3,-4-2 4,2 2-4,2 5 8,2-1-6,-1-1 0,-1 5 8,0-1-4,1-6 0,-5 0 3,3 7-4,2-3-14,-6-4-10,-1-1-25,2-2-35,0-1-38,4-6-39,-1 5-45,1-11-41,0 2-184,0-4-466,4-1 207</inkml:trace>
  <inkml:trace contextRef="#ctx0" brushRef="#br0" timeOffset="123570.6348">4235 11275 39,'1'-6'104,"1"0"-11,-2 0 17,0-1 7,0 0 1,-3 2-5,4 0 17,-1-2-6,-1 2-12,1 1-4,0-2-1,1 2-3,-1-2-2,2 2 4,-2-1-13,0 5 12,1-5-3,-1 1 1,4 1-7,-4 3-9,0-5-6,0 5-15,0-2-1,0 2-11,0 0-7,0 0-5,0 0-2,0 0-7,0 0-5,6 9-8,-3-1 3,1 2 0,3 4-2,2 3-1,0 5-8,4 1 2,0 2 0,2-2 3,-2-1-3,1 3 1,0-3-7,0 0 6,-2-1-2,1 1-1,-4-6-10,4 6 11,-5-7-6,-1-1 3,0-3-1,-1 1 1,-1-2 0,1-1 3,-2-3-3,-1 1-3,-1 2-4,0-4 4,0-1-3,-1 1-2,2-2 3,-3 0 0,0-3 6,3 4-1,-3-4-4,1 5 1,-1-5 6,3 1-1,-3-1 6,0 0 0,0 0-3,0 0 0,0 0-5,0 0 4,0 0-4,0 0-15,0 0-18,0 0-19,-6-13-29,5 10-29,1-2-30,-3 0-27,-1-3-28,1 2-34,2-1-143,-3-2-392,2-2 174</inkml:trace>
  <inkml:trace contextRef="#ctx0" brushRef="#br0" timeOffset="123874.5007">4491 11253 92,'2'-7'144,"-1"0"-7,3 1-1,-1 2-6,-3 1-15,0 3-12,0 0-9,0 0-6,-7 12 8,-1 0 1,-2 2 5,-6 8 0,-1 2-9,-1 1 0,-2-1-15,1 2-5,-1-1-6,0 0-4,0-2-3,5 4-5,0-9-7,0 1-3,6-5-2,-1 0-8,1 0-3,1-6-3,2 2-7,1-3 0,-1-2-15,3 2-14,0-1-11,-1-2-12,1-1-8,2 1-36,1-4-65,0 0-194,0 0-360,-10-11 159</inkml:trace>
  <inkml:trace contextRef="#ctx0" brushRef="#br0" timeOffset="124191.6289">4046 11419 114,'-3'0'251,"-1"-2"-17,4 2-22,0 0-16,0-7-15,0 7-1,17 0 5,7-2-4,6-1-10,16 1-10,26-4-13,4 2-6,0 4-15,-1-3-13,-2 1-13,0 3 5,-25-1-24,3 4-9,-2-1-6,-5-1-10,-1 3-4,-13-1-30,-3-3-26,-2 5-44,-2-2-40,-9 0-43,-2-1-44,1 2-41,-4 1-203,1-3-451,-2 1 200</inkml:trace>
  <inkml:trace contextRef="#ctx0" brushRef="#br0" timeOffset="124985.1623">7138 11940 61,'1'-18'212,"1"1"4,-1 4 1,-1 2 0,-1-1-11,1 7-21,-2-1-20,2 3-20,0 3-13,0 0-18,-7 10-11,3 1-7,-4 14-9,-1-2-8,-1 5-9,2-4-3,2 4-9,2-3-11,-2 0-2,4 1-5,2-8-1,0-1-8,2 1-1,1-3-3,-1-3-1,1 0 5,2 0-10,-1-4 13,3-2 3,2-3 1,3 1 0,1-6-4,4 0-1,4-6-2,0-4 0,0-2-2,0-5-1,-1-3-4,-1-1-2,0-4-4,-2-1 3,6-10-10,-2-2 5,-8 8 1,-2 1-2,0 5 4,-1 3 1,-6 6 18,0 5 4,-2 3-1,-1 3-8,1 0-13,-1 3 1,-1 3-2,0 0-3,-6 13 4,-1 3 0,-4 8-12,-2 2 14,1 1 1,2 2-14,0 0-9,3-2 3,1-4 4,2-5-6,3 1-2,1-1 1,1 0-2,3-1 2,1-1-1,-1-5 3,6 1 0,-2-2-2,5-4 5,-2 0-6,7-5 6,3 0 2,3-2-1,-1-6 0,-2-2-6,2 0 4,0-4 1,0-6-7,1 2 11,1-3 7,2-11-12,-6 7 3,-2-5-10,-3 2 8,1-4-1,-4 1 1,-2 1-2,-2 4-2,-1 0 9,-6 6 7,2 3 2,-3 5 1,-2-1 3,-2 2-10,2 6-2,-1-3-7,-3 4-2,0 3-1,5 0-1,-11 10 3,4-3 2,-1 6-6,3 5 11,1 0-14,3 1 0,1 7 3,1-6-3,5 3 2,-1 3 1,2-2-2,3 0 2,1 0-5,-3-2 6,2-6-10,-2-3 11,-1 0-2,-1-1-1,0-2 5,-1 0-8,-4-4 5,2 3 0,0-4-2,-3-2-3,0 3 18,0-2-16,0 0 5,-4 1 1,-2-1-3,-2-1 1,-1-1 2,-5 2 2,1-4-6,-2 1-1,-1-2-17,1 2-19,0-1-4,-1 0-22,2-2-21,-2 2-22,2 0-19,6-3-21,1 3-33,1 0-27,6 0-39,-5-2-181,5 2-464,0 0 206</inkml:trace>
  <inkml:trace contextRef="#ctx0" brushRef="#br0" timeOffset="126087.5109">8044 11875 114,'2'-8'259,"1"1"-15,-3 2-28,2 0-15,-2 5-21,0 0-23,0 0-16,0 0-18,0 0-6,-14 17-8,8-4-5,-3 4-6,0 4-5,0 3-5,-2 0-7,4-1-3,3-7-10,-1 4-7,3-3-5,0-1-9,2 0 0,0 2-3,4-3-4,1-1-5,1 2-2,2-7 0,0 3 0,5 0 3,-2-6 4,4-2 4,0 0 5,4-2-9,1-3-7,2-3 1,1 0-1,-3-3-4,1-8-3,0-1 4,0-2 7,-4-2-13,0-1 7,-1 0-2,-3-2 7,-1 0-2,-1 1 5,-4 6 6,-1-1 7,-3 1 1,0 0 11,-2 8 3,0-3-4,-1 5-9,0 2-5,1-2-8,-2 4-6,1 2-8,0 0-11,0 0 6,-11 8-1,5 1-1,-3 7-6,-1-1-9,-3 6 10,3-4-1,-2 1 11,3-3-17,2 2 1,-3-5 2,3 2-6,1-1-5,-1-4-5,4-2 21,-1 1-13,-1-4 1,3 1-2,1-1 4,1-1 10,0-3-3,0 4-5,0-4-14,0 0 3,0 0 3,8-8-5,2-1 7,7-8-10,0 2 8,4-1 1,2 3-4,-2 0 0,-1 1 8,-6 3 3,1 1-16,-2 0-1,-2 4 8,0 4-3,-3-3-3,2 2-4,-4 1-18,1 3 19,3 1-3,-7 0 7,1 1 0,1 3-4,3 0 1,-3 1 3,0 3 1,0 2-4,2-2-1,1 3 2,0-4-8,-2 3 19,2 0-23,3 1-6,1-6 6,0 3 1,2-5 2,2 3-6,4-4 12,-5 0 0,2-4-3,0 1-3,3-3 0,-4-4 3,1-3 6,3 1-5,-2-6 7,2-1 0,-3-5 1,3 0 0,-6-1 3,3-3-4,-6 0 1,0-4 16,-2 2-4,-1 2-15,-4 4 4,-1 0 0,0 2 2,-6 4-16,3 3 21,-5 0-8,-2 4 5,-3 2-7,-3 3 0,-2 5-1,-5 3 4,0 3-3,0 3-2,3 4-2,1 1-3,0-2-13,3 3-5,6-3-6,0 0-5,2 0-6,5-1 1,0-3-11,1 0 8,3-3-2,3 0 2,0 0 9,3-3-1,3-1 6,-5-4-1,5 1 7,0-5-3,-5 0 1,5-4 2,-5 3 0,5-6 9,-3-2-2,0-1-2,-3 0 6,3-1 3,-2-1 1,-4-1 3,3-1 1,-2 2-5,0 4 10,-2-1 0,0 0 1,-2 1 4,2 3 3,-2 0-4,1 3 4,-1-2 0,1 2-7,-2 4-4,0 0 4,0 0-2,0 0-2,-3 15 8,0-4 3,-1 6-6,0 7 1,-3 5 1,0 3-1,-2 2 2,-6 19 2,3 2 2,-3 0 13,-6 23-4,4-25 1,1 3-2,2-2 4,-2 1 8,-2-4 7,1 2 1,1-7 2,-3 0 5,0-6-1,0-1 6,2-11 6,-1 1-3,3-3 1,-4-2-2,1-2 7,0-5 6,1 0-10,0 2 7,4-12 13,2-1 6,1 1 16,0-2-25,2-5 14,-1-5-5,2-2-14,0-3 10,3-5-14,0-4-16,2-5-4,5-9-16,3 0-6,9-13-14,4 0-6,2 1-3,5 1-5,1 3-5,4 5-5,-1 2-5,-2 3-9,-3 6 19,-2 8-14,-1 0-3,-1 1-1,-1 6-11,3-1-10,-8 5-11,-3-1-15,0 2-12,-3 2-11,-1-1-11,1 3-16,-4 0-12,-1 1-21,1-3-9,-5 3-7,5-1-36,-5 1-162,0 0-413,0 0 183</inkml:trace>
  <inkml:trace contextRef="#ctx0" brushRef="#br0" timeOffset="126391.229">8234 11586 142,'-4'-9'229,"2"4"-16,1 0-20,-1 0-23,4 1-19,1-2-14,1 4-24,3-2-33,0 4-36,2-3-41,2 3-54,0 4-55,0 1-114,-1 1-238,0-2 106</inkml:trace>
  <inkml:trace contextRef="#ctx0" brushRef="#br0" timeOffset="127319.1368">10813 11748 41,'8'-16'173,"1"-8"14,-2 9-3,-2 3 4,2 2 0,-4 3-10,0 2-16,0 0-16,-2 3-22,-1 2-6,0 0-17,3 8-6,-3 4-12,-1 8 2,-5 10-9,1 5-6,-5 13 1,-2-3-3,1-1-6,4-10 7,-4 0-10,1 0-1,0-5-2,-1 0-3,2-3-1,-1-1 2,1-1 1,1-7 0,3-1-11,-1-6 1,3 2-10,-1-4 0,4 3-1,-3-4-2,-1-1-3,1-3 8,3 1 11,-1 3 11,-1-4 13,2-3 16,0 0 9,-2 2 14,2-2 4,0 0 11,0 0 2,0 0 6,0 0 5,0 0 4,0 0 1,2-12-27,0 7-9,-1-5-16,1-2-9,1-4-10,-1-4-10,5-6-9,-1 1-2,-1-2-11,1-2-6,3-2-4,-1-2-6,-2 1 0,2-2-6,1 0-1,1 0-4,-2 0 0,5-14-14,-5 17 3,2-1 8,1 6-4,-2 0-2,-1 1 0,2-1-2,-3 9-3,2-1-13,2-2 14,-3 6-3,2 1-11,1-1-5,4 3 13,-1 1-14,2-4-3,1 11 3,4-2 0,-1 5 6,1 3-16,-5 1-27,3 7-32,-6 0-5,-1 1 13,2 8 2,-5-3 11,-1 6 8,-3 2 11,-1 2-9,-6-1 14,-1 3 6,-6-3-4,-3-1-9,-4 3-1,-2-5-5,-2 2-2,0-3-8,-3-1-5,-2-4 9,2 0-5,-1-3 5,0-1 8,4-2 1,0-3 9,6-1-3,4-3 13,2-1 8,-1-1 5,5-2 10,1 0 11,3 0-5,0 0-2,0 0 9,0 0-11,0 0-7,0 0 3,14-4 5,-5 6-3,1 0 5,2 3 0,1 2-5,0 1 11,1 0-12,-1 1 5,1 3 0,0 0 2,-2-2 0,0 2 3,3-1-5,-4-1-5,-1 0 4,-2-1-16,0-1-7,-1-1-10,-2 0-4,1-1 12,0 4 1,1-1 7,0-2 0,-2 0-22,1 0-19,1 1-27,-3-6-17,3 5-9,2-2-10,-1 0-15,6 0-6,1-2-10,1 1-27,5-1-20,2-6-115,0 1-348,0-1 153</inkml:trace>
  <inkml:trace contextRef="#ctx0" brushRef="#br0" timeOffset="127797.9674">11486 11933 163,'-3'-7'213,"0"3"4,2-3 0,0 3-2,-1-2-18,2 4-21,0 2-21,2-6-17,-2 6-2,8 0-1,1 0-4,6 0-3,8 1-4,5-1-2,10 5-9,0-2-6,5-2-2,-1 3-7,2 3-13,-1-3 0,-3-2-14,1 4-4,-1-6-5,-13 3-4,3-1-3,-3-2-14,-1 1 3,0 1 3,-3-2-2,-3-1 8,-5 1-13,-1-1 2,-5 0 7,-1-1 18,-1 1-31,0 1 9,-3-2-6,2 0 0,-2-2 2,-1 2-13,1 1-5,-2-4-19,-1 0-9,1 0-14,-4 0-16,1-3-19,-1 0-9,-4-1 1,0-2-4,-4 0-4,0-2 6,-3 2 2,1 1 8,-3 0 6,5 0 1,-3-1 8,0 0 2,6 7 8,0-5 11,1 2 9,2 4 8,3-1-7,-1 0 15,0 0-7,6 0-9,-4 4 5,12-2-1,-3 4 4,0 1 6,4 3-12,1 4 7,3 6-4,-6-1 5,5 4-7,-3 2 9,-2 1-3,-1 2 3,-5-1 0,-1 2 3,-2-1-3,-2-2 2,-4 2-2,2-7-1,-3 0 5,-3 0 5,0 0-9,1-2 1,-1-1 3,-1-4-6,2-1-1,0-3-11,0 4-16,0-5-21,1 2-22,2-3-32,0-2-31,3 1-53,1-3-28,0 0-30,0 0-135,-5-12-410,9 7 182</inkml:trace>
  <inkml:trace contextRef="#ctx0" brushRef="#br0" timeOffset="128410.0608">12666 11705 98,'7'-9'251,"-1"3"-13,1 1-27,-4 1-26,0 2-23,-3 2-11,0 0-18,-3 14-8,-4 5-6,-6 6-14,2 6 2,-6 13-7,4-13-10,1 1-6,-2-2-6,-5 9 4,7-7 0,-2-4 2,1-2-8,1-2-3,1 0-2,3-5 0,2-4-4,-2-1-14,-1 1-1,5-3 4,0-3-11,0-1-4,0-3 14,2 0 22,1-1 30,-4-2 30,5-2 27,0 3 25,0-3 16,0 0 3,0 0-17,0 0-19,3-17-17,0 5-21,1-7-12,5-3-14,-2-5-15,1-1-4,2-5-10,3-11-8,4-1-14,-5 1-8,2-2-10,3-1-7,0 1-13,2 2-7,-1 2 4,-4 13-15,3 3 4,-2-3-3,4 7 0,-2 3-2,-1 4-4,-1 5-2,-1 4-2,1 1-16,-2 3-14,2 6-13,-3 8 5,1 0-1,3 5-3,-7-3-4,-1 13-7,-4-8 7,-2 7-3,-4 1 3,-2-2-18,-9 1-21,1 2-11,-4-2-11,-5-5-6,-2 4-5,2-7 0,-4-3-3,2-2 13,2-2 12,2-1 6,6-4 12,0-2 14,5-2 7,-1-2 10,2 0 10,5 0 6,2 0 16,0 0 0,-8-2 2,8 2-2,0 0 2,0 0-2,0 0 6,17 1 2,-7 3-1,0 2 5,5 5 3,-2-3 2,4 8 1,-4-4 3,0 2-4,2 4 5,-5-4-2,0 1 2,0 0 4,-1-1-8,2 1 2,-2 0 2,0 2 0,2-1 4,-3-2-2,2 1 3,1-3 10,-5-2-9,1-1 0,3 0-2,-6-1 0,2-3 3,-1 2-3,-2-2-1,2-1 2,-1 0-10,-1-2-8,1 1-11,-4-3-26,6-1-52,-6 1-29,9-7-47,-2 2-32,0-4-18,-1-1-177,2-2-438,-2-3 194</inkml:trace>
  <inkml:trace contextRef="#ctx0" brushRef="#br0" timeOffset="128736.6013">13205 11222 253,'-3'-8'296,"1"2"-7,1 0-18,1 1-15,-2 1-33,2 4-25,0-3-17,0 3-23,0 0-16,0 0-19,0 0-10,10 10-15,-5 0-8,0-1-9,4 6-7,-1 2 15,3 7-3,3 4 3,0-1 0,3 1 4,-1-2-17,-1 3-9,1 1 0,-3-1-5,1-4-17,-2 0 6,-3-9-4,-2-2-7,0 2-2,-2-5 0,-2-4-10,2 1-2,-3-1-5,1-2-14,0-2-13,-2 2-10,-1-1-13,0-4-11,3 3-18,-3-3-19,0 0-20,0 0-55,0 0-51,0 0-60,-3-20-231,2 9-536,-2 1 238</inkml:trace>
  <inkml:trace contextRef="#ctx0" brushRef="#br0" timeOffset="129069.2091">13476 11200 175,'0'-6'183,"-1"3"-17,-3 2-11,4 1-7,-12 6-7,3 2-6,-3 2-5,-5 7 0,3 0-7,-4 3-7,2-2-8,-1 3-12,-1 0-11,0-2-7,1 3-2,0-1-4,2 1-8,-1-2-10,-1 1-6,5-1-1,0-6-3,3 0-3,1-3-10,1 0-15,0-3-29,0 3-32,2-5-38,-1 1-12,3 0-23,-1-2-26,1-4-16,0 3-141,3-4-326,-7 0 145</inkml:trace>
  <inkml:trace contextRef="#ctx0" brushRef="#br0" timeOffset="129424.179">12990 11415 126,'-2'-1'224,"2"1"-11,-5-2-11,5 2-12,0 0-11,-4-2-9,4 2-9,0 0-10,0 0-3,0 0-7,14 0 1,-4 0-10,7 0-1,5 0-9,2 3-12,5-3 1,8 6-4,2-3-7,2-2-7,-12 1-5,9-2 6,0 0 1,3 2 2,-3 0-17,1 1 18,-9 0-20,-3-3-4,0 0 6,-2 0-13,-1-4-3,-9 5 1,-1-3 2,-1 2 10,-3-1-14,-2 1 0,1-3-1,-1 2-13,-3-1-4,0 2-4,2-1 12,-4 1-5,1 0-14,-4 0-3,5-3 7,-5 3-13,7 0 0,-7 0-25,0 0-16,0 0-29,6 0-21,-6 0-25,0 0-40,0 0-29,0 0-37,0 0-41,0 0-36,0 0-17,0 0-1,-9 10-184,0-8-515,2 3 228</inkml:trace>
  <inkml:trace contextRef="#ctx0" brushRef="#br0" timeOffset="131554.6491">2263 13275 112,'-10'0'170,"0"2"-2,-1-1 2,2 1-4,-2-2-14,0 3 1,1-3 0,2 1-1,-4 2 0,4-2-13,-2 0 1,0 0-5,3-2 0,2 2-1,-1-1-9,3 2-7,-1-1-9,4-1-15,-6 1-6,6-1-10,0 0-18,0 0 2,0 0-7,0 0-12,0 0 0,0 0-3,0 0-5,20-4-5,-4 4 2,6-3-6,3 1-1,3 0-4,2-1-1,-2-1-2,13 3 2,0-3-3,-2 4 0,2-5-3,-3 3-3,0-2 0,-8 2 3,9-2-5,-11 4-1,-2 0-8,-1 0 3,-2-3-12,-3 3-11,-5-2-3,-4 4 3,-1-3-3,-3 1 1,-1 1 7,-2-2-2,3 2 2,-7-5-13,3 0-17,-3 4-27,-3-9-2,-1 7-3,-2-8-5,-5 1 1,-2 0 9,2 1 9,-4-5 1,0 4 3,-3-8 9,5 7 8,-1-2 4,2 3 4,-1-1 13,3-1-7,2 6 15,1-3 17,-2 0 11,6 4 10,-1-1 5,4 2-1,-4 1-7,1-1 3,3 3-13,-1-2 5,1 2-4,0 0-2,0 0 1,11 0 6,-4 1 1,3 0 7,4 3-4,1 1 4,4 3-13,-4-1 3,4 3-1,-4-2-4,-1 1 1,3 8-1,-3 0-2,-3-3 2,2 4-6,-4-1 6,0 0 0,-3 8 2,1-5 0,-6-3 3,1 4-8,-4 4 5,1-7-4,-2 3 1,-4 1-1,2-5 2,-2 0-1,-2-3 8,2 1-1,-3-3-1,3 2 5,-3-7 2,3 1 7,0 0-3,0-2-5,-1-1-1,3 0-9,1-3 10,0 1-8,1 0-2,1-1-1,-1 0-5,3-2-9,0 0-13,-2 5-8,2-5-15,0 0-11,0 0-15,0 0-4,0 0-9,0 0-21,0 0-5,0 0-24,0 0-10,0 0-19,0 0-8,8 2-24,-8-2-126,9-1-339,-9 1 150</inkml:trace>
  <inkml:trace contextRef="#ctx0" brushRef="#br0" timeOffset="132722.9839">3631 12954 157,'1'-4'194,"1"-2"-7,-1 4-3,-1 2-3,1-8-3,-1 7-6,0 1-15,0 0-5,0-7-8,0 7-8,3-1 2,-3 1-7,0 0-11,0-5-6,0 5-7,0 0-6,0 0-5,0 0-3,0-4-6,0 4-4,0 0-6,0 0 7,0 0-18,0 0 3,0 0-13,0 0-11,-8 0-3,8 0-6,-10 0 0,4 2-9,-1 2-3,-1 1-5,-5 2 24,2 5-5,-5-2-5,-1 11-6,-4 2 3,3 1-3,-2 3-3,-5 11-5,7-9 3,-4 10-11,4-10 5,-2 14 7,6-12-11,0 1 0,0-2-2,3 2-24,-2-2-3,5 2 3,-1-5 2,2-1-1,3-1 6,0-1-1,1 0-2,0-3 4,3-1 0,0-3-2,3-1 5,1 0-11,-1 0 6,0-6 1,1 0-1,0 0-9,0-4-13,-2 2 3,4-3-3,-1-1-8,2 1-8,2 1-24,-1-4-14,1-3-39,0 0-49,4-3-11,1 1-30,3-2-34,-3-3-155,0 0-434,0-1 193</inkml:trace>
  <inkml:trace contextRef="#ctx0" brushRef="#br0" timeOffset="133424.8639">4001 13029 126,'0'-10'230,"2"5"-10,-1 0-17,-1 1-25,1-1-27,-1 5-13,0 0-10,-4 15-13,-3-4-11,0 12-11,-3 4-17,-1 1 3,1 3-11,-3 12-1,-1-9-1,3 8-1,1-9-7,0-4 0,2 1-6,-2-4-5,0 2 1,3-7-3,1-2 10,1-2 3,0-1-5,0 0 3,1-2 0,0-5-4,-1 0-6,4 0-5,-2-5-5,2 1 10,-1 2 9,2-3 11,0-4 7,0 1 16,0-1 14,0 7 24,0-7 1,0 0 7,0 0-8,0 0-5,0 0-11,4-17-10,-1 8-13,2-8-11,0-2 1,2-3-11,-1-8-1,5-2-11,-4-2-7,4-1-11,2-11-4,-3 15-2,1-3 0,-1 1-3,0 0-9,3 6 3,-2-1-15,2 1 18,-1 1-12,2 1 5,0 3-3,-1 1 3,1 3-19,-1 7-7,-2-1 9,3 0-1,-2 1-10,3 2 12,-4 4-7,-1 1 1,4 0-19,-7 3-10,4 3-21,-3 4 9,-3 0 8,1 3-13,-2 6-4,-1-2 7,-2 4 1,-4 7-6,-1 1-3,-1-7-4,-7 10-20,1-1-3,-3 1-8,-3-4-1,0-3-3,0 0-2,-1-3 11,-2 2 4,3-4 2,1-7 7,4 1 4,-3-4 8,6-1 6,0-1 9,4-3 12,-2 1 18,1-2 4,6 0 6,-7-1 5,7 1 2,0 0-4,0-5 3,2-1-5,1 3 2,1-1 0,1 1 6,1 1-7,-1-2-1,1 3 5,0 2-3,2 0-1,0 2 7,1 1-3,4 4 3,1 1-2,-2 1 3,3 2 2,-4-2 3,6 9-12,-3-2 10,-4-3 0,1 0-1,2-1 1,-1 7-2,-2-6 1,-2 1-1,1-1 1,-2-2-2,-1-2 7,1-2-5,0 3-4,-3-3-20,1 1-19,-1-3-32,0 0-33,-1 2-32,1-1-24,-1-7-19,3 2-31,-6-2-31,7-6-125,-3 1-392,1-2 173</inkml:trace>
  <inkml:trace contextRef="#ctx0" brushRef="#br0" timeOffset="133833.9021">4383 12903 102,'0'-7'217,"-3"4"8,3-3-10,0 2-6,0 0-4,0-1-15,-3 2-15,3 3-7,0 0-9,3-4-16,-3 4-9,1-3-12,1 0-15,-2 3-6,0 0-7,0 0-14,4-4-7,-4 4-8,0 0-11,0 0 0,0 0-10,10 7-1,-6-4-9,2 4 1,1-2-5,-3 4-4,5 3 2,-1 1 2,2 0-2,4 7-5,-1 5 2,1 1 1,-2 3 10,0 0-12,0 3-1,-2-1 3,0 3-6,-3-2 8,0 4-9,-4-2-3,1 12-1,-4-12 3,0 3 1,-3-4 5,2 1-4,-5-1 3,2-4-1,-6 3 4,0-6-3,-1 3-2,-2-2-2,1-1-2,-1-4 5,-2 0-11,-1-5 11,-1 3-6,2-2-6,-4 2 4,7-6-2,-4-1-4,2-3 3,-1-3 0,3 1-4,2-2-4,2-3-18,1-2-12,0-2-37,0-1-39,-2-3-45,4 0-46,1-4-52,2-1-37,0-7-179,6-1-500,0-6 221</inkml:trace>
  <inkml:trace contextRef="#ctx0" brushRef="#br0" timeOffset="134188.9228">4825 12668 163,'0'-4'217,"0"-1"5,0 1 7,0 4-17,3-6-17,-3 4-20,0 2-17,0 0-20,0 0-9,0 0-16,4 9-6,-1 0-3,1 6-7,2-1-6,1 3 3,0 5 13,0 3 15,3-3-27,-3 4-8,0-2-5,0-7-7,1 7 1,-1-2-14,-1-6-5,1 2-7,0-1 0,-1-1-8,-2 1-4,-2-5 4,3-3-7,-1 2-2,-3-5-2,1 1-21,-2-3-18,3 1-28,-2 1-25,-1-2-27,2-1-22,-2-1-20,0-2-11,0 0-26,0 0-59,0 0-203,0 0-464,5-13 205</inkml:trace>
  <inkml:trace contextRef="#ctx0" brushRef="#br0" timeOffset="134522.7285">4991 12668 65,'0'-7'157,"-2"5"-12,2 2 5,0 0-9,-5 18-5,0-5 4,-2 4 2,-3 8 5,-2 1-13,0 3-15,2-3-9,-3 0-13,2 1-6,-2 0-10,1-4-5,1 0-16,-1-3-2,5-1-18,-1-5-19,2 0-28,-1-5-30,2 2-4,0-4-22,1 1-18,-2-3-18,3-2-17,-2-2-30,-1 2-108,-1-5-274,7 2 121</inkml:trace>
  <inkml:trace contextRef="#ctx0" brushRef="#br0" timeOffset="134847.7386">4722 12954 173,'0'-4'210,"-4"1"3,4-2-1,0 5 2,-3-3-3,3 3-15,2-5-6,-2 5-16,5-5-19,-2 2-14,10-3-15,2 2-13,8-1-12,2-1-8,2 1-4,15 3-10,2 0-7,-5 2 8,-1 0-20,2 4-12,-13-3-21,-2 3-30,-3-1-35,1-2-39,-2 2-41,0-3-67,-5 3-42,1-2-162,0 0-420,-2 0 186</inkml:trace>
  <inkml:trace contextRef="#ctx0" brushRef="#br0" timeOffset="136630.5691">6408 13404 125,'7'-17'247,"-2"2"3,0 3 1,-2 2 7,-2 4-18,2 1-26,-1-1-24,-1 2-25,-1 4-19,0 0-19,0 0-7,-1 17-12,-1-3-11,-2 5-14,-2 6-3,2-2-8,1 4-9,-1-4-8,3-4-7,0 10-5,-1-12 0,2 3-4,0-3-6,0-4-8,2-3-2,-1 0 5,3 4-6,-1-6-4,2-1 1,1 0 4,5-5-4,2 3 1,2-7-2,5-2-2,1-2 1,2-3 5,1-3-11,-2-1 3,-1-3-4,-1-6 2,0 2-4,1-6 2,-7 0-4,3-2 2,-3 1 0,2 1-8,-4 2 6,-5 9 3,-1-1 7,-2 4 8,-1 4-5,-2 1-4,1 2-3,-1 3-6,-1-1 5,0 3-5,0 0-2,-7 18 6,3-4-11,-3 0 0,1 14 0,2-10-1,1-1-1,0 7 7,3-4-9,0-1 6,0-2-7,2 2 1,1-3-3,4 0 2,0-2 4,0-4-2,0 2 3,0-3-4,1-2 8,2-2-1,0-2-5,1 0 7,5-1-1,-2-4-3,0-1 0,0-2 5,0-4 4,6-1-6,-2-4-2,-1-3 3,1-3-1,-2 3 0,1-7 5,-3 2 4,0-4-12,-1 3 4,-4-2 3,1-2-7,-1 3 3,-5 4 2,0 3 0,-1 0-1,0 5-1,-3 0 2,1 2 1,-1 3-1,0 0-5,0 2-2,2 0-4,-2 5-1,0 0 1,0 0 2,0 0-2,0 0 4,-8 17-1,7-7-3,0 4 3,1 3-3,-3 0 5,3 1 0,0 3-7,0-2 0,3 6 5,-1 0-1,0 0-2,1-7 4,0 8-6,2-9 5,0 0 0,-3 0 0,4 0 1,-2 0-4,-1-5 1,0 4 2,1-6 2,0-1 4,-1-1-1,1-2-5,-2-2 1,-1 1-1,0-1 9,-1 0-6,0-4 6,0 6 4,0-6-6,-2 3 10,2-3-4,-2 2 0,2-2-3,-12-2 4,3 0-7,-5 1-2,1-1 4,-2 0-6,2 1-5,-2-1 5,4 2 3,-1-2-3,2 2-1,-4 0 6,8-2-5,0 2-2,1 0 3,5 0-1,-5-3-9,5 3-1,0 0-6,0 0 6,0 0-1,0 0 3,0 0 2,22 0 4,-8 0-5,1-1-2,7-1 6,-2 2-2,2-4 2,5 2 1,-4-1-2,2-2 2,-1-1-1,3-2 3,-3 0 3,1-2-6,-1-2 2,-2-2-2,1-5-4,-3 0 4,-1-5-2,0 2 1,-5-1 6,-2-1-4,1 5 4,-6 2 8,-3 2 11,1 8 0,-4-3 7,0 1 0,1 5-3,-4 0-9,2 4-4,0 0-3,0 0 2,-12 12-2,3 0-4,2 1 0,3 4 4,-3 0-3,4 1-2,0-1-4,1 1 3,2 7-1,0-7 4,2-1-7,1 0 3,3-2 0,-2-4 2,0 0-3,3-4 2,3 7 1,-3-11 1,3 4 2,4-2 3,0-5-5,2 2 3,-1-4 0,5-1-7,-5-3 7,7 0 1,-8-3-4,0-2 5,4-5 5,-4-2-5,2 1 4,-2-4 2,-3-1 2,-4 6-2,1-1 9,-2 0 10,-2 6 2,-1 2 17,-1 1-14,-2 2 10,4 3-10,-4-1-18,0-1-8,0 5 23,0 0-14,0 0 8,-10 14-18,6-2-3,-4 1 0,2 4 9,-3 5-12,5-4-4,-4 7 11,2-8-14,0-3 6,0 1 1,4-4-2,-2-1-4,1 0 2,-1-3-10,2-2 12,-1 0-5,3-1 18,0-4-7,0 6-7,0-6 33,0 5-17,0-5 19,0 0-15,0 0-13,14-15 7,-4 2-1,7-5-5,0-3-9,3-3-10,1 3 5,-1 3 2,0 2-7,0 0 5,0 4-3,0 2 3,-9 5-3,-1 2 0,1 1-4,-2 4-8,-1-1 1,-2 3-5,-1 2 13,0 2-10,1 2 7,-4 0 1,2 2-1,-2 3 14,1 2-4,-1 0-11,3 0-3,0 2-7,-2 0-11,4-2 1,0-4-9,4 6-5,2-5 0,0-3 3,9 1-1,-3-2-1,-4-3 6,1-1 0,4-8 0,-4 2 6,4-2 5,-5-3-1,5 0 11,1-7 1,-2 3 4,-1-4 10,-5 1-3,2-5 10,-4 2 0,0-4 4,-1 4 11,0-5-7,-3 4 2,-1 1-5,-6-1-5,1 6 14,-2 0-9,-2-2-5,-4 3-6,2 2-3,-8 4 12,2 3-4,-8 3-3,-3 1 4,6 3 1,2 1-4,0 4-3,2-2-18,4 5-14,1-3-8,1 4 2,1-6-2,4 2-5,-1 5 2,4-6-7,-1 1 2,4-3 1,0 2 1,-1-1 5,0-5 5,3-1 4,2 0 2,-2-2 15,3 0-8,0 0 2,-2-6 6,2 2 5,-2-3 3,1 1 14,-1-2 1,1-1 0,-1 2 3,-1-2-4,2-1 8,-2 1-6,-2 1 6,1 1-4,-3 3 0,1-1-4,-3 2-5,2-2-3,-3 3-8,0 0 1,3 7 1,-3-2-3,0 7 7,-1 5-4,-2 0 2,-3 12 2,-1 5-1,0 0 1,-6 16 3,-1-1 4,2 1 11,-1 2-1,2-1 0,-2 2 2,3-2 0,-5 3 9,2-2 1,2-3 2,-3 1-2,-3-1 2,1-1-9,-7-9 7,1 0-5,-1-2 3,-2-4 2,3-11 9,-4-3 9,-7 0 6,5-4 9,5-5 6,-1-3-7,0 0 2,4-7-2,3-3 3,3-4 6,0-2-1,4-4 5,2-3-22,4-2-21,1-8 16,3-1-14,3-4 7,2-5-14,7-7-11,5-2-3,4 2 7,4-5-15,6 0-34,13-13-1,-12 20-10,5 4-2,-2 3-9,-2 5 2,1 5 4,-8 7-4,-2-1-14,-3 5-5,-3 1-10,-5 9-17,-3-1-16,-2 3-39,-1-3-16,-2 4-36,3-3-17,-4 6-24,0 1-181,-4-4-465,3 3 205</inkml:trace>
  <inkml:trace contextRef="#ctx0" brushRef="#br0" timeOffset="136970.8193">7534 13135 53,'0'-7'234,"0"0"-27,0-1-15,2 1-24,0 2-19,-2 3-15,4-4-27,0-3-41,1 9-45,3-1-55,2 2-64,0-1-103,2 0-216,3 3 97</inkml:trace>
  <inkml:trace contextRef="#ctx0" brushRef="#br0" timeOffset="137833.1129">10449 13213 21,'3'-5'201,"0"1"-24,0 1-13,-2 2-17,-1 1-13,3 11-11,-2-1 2,-2 6 5,-2 10-10,-4 4-4,1 1-7,0 0 3,-3 3-6,1-2-11,-1 1-2,1-3 4,-1 1-3,2-4-6,0 2-2,0-3 2,2-9-1,0 1-14,2-2-6,-1-2-8,1-3-5,0-1-5,1-1 0,-1-1-5,0-3-6,3 3 17,0-5 16,0 2 21,0-5 20,-2 2 13,2-2 25,0 0 18,-1 5 4,1-5-7,0 0-15,0 0-11,3-15-17,0-1-11,2-4-9,0-6-14,0-1-13,1-2 4,1-3-29,0-3 1,4-11-11,1-2-7,-5 15-2,3-3-6,-3 2-2,3 5-10,-4-1 8,4 0-4,-2 4 2,2 0-11,-4 8-4,1 1 3,0 2-3,3 0 4,0 0-7,6-2 1,-4 8 2,8 0-2,1 0-9,-3 1-6,-1 0 1,-3 8-2,2 0-14,-2 3-15,-3-1-4,-1 9-2,0 1 8,-3 3-7,-3 5 3,-2-3 3,-2 9 0,-2-1-9,-4 2 15,-5-1-12,-3 3-8,-3-3-14,-1-1-8,-2 0-6,-3-1 1,-1-4-3,-2-2 8,2 2 2,0-7 6,3-2 6,1-1 12,4-4-1,0 0 5,8-2 7,-2-2 5,4 1 2,3-3 9,-1 0-2,4 0 5,0 0-2,0 0-1,0 0 0,16-9 3,-2 6 4,0 1 3,1 2-4,4 5 6,2 0-2,-6 0 3,5 6 2,-2 6-2,-7-7 1,2 0 2,0 4 2,0 5 2,-2-2 0,-1-2-1,-2 2-2,-1 0 6,0 0-2,-2 0-2,1 0-1,-1-2 5,0 0 1,2 1-2,0-7 1,-4 0-4,0 2 7,1-7-4,-1 1 4,-2 0-1,4-1-2,-1 1 9,0-1-7,0-2 3,3 3-1,-2-5-1,3-1-16,0 2-17,4-6-20,0 2-25,3-5-30,-1 1-50,7-3-21,0-2-28,3-2-16,-2 5-163,1-6-416,1 5 185</inkml:trace>
  <inkml:trace contextRef="#ctx0" brushRef="#br0" timeOffset="138278.1593">11155 13491 93,'-5'-1'233,"2"-1"-8,0-2-13,3 4-18,-4-2-7,4 2-4,0 0-9,15-3-11,3 3-16,5 0-7,18 0-11,-2 4-10,2 3-7,4-1-5,-1-2-9,0-1-3,2 4-5,0-2-5,-3 0-2,1-2-12,-4-3-4,1 2-7,-16 0-3,4-4-3,-6 2-2,0-3-5,-2-1-3,-5-2-1,-2 1-6,-2-3 0,2-1-4,-2 0 2,-1-3-9,-4-1 1,-1 2-3,-3-1-8,-2 0-2,-2 1-13,-1-2-4,1 0-7,-5 1 4,-1 0-14,-2 0 8,3 3 1,0-1 2,2 3-2,-1 1 2,3 2-7,0 1 0,2 3-10,0 0 10,0 0 4,7 10 4,2 2-3,-2 5 7,5 5-3,0 2-2,-1 0 2,-5 1 0,-5-6-1,5 8 10,-4-1 2,-3-7 2,0 1-2,-5 5 2,3-7 3,-1-3 1,-4 0 6,-1-1-6,-1 0 5,-2-2-2,2-2 1,-3 0-2,0 0-4,2-1-2,-3-1-3,3-4-18,-1-1-16,3-2-36,-1 5-39,1-5-44,-1-5-53,5 2-53,-2 0-192,2-3-485,4-3 215</inkml:trace>
  <inkml:trace contextRef="#ctx0" brushRef="#br0" timeOffset="138796.5233">12672 13093 166,'11'-25'219,"-5"10"-3,0 5 4,-4-4 0,4 4-8,-3 2-11,0 1-8,-3 0-13,1 3-16,0 0-22,-1 0-15,0 4-14,-8 0-10,1 5-11,-7 5-11,-6 7 3,-1 3-17,-10 10-5,4 9-7,-4-2-13,3-2 4,4 3-5,0-3-2,7-6-9,0 2 25,3 1-10,-3 9-2,8-12-8,-1-2-2,4-2 8,0 1-13,4-6-5,2 1-3,1-2 1,3 1 10,3-2-10,1 5-5,7-6 2,0 2-25,4-2-31,-1-5-36,3-5-35,0 3-35,0-9-63,-5 4-50,5-8-195,-6 0-489,2-1 217</inkml:trace>
  <inkml:trace contextRef="#ctx0" brushRef="#br0" timeOffset="139440.7195">13017 13137 55,'3'-4'217,"-2"-2"-28,2 5-20,-1-2-17,-2 3-18,0 0 5,-6 20-13,0-2-4,0 0 5,-4 11-5,1 2-7,-4 2 0,0 9 2,1-10-9,2-3-10,-3 1 6,1 0 1,2 2-2,-1-8-12,4-3 0,-1-1 3,0-3-7,1-3-6,2-5-3,0 2-8,0-2-8,0-1-4,2-1-1,1-2 1,-1 0 10,1-3 13,1 2 20,1-4 26,-2 3 1,2-3 32,-1 3 9,1-3-1,0 0-13,0 0-20,3-17-12,0 5-15,2-4-7,1-2-12,1-9-12,3-1-9,-3-4-12,9-10-14,-7 9 2,8-13-8,0 4-9,0 2-4,-3 9-15,0-1 2,7-10-5,-4 16-3,2 7 1,-2-3 2,-1 1-8,2 4 1,1 2 7,-5 5-13,0 2 6,7 4 1,-7 4-19,3 0 10,-5 2-17,3 4-7,-4 3-1,1 6-5,-4-1 20,-1 0-27,-3 3-6,-4 3 9,0-2-3,-7 5-23,-5 0-13,-1 0-11,-5-3-17,-5-2-16,-11 3-8,6-8-4,0-1 8,-2-3 7,4-3 17,1 3 7,0-6 12,6-1 9,3-2 5,1 0 12,5 0 9,1 0 16,5-2 9,-3 1 3,3-1-4,4 2 2,0 0-1,0 0 6,0 0 0,12 7 4,-2-3 2,4 7 1,6 0 3,0 5 1,0-2 0,-1 3 5,0 3 3,0-2 2,-2 0 0,0 1 1,0 1 12,0-1-2,-2 0 7,2-2 1,-1 3 0,-1-2-1,-3-6 3,-2-1-9,-1 0 0,-2-3-2,0-1 4,-2 1-3,0-4-8,2 1-7,-5-2-4,3 0-13,-2 2-11,-1-4-9,0 0-42,-2-1-65,6-6-27,0-1-30,-4 2-36,4-4-139,-2-1-413,3-3 182</inkml:trace>
  <inkml:trace contextRef="#ctx0" brushRef="#br0" timeOffset="139800.7165">13483 12975 195,'0'-10'278,"-2"0"-8,0 5-3,1-2-24,1 3-29,1-1-23,-1 5-18,2-2-19,-2 2-16,8 2-20,-1 3-7,5 3-5,8 5-3,2 4-7,9 11-10,2 1 9,0 4-6,-1 4-6,-2 2-13,-1 0-8,-2 1-4,-4 4-6,-5 1-2,-1-3-2,-6 5-13,-4-13 6,0 11-5,-5-9-2,-4-1 3,-1 0 8,-1-1 6,-7 0 3,0-3 19,-5 13-14,1-16-8,-4 0 1,-7 5-15,-3-4 8,5-7-2,-8 5-14,7-13-14,-1 1-28,-10 4-49,9-5-42,-3-2-69,4-6-60,-1 2-64,0 0-238,0-2-578,2-2 256</inkml:trace>
  <inkml:trace contextRef="#ctx0" brushRef="#br0" timeOffset="143801.1813">2112 14790 206,'-15'-2'258,"5"2"-13,0 0-8,4 0-28,2 0-19,4 0-18,-4-1-20,4 1-18,0 0-9,11-4-11,-1 4-8,4 0-12,9 0-11,1 3-6,1-3-6,2 4-8,0-1-5,-2-1-6,2 0 5,2 1-13,-2 2-8,0-1-4,-3-1-1,-2 0 0,2-1-7,0 5 3,-7-6-6,-3 0 2,3-1-6,-5 0-1,3 0-6,-7 0-7,2-1 8,-3 1 3,-3-1-3,2-1-9,-2-4-26,2-1 1,-6-1-1,3-1 1,-3-3-2,0 3 5,-2-1-5,-2-2 7,4-1-1,-3 2 5,-1-2-9,1 4 14,0-3-2,3 6 9,-2 0 2,0 3 1,2 3-3,0-10 0,0 6-3,0 4-2,0-3 1,0 3 2,0 0 0,10 3 4,-6 4-3,3 0 4,0 4-3,3 4-1,-3 1-2,0 6 3,2 2 4,-7-5-4,0-1 5,2-1-16,-4 1 13,-3 1-5,2-4 6,-2-3-3,-1 5 5,0-1-4,-2-1 4,-1 0-1,0-1-2,0-1 6,-3-2 1,3-3-14,1-3-7,2 1-12,-1 0-20,0-2-15,3-3-24,0 4-45,2-5-48,0 0-191,0 0-399,0 0 177</inkml:trace>
  <inkml:trace contextRef="#ctx0" brushRef="#br0" timeOffset="144192.5531">3287 14420 168,'0'-9'226,"0"0"-4,0 3-19,-3-4-17,-1 7-17,0-1-20,-2 4-6,-2 4-21,-5 4-11,-7 6-21,-2 6-5,1 2-6,-12 14-8,5 4-3,0 9-5,1 0-3,-11 23-5,14-24-8,0 2-2,3 0-5,3-4 7,5-3-13,-1-8 0,4-4-3,3 2-15,0-5 7,1-2 0,2-1-3,4-7-2,0 3-4,0-2-1,3 8-3,1-12-15,-1-3-25,2 0-16,1-2-30,1-2-31,6-4-50,3 1-33,6-2-156,-5-3-374,3-3 165</inkml:trace>
  <inkml:trace contextRef="#ctx0" brushRef="#br0" timeOffset="144680.4363">3470 14645 44,'4'-5'189,"-4"3"-19,0 2-16,0 0-3,0 0-16,-4 26-1,-2-8-4,1 7-14,-6 4-9,-1 3-1,1 0-8,-2 11-15,2-7 2,1-2 0,0-2-3,-1-2-3,1-2-17,3 0 14,0-2-8,-1-3 1,2-6-5,0-1 5,2-3-16,3-7-4,-2 3 4,0-3-11,3-1 4,-3 2 6,3-4 18,0-3 6,0 4 21,-2 0 30,2-4 3,0 0 4,0 0-2,0 0-23,7-15-11,-5 4-7,1-7-10,0 0-7,4-8-11,-1-4-7,2-2-6,1-13-7,1-2-7,2 2-7,-5 14-2,3-14-13,0 9 8,5-8-3,-6 10-8,5-9 1,-3 14-7,-1 4 1,1 4-21,-1 0 17,1 8 12,2 1-13,1 1-6,-4 2 17,7 5-18,-3 1-4,-1 1-28,-2 4 8,0 4-1,-1 0-4,-3-1-9,0 11 3,0 2 2,-4 7-2,-3 1-8,-4-1-5,-6 3-25,0-3-12,-4 1-12,-4-1 0,-2-1-8,0-2 15,-1-4-2,1 1 13,1-6 7,2-1 9,4-7 2,-2 1 8,8-1 12,0-4 14,1 0 16,3 1 8,-1-1 1,1 0-3,3-1 4,0 0-3,0 6 0,6-5-1,-2 4 2,4 3 0,2 1 6,2 3 2,0 0 2,-1-2 1,1 4-11,5 4 13,-3 3 3,-2-7 7,3 1 0,-3-1 1,-1 1-3,-1-2 5,3 2-4,-6 0 1,4-3-1,-2 1-17,-1-2-34,2 2-31,-4-5-34,4 2-39,1 1-50,0-6-175,3-2-397,-1 1 176</inkml:trace>
  <inkml:trace contextRef="#ctx0" brushRef="#br0" timeOffset="145046.2026">3934 14882 174,'0'-3'244,"0"-1"-5,0-1-10,0 5-9,1-5-15,-1 5-13,0-3-23,4 2-15,0-1-14,5 2-7,1 2 2,6 0-11,4 0-4,4 3-14,3 4-1,-2-4 8,5 1-2,-2 1-6,-1-2-8,-3 1-10,1 1-9,-2-3-2,-2 2-9,-7-1-2,3-2-7,-7 0-12,0-2 13,-2 0-19,0 1-27,-2-1 30,-6-1-3,11 0-7,-6 1 3,-5-1-10,5 1 2,-5-1 2,0 0-9,6 2-15,-6-2-20,0 0-6,0 0-30,0 0-40,0 0-51,0 0-34,0 0-50,-13-9-54,6 6-217,0-2-537,0-2 238</inkml:trace>
  <inkml:trace contextRef="#ctx0" brushRef="#br0" timeOffset="145431.497">4153 14693 17,'-1'-4'198,"1"4"-19,0 0-17,0 0-18,0 0-3,0 0 1,-7 13-2,6-3-3,-2 9-6,-2 7 0,0 0-6,-1 3-7,3 2-8,-5 1 0,1-3-15,1 3-6,-1-3-9,0 2-10,-1-1-9,2-2-1,-4-4-12,3 2-6,0-10-24,4-1-16,-4 0-41,3 1-34,0-3-48,1-5-40,1 3-41,1-7-124,1 2-353,0-6 156</inkml:trace>
  <inkml:trace contextRef="#ctx0" brushRef="#br0" timeOffset="145899.6355">4815 14621 160,'0'-5'192,"0"3"-23,0 2-15,0 0-7,-8 15-1,2-1 3,-4 14-3,-1 3-22,-6 12-2,1 0-13,1-1-7,5-7 3,-5 9 2,2-10-9,6-2-8,-3-5-3,0 2 1,3-3-7,2 0-3,-1-7-2,1-4-7,3-3 2,-1 2-10,0-9-9,2 5-8,0-5 6,-2 2 13,1-2 15,2-3 17,0 2 14,0-4 22,-1 3 16,1-3 13,0 0 6,0 0-10,0 0-22,4-14-11,-1 5-12,1-8-15,1-2-13,4-9 0,0 1-16,-1-3-16,6-17-6,-4 4-8,3 0-27,2-2 3,-1 0-17,-1 14 2,8-10-9,-7 10-6,2 1 12,-2 4-3,1 4-11,-1 0 4,-1 9 2,1 3-1,2 5-14,-1-1 5,-2 3-3,1 3-8,0 3-22,-2 1-11,-4 2 9,2 5 9,-5 4-1,-2 2 6,1 0 2,-4 5-10,-1-3-13,-5 7-11,-4-2-8,-2 1-11,-4 1-11,-2-3-11,-2 3-8,-1-8 2,1-2 13,-1 0 11,7-6 13,3-3 8,-2-3 3,3-1 10,3-2 8,3-1 4,-3 0 22,7 0 2,-8-1 8,6-2 1,2 3 3,-4-3-4,4 3 9,0 0 0,0 0-3,10-2 5,-10 2 1,14 5 0,-6-1 2,1 1 1,1 7 12,1-2 0,-1 4 0,0 1-1,2-2-1,-2 4 5,3 1 3,-3-1 2,5-3 9,-2 4 3,1 0 1,-3-8-6,2 5 2,-2-2-2,-1-3 1,1 2-5,-1-4-6,0 1 0,-2-1-9,0 0-4,0-2-22,0 0-11,-2-3-18,-1 0-13,1-1-6,-6-2-31,0 0-39,9-3-47,-6-1-17,2-2-118,1-1-350,-2-5 156</inkml:trace>
  <inkml:trace contextRef="#ctx0" brushRef="#br0" timeOffset="146265.7645">5129 14390 101,'2'-5'158,"0"0"-11,-2 5-10,8-1-4,2 4 2,2 4-6,8 8-2,1 6-13,-1 5-7,5 13-1,-2 5 0,-4 3 4,0 1-6,-4 3 0,-5 6 1,0-3-6,-2 0-8,-4-3-6,-1 0-1,-4-5-4,-1-10-3,-2-3-11,-3 0-3,0-2 1,0-2-12,-5-3-9,2 0 0,-2 0-3,-2-9-3,-1 2-7,2-6 4,1 0-7,2 1-4,-3-7-11,0 3-16,4-5-10,-4-2-43,4 3-40,0-9-61,4-1-62,0 0-185,3-7-437,2 1 195</inkml:trace>
  <inkml:trace contextRef="#ctx0" brushRef="#br0" timeOffset="146674.4653">5641 14390 101,'1'-11'228,"-1"3"-6,0-1 3,0 5-24,0 0-18,0-3-17,0 7-26,4-2-10,-4 2-12,3 13-10,1-4-10,3 10-3,0 5-10,2 5 5,1 2-1,2 13-3,1-11-10,-6-5-1,4 4-6,-4-6-10,2 0-6,-1-1-8,-2-7 6,-2-1-9,2-5-5,-2 2-1,0-5 3,-1 0-11,1-3-15,-2 0-9,-2-1-15,3-2-6,-1 0-13,-2-3-38,0 0-53,0 0-44,8-13-4,-4 3-4,0-2 8,0-5 22,0 1 2,3-9 13,0-2 10,-1 1 17,-2-1 10,3 1 18,-4 0 17,3-1 17,-2 7 21,-3-4 39,1 9 3,-2 3 31,0 6 17,0-1-7,0 1-3,-2 4-9,2 2 3,0 0 5,-16 12 3,4 2 2,0-2-1,-3 12 1,1-2-10,-1 4 1,-2 2-11,3-1 1,0-1-6,-2 0-1,2 0-7,-1-3-9,2-1-25,2-2-25,2-7-31,-2 0-27,7-6-29,-5 5-21,0-6-26,1 1-118,3-6-300,-1 2 133</inkml:trace>
  <inkml:trace contextRef="#ctx0" brushRef="#br0" timeOffset="147040.4889">5507 14691 52,'2'-4'207,"0"2"-10,1-1-1,5 0 0,6-1-11,6-2-10,4 1-15,3 0-14,12 8-18,2-6-5,1 2-18,2 0-10,-2 1-25,0-3-23,-2-4-28,-9 7-60,8 0-66,-12 0-43,-1 0-151,-5 3-326,0-2 145</inkml:trace>
  <inkml:trace contextRef="#ctx0" brushRef="#br0" timeOffset="148853.0742">6997 14875 213,'7'-12'224,"-4"1"-7,0 2-10,-1-2-17,0 5-12,-2 4-26,0-1-15,0 3-17,0 0-11,-13 20-9,3 1-10,-1 3-8,-3 5-6,4-1-10,-2 1-6,2 1-6,3-5-7,-2 2-9,4-1-4,3-9 5,-2 8-8,4-9-3,0-4-3,4-1 0,-1-2 9,3 1 0,2-3 9,5-2 0,4-4-5,5-2-3,5-4-4,0-3 7,1-3-9,0 1-3,6-13-4,-10 4 1,0-4-5,-2 3 1,-1-6-3,-2-2 0,-2-3-1,-3 5 3,-2 2 8,-6 7 5,1 3 11,-4 4 5,-2-1-1,1 6-9,-1 1-15,-2 0 3,1 4-1,0 0-5,-13 14-4,2 0-2,-2 5 8,0 6-11,1-2-1,2 2 0,0 1-14,3-3 11,3 1 0,1-7-5,3 0 0,0-1 9,3 0-10,-2-4 3,6-1-8,-3-2 4,6 6 3,0-4 4,1-3-4,3-2 10,3-2-10,-1-1 2,6-3-3,0-7 1,-2 3 12,3-2-13,-2-4 6,3 1-6,-3-7 1,-1 1 2,3-3-2,-4 1 1,0-5-1,-4 1 3,1-3-4,-2 1 6,1-3-6,-6 3 5,-1 0-4,-3 5-1,-2 1 2,-1 5-1,1 2 17,-3 0-12,1 2-5,-2 1-2,2 1 0,-2 2-8,1 4 6,-3-1 0,3 1-2,-5 9 1,2-2-3,-4 9 3,4 2-2,1-2 1,-1 4 2,2-1-3,2 7 2,2-3-4,0 0 0,3 4 2,-1-2 4,-1-8 1,1 3-5,2-5 6,-4 2-1,2-1 0,1 0 1,-3-7-1,-2 2-3,2-2 2,-3-2-1,0-2-1,0 2 2,1-3-1,-1-4-11,-5 2-4,-1 1-11,-2-3-13,-8-3 3,2 2 4,-3-3 5,2 3-1,-1-3 5,1 2-2,-1 2 8,5-3 0,0 1-4,4 2 5,0 2 3,1-4 0,6 2-3,-4 3 11,4-3-10,1 6 2,-1-6 3,10 6 2,1-2-6,6-3 7,6 3 6,1-2-2,5-4 2,-2 2-2,4-3 1,7 1-1,-8-5-3,8-1 8,-9-1-5,-2 1 4,0-3 1,-3-2 0,0-1 3,0 2 0,-3-5-1,-3-7 3,0 4-1,-2-3-1,-2 1 2,-4-4-6,0 0 9,-2 1 2,-4 8 11,1 6 17,-4 0-3,0 1-1,0 4-10,-1 2 3,0 4-11,0 0 5,-11 8-7,3 4 4,-3 2-10,-4 10 3,6-3-4,-1 3 2,0 4-7,2-6 6,2-5-5,3 9 2,1-9-2,3 2-2,0-2 3,2 0 0,3-1 0,-1-2 0,4-1 0,-2-5-4,3 1 5,1-3 1,6-1 0,0-6-2,4 1 5,1-5-4,4-2 7,-4-3-4,2-4-3,-4 0-1,2-2 4,0-5 1,-3 1-5,-2-3 1,0-2 4,-3 1-5,1-2 1,-3 2-2,-2 1 7,-3 6-8,-2 2 22,-3 6 5,1 0-2,-2 2 5,-1 1-11,2 2-8,-2 4-4,0 0 1,0 0-2,-13 12 7,3 0-9,1 6 1,-1-5-8,1 2 6,0 0-2,0 0 0,0 3-3,2-3 4,-3-1 0,3-4-10,4 0 6,0-3 1,-1-2 5,3 2-4,-1-4-1,1 1 1,1 0-1,0-4 6,0 0-7,0 0 0,0 0-4,16-5 5,-1-7 8,-1 4-9,6-10-8,0 2-4,2-1 0,1-1-8,1 0 3,-2 3 1,-1-3 8,0 8-5,-7 2 1,-2 0-2,-3 4 0,-1 1-1,-4 1 2,1-1-1,0 3-1,-5 0 1,8 7-5,-4-2 10,1 2 1,-4 3-1,4 2 4,-2-2-10,2 5 12,-1-1-7,-1 1 2,2 0-1,3-1-5,-3 1-1,2-6 4,0-1 5,4 1-2,4-4 0,-1 3 0,8-3 7,-2-1-11,0 0 11,6-4-5,-6 0 9,5-1 0,-5-2-1,-3-1-2,3-4 0,1 1 2,-6 1 2,1-3 1,-3 0 1,-1 0 2,1-7 0,-4 4 3,1-5-7,-4 0 1,1-1 2,-4-2 1,-3 3-6,0-1-5,-4 1-1,-2-1 0,-2 4 2,-2 2-7,-3 3-4,1 2-5,-4 6-2,-4 0 0,5 8 1,-5 1 2,-1 6 1,6 1-1,3-2 2,2 2-10,2 2-9,1 1-2,1 0 7,3-3-5,2 2 9,2-2-1,2 2 6,0-5 0,1-2 9,-1 1-5,3-1 2,1-3 3,1-1 3,-2 0-3,2-3 4,2 1-1,-1-1-2,5-2 5,-3-2 1,-4-2 3,4 2 0,-4 1-1,0-6 1,1 2 0,-3 1 3,1-4 3,1 2 4,-4 0 0,2 0 0,-1 1-1,2 0 6,-5 0 1,2 1 0,0 2-3,-3 1-1,4-4-2,-4 4-3,0 0-4,0 0 0,0 0-6,0 9 3,-2-2 4,-3 7 1,-2 5 7,-5 5-12,2 3 4,-6 1-1,-1 16 22,-1 5 9,-3 3-7,1 0-4,0 0 7,-6 24-4,4-23-4,0-2 6,2 2 26,-2-2-2,-1-2-3,-1-2 9,3-3-2,7-12 10,-9 13-14,7-17 11,-3-2 14,1-2-4,0 3 7,1-10-18,0-2 22,-3 4-17,3-7-6,-1 3-11,2-10 13,2-2 1,0-1-14,0-2-10,0-10 1,-1-5-6,1-3 5,1-7-4,4 11-9,0-14-5,1-5-12,3-16-12,0 3-6,5-4-6,3-1-12,9-1 2,-4 2-3,2 4-1,2 14 1,6-11 2,-5 16-12,5-1 6,0 4-1,-3-1-1,4 5-5,-1 3-19,-1 11-6,3-6-18,-1 1-15,-5 6-27,1 1-12,-1-1-30,-2 2-29,2 1-41,-5-1-24,1 2-207,-3-2-506,-2-1 225</inkml:trace>
  <inkml:trace contextRef="#ctx0" brushRef="#br0" timeOffset="149242.6194">8306 14611 11,'0'-7'253,"1"3"-24,-1-1-18,0 5-19,0-6-16,0 6-19,0 0-15,0 0-14,0 0-2,0 0-21,-10 18-13,9-13-8,-2-1-10,3 0-5,0 1-11,0-5-3,0 11-7,3-7 1,-2 1-8,3-3 15,2 1 2,2-2-1,1 2-3,0-3-4,6-3 4,-5 6-3,0-7 3,1-1 3,-1 2 7,-3-1 0,1-1 9,-3-2-9,0-1 2,0-1-9,-4 2-3,-1 0-9,-1 1-8,-4-2-2,-1 2-7,-1 1-3,0 4-5,-4 2-9,0-1 1,-2 8-12,2 1-19,-2 0-23,5-1-41,-1 4-12,1 0-19,4-2-20,1 2-58,1 0-50,4 0-180,2-2-455,7 2 202</inkml:trace>
  <inkml:trace contextRef="#ctx0" brushRef="#br0" timeOffset="150053.6802">10663 14945 91,'8'-17'194,"-1"2"9,-2 4-3,1 0 7,-3 7-23,-2-1-21,2-2-11,-2 5-23,-1 2-13,0 0-13,-4 14-9,1-2-14,-4 12-3,0 0-3,-3 8 3,-2-2-9,0 2-5,1-2-8,-2 15-3,4-17-7,0-7-6,-1 4 1,5-8 7,-2-3 2,2 3 3,-1-5-2,1 0 6,1-3 1,1-1-2,-1-1 9,1-2 5,0-1 21,0 1 7,1-4 18,2 3 13,0-4 13,-3 3 7,3-3-21,0 0-16,0-13-7,1 2-18,1-8-6,2-5-13,1-5-16,1-2-6,1-4-21,4-14-5,1 1-15,0 1-9,4-3 14,2 2-35,3-1-4,0 3-2,2 5 4,0 2 3,-4 13-1,1 7-2,-2-1 4,0 6-1,-2 9-5,-4 2-4,-2 2-11,0 3-4,0 2-1,-1 11 0,-2-2 1,-2 5 5,-3 1-10,-4 6 4,-3 7-9,-8-4-14,-7 14-14,-4-6-12,-5 0-21,-1-2-5,-3-4 1,1-3-11,8-9 13,3-1 8,2-4 12,0-1 20,7-5-5,2-2 14,3-1 11,1 0 8,3-3-10,-1 2 16,4-3 17,4 5-3,-1-3 16,3 0-5,4 3 19,2 4 18,4-1 1,2 4 3,-2 0 3,5 5 2,0-5 1,-3 5-4,-1 0 5,1 0-4,1 3 1,-3-3-3,0 1-4,-2 0 2,-4-4-1,0-3 0,0 1-1,-5-2-7,2-2-11,-1 0-18,-3 1-20,4-1-14,-3 0-18,2-3-37,-1-1-15,2-2-37,2 0-126,1 3-312,2-5 138</inkml:trace>
  <inkml:trace contextRef="#ctx0" brushRef="#br0" timeOffset="150523.6122">11173 15112 175,'0'-3'199,"0"3"-22,-2-2-5,2 2 3,0 0 8,9-2 8,-2 4-5,8 0-2,8 1-10,4 2-19,13 3-6,3-4-3,2 4 1,3-1-26,0 1-10,-3-2-8,2 0-5,-6 0-7,-2-1-7,-11-4-6,0 0-7,-2 3-7,-3-4-7,-3-1-5,2 1-2,-7 0 0,-2-5-10,-5 5-4,1-5 3,-1 0 1,-1 2-4,-1-1-3,-1-3-5,0 0-7,-2-2-9,1 0-10,-3-1-15,-1-2-13,0 0-12,-3 0-20,0-3-4,-2 0-3,-2-1 5,-1 2 8,0-1-4,0 1-1,-1 2 4,-2-2 8,4 7 5,-3-6 6,5 9 2,-3-1 0,7 2 1,-5 0 2,6 3 4,-2 0-3,2 0 8,0 0 6,5 15 3,2-1 7,1 2-3,5 2 7,4 2 0,-4 4 5,2-3 0,-2 3 5,-2-1-3,-2 1 2,-3-6-6,-2 0 3,-2 1 2,-2 1 1,-2 6 1,-2-2 5,-5 1-3,-3-3 0,0 2-6,1-12-5,-3 8-6,-2-4-12,3-3-16,-5-1-27,-1-2-27,3-2-37,1 0-20,3-6-40,-2 1-40,0-3-123,3 1-375,1-2 166</inkml:trace>
  <inkml:trace contextRef="#ctx0" brushRef="#br0" timeOffset="151416.1877">12797 14727 112,'0'-7'206,"0"-2"-18,0 5-19,-1 1-22,1 3-12,-7 9-10,-3 3-4,-3 12-11,2 5 0,-2 2-1,-8 13-10,2 1-2,0 0 0,1 0-25,0-3 1,5-11 1,0 0-3,2 2 10,-2-3-5,4-4-5,-2 0-7,2-1 4,3-10-4,-1 0-2,1 2-3,4-8-11,-3-3 3,3 2-1,2-2 15,-3-2 20,1-2 26,2-2 9,0 0 10,0 0-1,0 0-14,0 0-16,7-19-7,-2 0-10,0-7-8,2-4-13,2-3-6,3-11-11,3-7-2,0 6-4,-1-2-17,3 4 8,0 1-10,6 0-18,-1-1-7,3 5 7,3 0-8,-5 13-7,1 4 10,7-8 2,-8 12-6,0 2-6,-1 6-3,-7 4-17,-1 5-2,-3 0-14,2 3-8,-4 4 5,-2 4-1,-2 3-5,-2 3 0,-3 2 0,-3-1-5,-4 8-14,-7 0 1,-3 0-25,-10 7-13,-4 1-3,3-4-12,-3-2 3,7-10-2,-7 7 2,7-9 20,1 0 3,1-3 15,3-4 9,4-2 1,2-5 1,4 4 28,2-6 14,1 3 16,4-3 3,2 0-2,0 0 2,0 0 3,0 0 9,15 4-3,2 0 7,-2 2 15,5 2 2,3 3 8,-4-1-6,5 7 12,-4-4-11,-2 6 3,2-4-7,-3 1 12,1 2-7,-2-2-2,-1 2-3,-5-5 1,0 0 0,-2 1-2,2-4-4,-3 0 3,-2-3-7,3 4 3,-7-8-4,2 2-10,3 2-15,-5-3-12,2-1-24,0 5-23,2-6-13,0 0-30,3 0-6,2-2-33,1-4-95,2 1-275,4-4 122</inkml:trace>
  <inkml:trace contextRef="#ctx0" brushRef="#br0" timeOffset="151794.8791">13356 15117 61,'0'0'234,"2"-5"-11,-1 1-20,4 0-15,2-3-17,6 3-8,7-3-8,7 1-10,4 0-10,13 3-9,2 1-13,2 2 1,0 0-20,-1 5-6,-4-1-11,-15 0-5,12 0-11,-15 1 0,-1-1-12,-3-2 0,-7 1-6,-1-1-2,-5-1-18,0 0-15,-3 2-9,-1-5-13,-1 5-19,-3-3-21,6 1-28,-6-1-32,0 0-23,0 0-39,0 0-28,-18-12-110,9 8-340,1-3 150</inkml:trace>
  <inkml:trace contextRef="#ctx0" brushRef="#br0" timeOffset="152186.1316">13755 14826 90,'-3'-8'205,"1"2"-13,0 2-28,-1 3-19,3 1-9,0 0 1,-10 11-1,2 6-1,1 6-1,-6 3-11,1 3-6,-2 0-11,1 4-3,-1 0-13,1-4-13,-1 3-9,1-1-2,2-2-8,-2 0-11,2-1-14,1-3-30,4 0-31,-2-8-46,1-1-27,3-5-45,1 2-26,0 3-136,2-9-332,2 2 147</inkml:trace>
  <inkml:trace contextRef="#ctx0" brushRef="#br0" timeOffset="152644.8798">14357 14865 3,'3'-11'235,"0"2"-20,-1 5-28,-1 4-23,-1 0-17,0 0-9,-8 10-5,0 6-12,1 0-9,-6 9-4,0 3-9,-1-1-8,-3 15-6,3-13-12,0 3-5,4-3-2,-2 17-3,2-17-5,1-2-5,-1-3 9,5 2-9,-2-2-4,2-7-4,3 0-1,-3 0-5,3-7-6,-3 2-4,3-2 1,-1-2-5,1-1 0,2-1 8,-1-3 19,-1-1 19,2 4 16,0-6 18,0 0 14,0 0-8,0 0-11,0 0-5,3-16-10,-1 6-8,2-8-8,0-9 4,1 0-24,3-2-12,2-4-13,-1 0-7,4-15 7,2 0-20,1 5-1,-2 1-2,6-2-16,-2 2 4,-2 13-9,1-1-3,3 2-2,-2 1-3,11-5 3,-10 11 1,2 7-2,-2 2 7,-4 4 0,7 3-6,-8 5-6,0 5-9,0 2 1,-4 3-7,2 6-3,-10 2 5,5 9 2,-8-1 4,-2 4-10,-4-2-5,-3 1-6,-6 0-20,-3 0 2,-2-7-10,-9 9-8,5-10 13,1-4-10,-3 1 9,3-8 3,0-1 11,2-2 1,2-3 14,6-1 7,4 0 13,3-2 23,1-1 2,2 0 5,4 0-3,0 0 4,0 0 0,0 0 7,27-1-5,-4 4-2,3 4 3,2 1-1,-1 1 0,11 7 3,-4 2-1,-5-5 1,8 6-2,-1 2 9,-3 1 2,1-1-3,-1 4 6,-8-8 11,1-1 9,8 7 7,-7-11 0,-4 5 0,2-3 5,-1-2 3,0 1 4,-6-6 6,-4-1 2,-1 1-4,-2 1 2,-2-6-1,-4 2 18,0-1 23,-1-2 1,0 0 3,-1 1 0,-3-2 10,2 2 7,-2-2-13,0 0 1,0 0-27,0 0 6,5 4-14,-5-4-7,0 0-10,0 0-17,0 0-6,0 0-15,0 0-20,0 0-20,0 0-15,0 0-31,0 0-28,6-2-35,-6 2-29,0 0-31,0 0-28,0 0-30,0 0-41,0 0-167,0 0-496,-20-4 220</inkml:trace>
  <inkml:trace contextRef="#ctx0" brushRef="#br0" timeOffset="154660.4389">2818 16022 75,'11'-11'182,"-1"0"-4,0-1-7,-1 3 1,0-1-4,-2 6-23,0-2-4,-4 1-7,4 0-11,-4 4-5,1-3-19,-1 1 4,-3 0-4,0 3-4,0 0 4,7-1 1,-7 1 1,0 0-6,0 0 5,0 0-8,0 0-8,0 0-3,0 0-8,0 0-9,0 0-8,-24 5-9,11 1 1,-1 5-5,-7 1-6,0 10-1,-6 7-10,-1 5-1,0 7 3,1 0-1,-1 3-1,3 2-36,-2 4 3,2-1 1,1-6 8,3 3-4,2-6-1,2 7 2,6-17-2,4-1 1,-3-2-2,7 3 1,-1-11 2,0-1-6,1 1 7,3 1-1,0-9 2,2 7-4,-2-1-3,2 2 1,1-7-18,-1 5-11,0-7-24,3-1-11,3 3-15,-5-4-16,1-3-9,1-1-15,4-3-42,-2-1-34,3-1-178,4-4-408,0-2 180</inkml:trace>
  <inkml:trace contextRef="#ctx0" brushRef="#br0" timeOffset="155274.5513">3222 16436 40,'6'-8'206,"-5"4"-10,-1 4-1,3-6-15,1 0-6,-1 0-6,-4 0-15,2 0-5,2-1-14,0-5-6,-2 2-11,3-1-2,-2 1-13,2-7-4,-1 1 7,-2-1 6,2-3 2,1 2-4,-4 7-7,0-7-1,-3 2-10,3 0-1,-1-2-12,-2 6 4,2 1-6,-3 2 1,1 0-5,-3 0-8,-1 1-9,0 5-13,-3 0 5,-2 3-13,-9 8 3,0 4 0,-1 5-12,1 2-10,-6 13 3,6-8 7,4 5-17,-4-2 11,7-2-16,-1 2 4,3-2 5,2-3-12,3-3 2,3-2 2,1 3-1,0-8-4,2-4-7,4 3 10,-3-1-10,0-4-5,4 2 7,-1-1 1,3-2-10,2-2 18,0-4-4,2 0-1,6-3 0,4-5 2,-5 1 3,2-5-1,0-4-5,1 2 11,-5-4-4,5-1-2,-4-4 1,0-1 8,-1 2-11,-3 1 0,0-2-3,-2-1 4,-1 11 1,-3 4 1,-1 1 9,2-1 3,-5 6-6,4 0-6,-4 4-6,0-6 11,0 6-13,0 0 5,0 0-5,-4 21 5,2-4-3,-4 1-1,5 10 5,-5-1-12,5-1 9,1 3 4,0-6-8,1 5-1,2-1-14,0-8 1,1 7 0,1-10-17,3 0-7,-1-3-4,0 0-9,4 0-13,-2-8-17,-1 3-10,2-4-15,1 3-20,-2-7-25,5 3-2,1-6-23,1-2-9,-2 0-20,4 1-148,2-8-390,0 2 173</inkml:trace>
  <inkml:trace contextRef="#ctx0" brushRef="#br0" timeOffset="155674.6127">3836 16341 61,'-11'-2'287,"11"2"10,-6-1-14,6 1-17,-4-2-19,4 2-29,0 0-24,0 0-17,0 0-21,0 0-11,0 0-1,24 5-4,-3-1-11,3 2-7,6-1-2,8 0-8,3 1-12,-12-3-9,1-1-15,-3 3 6,-5 3-18,1-3-11,-8 0-1,-2 0 1,-2-4-9,-2 2-1,-1-3 8,-8 0-23,10 2-3,-10-2-17,8 1-6,-8-1-12,3 2-18,-3-2-24,0 0-46,0 0-51,0 0-68,0 0-44,-14-22-35,2 11-165,0 0-497,-2 0 221</inkml:trace>
  <inkml:trace contextRef="#ctx0" brushRef="#br0" timeOffset="156077.9859">4026 16161 2,'-1'-11'195,"1"6"-15,-4 1-27,4 4-23,0 0 8,0 0-15,0 0 9,-8 19-3,6 0 18,-4 5 1,2 3-14,1 3-9,-2-4-13,0 5-11,1 1-1,0-2-14,-3 3-5,1 0-15,-2-1-4,5-1 1,-7-2-17,7-2-28,-5-2-19,4-7-29,-2-2-41,3-5-31,1 1-54,2-2-47,-2-3-115,2-2-345,3 1 152</inkml:trace>
  <inkml:trace contextRef="#ctx0" brushRef="#br0" timeOffset="156531.8308">4765 16237 188,'4'-5'239,"0"-1"-30,-2 3-12,-2 3-18,0 0-12,0 0-6,0 0-5,-15 25-9,2-4-2,1 5-22,-1-1-7,-2 4-5,-1-1-13,2-1-4,3 5-7,-1-3 0,-1 1-3,1-5 0,1 2-7,1-2-9,3-3-4,-3-4-3,3-1-4,3-2 3,-2-4 1,4 0-19,-2-3 0,2 1-6,-1-4-10,3 0 10,-3-1-4,3-4-1,-1 5 20,1-5 7,0 0 26,0 5 4,0-5 9,0 0 7,0 0-15,0 0-15,6-17-2,-3 6-13,5-10-12,2-4 6,-5-5-20,5 3 3,0-6-9,4-11-1,-1 12-2,5-12-10,-3 1-2,-2 12-13,1-1-1,2 1-2,-2 1 15,0 4-8,2 1-4,-1 3-1,2 4-3,-2 1-1,0 7 2,1 5-8,4-5-2,-3 8 16,6 3-8,-7 0-5,-2 3-23,6 7-2,-7-1-9,-5 4 2,2 1-4,-4 1-7,-2 7 8,-2-5-22,-7 12-12,-2-5-11,-8 1-23,-1 0-6,-5-4-6,-11 14 6,7-19 6,2-2 5,-2-1 13,1-9 9,1 3 9,3-4 12,2-1 10,5-3 15,2-3 17,4 3 20,1-4 4,-1 2 1,7 2 5,-4-4-4,4 4 3,0 0-1,14-9-7,-4 7 3,4 4 0,-1 4 0,2 0-3,5 5 6,1-3 3,-1 5 2,-6-4-2,4 6 2,-2 2 3,-2-7-4,0 8 4,0-6 5,-4-1-7,1 5 9,-4-3-8,3 2 4,0-4-5,-3-1 7,1 0-4,-5-2-7,4 2 4,-3-3-12,1-1-11,0 1-11,-3 0-26,2-1-17,0-4-27,-4-2-28,11 6-25,-3-5-28,1-5-26,1-1-123,4-3-352,-4-2 157</inkml:trace>
  <inkml:trace contextRef="#ctx0" brushRef="#br0" timeOffset="156976.0789">5143 16038 36,'3'-6'180,"0"0"-11,0 1-17,-3 5-8,11 0-8,-1 6-2,1 3-3,6 10-3,-1 7 1,-1 4-13,5 16-4,-5-4-11,-2 4 7,-3 7 3,0-2-4,-3 1-6,-7-1-8,0 3-1,-2-3-6,-4-2-13,-3-2-1,-1-13-11,-3 12-4,-2 0-4,1-17-4,-2 0-4,-2-4-11,-2-1 4,2 0-6,-2-5-8,1-3-9,-3 0-9,10-7-10,-1-1-23,-2-3-25,3-3-33,1-2-37,4-3-57,0-6-56,3 4-136,0-7-401,2-4 178</inkml:trace>
  <inkml:trace contextRef="#ctx0" brushRef="#br0" timeOffset="157444.4113">5607 16046 5,'4'-14'237,"0"2"18,-1 2-4,1 0-3,-2 5-22,1-2-34,0 5-7,-3 2-26,0 0-14,0 0-13,12 16-14,-5 1 3,3 5-8,-2 7-5,8 16 0,-5-15-10,2 2-13,-2-1-11,0-2 1,1 0-9,-1 0-8,-1 1-3,-2-5-5,-2-7-7,-1-1 1,0-7-6,-2 2 0,-1-3-7,0-2-16,-1 1-15,1-3-21,-1-1-16,-1 1-12,0-5-21,0 0-33,0 0-54,0 0-40,0 0-22,0 0-12,0-23 9,1 6-123,0 5-373,1-6 165,1-1 1433,1-6-1000,-1-1 18,0-3 22,-3 3 28,1-4 30,1 3 16,1 1 26,-2 7 22,2-6 22,-2 9 21,-2 6 13,1-2 1,1 5-5,-1 7-16,-1-8-9,1 8-1,0 0-13,0 0 0,-20 17 15,9 2 6,-5 3-12,2 2-3,2 1-22,-4 2 12,2 2 0,-2-5-7,-3 17-4,6-19-7,0 2-8,0-2-18,2-8-19,3 1-17,-2-1-26,2-1-18,-1 1-11,1-7-12,5-2-11,-4-1-32,3-1-6,-3 4-14,1-7-81,2 0-260,4 0 115</inkml:trace>
  <inkml:trace contextRef="#ctx0" brushRef="#br0" timeOffset="157496.4498">5504 16341 70,'-3'-8'217,"3"8"4,0 0 0,-3-8-14,3 8-9,0 0-15,0-6-14,0 6-15,0 0-10,9-7-14,-1 5-9,9-3-17,6 0 3,3-5-19,5 6-9,6-1-17,-9 2 1,13-3 3,-11 5-21,11 2-23,-1-3-31,-13 1-26,1 1-23,0 1-44,-5 2-34,1-3-29,-1 1-39,-4 4-123,-3-3-355,1-2 157</inkml:trace>
  <inkml:trace contextRef="#ctx0" brushRef="#br0" timeOffset="159359.1113">7056 16538 12,'7'-23'283,"0"6"-21,-2 0-20,0 6-14,-2-1-2,-1 6-15,0-1-25,-2 1-17,0 3-26,0 3-8,0 0-15,-3 17-12,-1-5-37,-3 11-5,1 2-8,-1 2-7,-1-1 2,4 1-9,1 2-4,-3-11-3,4 0-4,-1 1-6,3-4-2,0 0 7,3-3-14,-2-4 3,2 1-8,2-1 17,1-1 10,2-5-3,2-2 5,6 0 4,6-5-13,-2-5-3,4-4-1,1-3 0,-2-2-13,-1 1 8,-2-7-6,7-8 0,-5-8 1,-9 10-9,3 3 6,-4 3 6,-3-4-3,1 7 12,-6 5 17,-2 4-9,1 4 12,0 2-18,-3 1 1,0 6-9,0-2-5,0 2-5,-8 12 3,-1 4-11,0 10-4,-1-5 9,0 8 2,1-3-6,2 0-1,2 2 6,0-5-11,3-5 1,0 2-2,2-2-2,3 2 7,0-3-7,1-3 5,2 0-10,1-5 5,0 5 1,5-4 1,0-2 0,2-6 4,0 1-2,3-4-4,5-1 3,1-3 4,-2-3-3,0-3-3,6 1 1,-6-4-1,0-4 1,1-1 13,-3-4-15,-1 5 1,3-6 4,-2-6 4,-4 6-7,1-5 0,-2 0 2,-1 0-1,-4 0 0,0 3-7,-4 3 7,1-3 0,-3 12 0,-2 2 2,-2 1-5,1 5 6,0 1-7,0 5-2,0 0-1,0 0-4,0 0 7,0 0 0,-21 21-1,14-7-3,1 4-7,-1 7 12,4-4-8,2 6 4,2-1 5,2-1-9,1 3 4,3 1-1,0-4-1,2 1 4,-1-1 3,0-1-1,3-1 0,-4-5-4,1 6 7,-1-10-4,-4 2 5,1-5-7,0-1-10,-1 2-4,-3-5 0,-2-2 4,-3 2-18,-2-2-11,-4 2-5,-2-7-1,-2 1-12,-6-1 8,1-3 2,-1 0 8,4 0 0,-3-3 8,4 1 1,1 2 14,5 1 12,3-3 5,2 4 1,0 0-1,5 1-8,0 0 3,-5-2 0,5 2 0,0 0 4,0 0 11,31 2-11,-9 0-1,8-3 2,8 1 1,1-1-3,4-1 8,-3 4-6,1-8 0,-10 5 3,7-7-6,-10 2 7,1-6 1,-1 2 1,-4 0-2,-2-4 0,-2-1-2,1-3-2,-4-4-6,-4 1-4,2-5 2,-8 9 9,-1-3 11,-2-6-1,-2 10 17,-2 3 7,-1 0-4,-1 3 4,-1 1-8,-1 3-4,-1 6-2,5 0-1,-12 4-5,3 3 0,-2 5-1,-2 9 0,3-5-2,2 0 0,1 8-4,1-6 3,5 7-3,1-8 3,1 3-5,2 4 4,3-6-5,5 3 1,5-3-3,-1 1 0,5-6 3,0-5-3,6 2 3,0-5-3,2 0 0,1-5-1,-2-3-2,4-5 1,-4-1-1,0 2 2,-6-5 1,4-4 0,-4-2 3,-1-2-2,-3-2-1,-3-1-2,-3 3-3,-3-6 8,-2 10 4,-2-4 15,-3 12 18,-2-4-5,1 5-8,-2 0 1,0 2-6,-4 2-7,6 3 6,-12 2-8,-1 4-10,1 8 11,-5 1-4,1 2 0,1 2 0,1-2 0,2-3-1,4-1-5,-2 3 1,0-3-4,5-4 10,-1 1-7,-1-3-6,3-1 0,1 0-1,0-3 5,2 1-7,1-4 3,0 0-4,0 0-3,0 0-6,18-7 14,-7-5-10,9-4 0,1 0 2,-1-1-7,4 3 3,-5-3 5,1 5 2,-3 0 0,3-2 1,-8 9-3,1-3-4,-3 6 11,-4 1-9,-1 0 2,3 3 5,-2-1-6,0 3 4,0 1 2,1 3-3,-2 1-2,1-4 11,-2 7-17,1-4 13,4 5-1,-3-3-7,1 0 5,1 1-1,4 1 3,0-3 1,0 0-2,6 1-1,2-1 1,-5-6 0,-1 1 4,9-3-5,-8 1 5,2-2-3,7-4 2,-6-2 3,2-3-4,-5 6 4,0-8 7,3 1-6,0-5 9,-6 5-7,0-4 0,0-1-1,0-7-2,-3 5 6,0-7 1,0 7-7,-6-2 4,2 2-2,-2 0 1,-3 2-11,-1 3 9,-1-4-3,0 6 10,-3 5-16,0 0 9,-6 3-14,3 4 3,-6-2-2,-1 5-1,1 5-11,-7 0-3,5 6-7,3-1-3,2-1 0,2 3-1,1-2-13,-2-1-1,6 3-4,-3-4-5,4-1 10,3 0 5,-2-3-4,2 2 9,2-5-2,-2-1 14,5-1-2,2-2 6,1-1 4,1-1 5,2-1 1,0-3 8,3-3 6,0 2 2,0 1 4,-1-4-2,1-1 10,-1-1-5,-1 1 9,0-2 1,0 0 14,-5 3-4,0 0 4,0-1 5,-1 0 6,1 1 4,-4 1-2,1 2 0,-1 1-5,0 0-10,-2 0-13,-1 4-3,0 0 0,0 0-13,7 10 10,-8 1 0,-1 7-5,-3 8 7,-1 6-5,-2 4 1,-5 14 5,-7-1 7,-2 2 5,-6 22 4,-3 2 12,8-22 1,-15 15-5,3 4 18,10-23-7,-9 21 27,9-22-20,-1 1 7,-1-6 3,3 1-1,-1-8 10,0 6-5,5-19-6,2-1-10,-1 2 13,5-3-16,4-13-3,2 5 15,0-8 23,3-1 4,0-1-8,5-3-2,-8-8-29,1 0 3,4-1-19,3-17-10,0-7-12,3 1-6,2-14-7,3 11-14,4-15 5,0-1 3,8 2 6,-2 1-34,-4 19-5,12-15-26,-7 20 10,5-14 1,-3 16-14,-2-5-25,3 12-1,1-2-8,-1 3-32,-2 3-11,-5 10-22,0-6-23,0 5-16,-9-2-24,2 4-31,1 1-19,-9-1 2,11 0-178,-11 0-490,0 0 217</inkml:trace>
  <inkml:trace contextRef="#ctx0" brushRef="#br0" timeOffset="159799.0292">8094 16107 109,'-4'-3'183,"1"-2"-14,3 5-12,-15-2-14,6 3-3,2 5-19,-3 2 10,1-1-15,2 2-17,-2 1-3,1 0-19,3 2-2,0-3-4,2 3-10,0-2 0,2-2-7,2 1-1,-1-1-7,3-2 18,0-1 5,2 5 9,2-5 9,2-2-13,-1 0 1,3-1-4,-3-4 4,-8 2-4,18-4-3,-8 0-1,1-6-4,-5 5-3,2-8 16,-1 2-9,-1 3-2,-3-2-6,-2 4-1,-1-1-1,0 7-15,0-12-3,-4 2-4,1 3-4,-2 2 4,0 0-44,-3 1-20,0 4-17,8 0-36,-13 4-37,4-2-31,4 4-38,2 0-38,-2 3-208,3 2-469,3-2 208</inkml:trace>
  <inkml:trace contextRef="#ctx0" brushRef="#br0" timeOffset="161147.1193">10768 16241 1,'3'-4'208,"-5"-1"-7,2-1 3,0 6-8,2-6-7,-1 4-14,-1 2-20,0-6-13,0 6-18,0-4-14,0 4-12,0 0-4,0 0-13,-3 15-6,2 0-4,-5 4-3,0 7-13,2 6 23,-4-2 5,-4 15 28,-1 1-9,0 0-1,4-15-8,-2 2 2,-2-2-2,3-1-3,1 4-6,0-5-9,1-3 2,2-8-22,-2 6-3,-1-1 5,4-5-1,2-6-12,-2 0-10,2-4 9,1-2-19,1 1 10,-2-1-1,0 1 19,3-4-16,-3 1 8,2-1 30,1 1-7,0-4 9,0 0 17,-3 3 7,3-3-16,0 5 24,0-5-6,0 0 1,0 0-9,0 0-4,0 0-12,0 0-9,0 0-2,0 0-8,3-13-8,-2 7-3,2-1-7,-3 1-5,3-1-10,-3 0 14,3-2-15,-1-4-8,2-4 3,1 0-12,-2-2 0,6-6-4,-6-1-6,7-3-7,-7 0 1,5 2 3,-2-6-5,1 1 0,-1 0 13,2 0-13,-1 2-1,0-1 1,0 1 5,0 3 1,0 1 0,0 9-2,1-7 2,2 2-6,-1-3 2,5 4 3,-8 5-5,7-7 0,2 7-7,3-1-10,3 2 20,-1 2 0,3 0-4,-2 5 5,0 2-2,-7 4-7,2 4-10,-2 0-12,-2 2-9,-2 1-9,-1 6 5,0 3 21,1 0-13,-4 0-18,-2 0 25,-1 2-2,-2-5-4,0 0 19,-2 2-7,0 3-9,-5 0 11,-1 1 9,-4 3-13,1-3 12,-2 4-8,-5-2 21,0-1-5,-2-2-19,1 1 23,-2-4-2,-2 3-8,-4 1 3,4 0 5,-3-2-4,3-4-2,-1 1 0,2-1-4,3 2 11,4-4-4,3 0-5,1 0-3,0-4 11,3-1 10,1 0-14,3-2-2,0 1 12,0-1-11,0 0-3,3-2 1,0 0-2,0 0 15,-6 1-14,6-1 6,0 0-7,0 0 13,0 0 12,0 0-18,0 0 2,0 0 9,15-5-9,-8 0 4,-1 1-3,0 0-1,3 0 7,-1-1-8,-1 2 12,2-1-9,0 4-2,1-2 7,4 1-7,1 1-2,0 1 10,-1 4-15,0 1 10,0-1 4,5 7 8,-8-2-9,0 0-6,2 3 6,-2 0 0,0-1-1,-2 4-1,2 2 9,-2-1 4,5 7-13,-7-7 5,3-2-9,-3-1 8,0 1 16,1-2-11,-1 3-5,-1-7-4,2 4-1,-1-7-3,-3 2 4,2 0 10,1-6 1,-3 3-4,3 0-1,0-1 13,-1 1-2,-1-3 9,1-3-1,0 1-4,2-4 4,2 0 1,-1-3-7,0 4-4,0-5-8,-1 4 14,-3-4-6,2 4-29,0-1 14,-3 3-10,3-5-40,-3 3-54,1 0-36,2-1-29,-2 0-28,0 1-39,1-1-35,0 2-19,0 0-156,1-2-488,1 1 216</inkml:trace>
  <inkml:trace contextRef="#ctx0" brushRef="#br0" timeOffset="162166.4063">11389 16588 143,'0'0'165,"0"0"-9,0 0-5,-3-2-3,3 2-8,0 0-4,0 0-11,0 0-13,0 0-2,0 0 2,0 0-14,0 0-4,0 0 0,0 0-9,-3 7 5,3-7 2,0 0 11,0 0-3,10 5 0,-6-3-1,3 1 6,3 0 4,6-1-11,4 5 4,6-7-10,5 4-3,10 1-5,-2 0-12,4 0-5,-2-3-3,1 3-3,0 0 6,0-1-16,-13 0-6,0 0-7,-1 0-1,-2-1-7,-1 2-1,-10-5-1,2 0 1,-4 0-7,-2 3 4,-1-2 19,0 0 2,-3-1 0,-3 0-5,-4 0 11,14 2 0,-9 0 15,-5-2-28,0 0 14,8-1-13,-8 1-8,0 0 3,7-1-5,-7 1 8,0 0-12,0 0-4,0 0 1,0 0-3,0 0-2,0 0-5,7-3 6,-7 3-14,0 0 3,0 0 1,0 0 1,0 0-1,0 0 1,0 0-3,0 0-5,0 0 4,0 0-3,0 0 8,0 0-13,0 0 1,0 0 3,0 0-9,0 0 23,0 0-13,0 0-9,0 0 1,0 0-4,0 0 13,0 0-13,0 0-7,0 0 2,0 0 1,0 0 16,0 0-18,0 0 2,0 0 2,0 0 0,0 0-15,0 0 17,0 0-4,0 0-5,0 0-3,0 0-17,0 0 7,0 0-4,0 0 3,0 0-18,0 0 4,0 0-16,0 0 2,0 0-10,0 0 8,0 0 2,0 0-9,0 0-18,0 0-19,0 0-10,0 0-7,-15-11 6,13 6 6,-3 1 12,0-5 1,2 4 9,-5-4-3,1 1 2,-3-3 1,2-1 13,-4 0 7,1 0 6,1-2 9,-4 1 9,3 2 3,0 1-1,2-2 6,1 4 18,-1-4 18,2 7 10,5 1 11,-3-1 6,1 2 5,1-2 2,-1 4-1,3-3-2,-1 1-5,-1-1-7,3 4-1,0 0 2,0 0-11,0 0 5,0 0-7,0 0 10,7 9 0,0-1 3,3 2 0,2 0-1,6 4 4,-4-4-3,7 4 4,-1-2-3,1 5 3,-2-4 0,0-2-2,-3-2 2,2 2-1,-3-2-2,-1-4-10,-2 5 10,0-3-6,-2-4 6,-1 2 0,-4-3 1,2 2 5,-2-3 8,0 1 3,-2-2 11,1 4 3,-1-3 3,-3-1 0,4 2-7,-4-2 2,0 0-9,0 5-6,0-5-1,-7 7-6,0 1-1,-4-1-6,-2 5-2,-6 3-1,1 0 7,2 2-8,-5-2-5,1 3 6,2 1-10,-2 0 1,6-1 1,-2 1-8,6-6-10,-1 3-34,1-3-24,2 3-32,2-9-43,2 9-27,-1-8-48,2 0-39,0-2-199,1 0-491,4 0 216</inkml:trace>
  <inkml:trace contextRef="#ctx0" brushRef="#br0" timeOffset="162899.7407">12549 16783 25,'3'-1'179,"3"3"4,1-3 10,-7 1-8,7-1-1,1-4 3,0 0-4,-1-1-7,-3 5 2,2-4-11,-1-2-2,1-3-11,-1 1-10,2-1 16,-1 2-15,-3-4-6,1-2-9,0 2-6,-1-5-17,-3 5-9,0-6-4,-3 4-16,0-1-7,2-1-6,-5 3-9,2 2 6,-3 4-24,-6-1 0,-1 5-7,-7 3-5,-5 7-11,0 4 9,-9 10-2,8-6-9,-9 9 2,10-6-11,-3 8 11,6-8-5,5 3 4,1-3-8,4 4-12,3-7 14,0-2-1,6 4-6,0-7-1,3 2 2,1 0-3,0 1 6,0-6-3,5 3 2,-1-2 7,4-2-6,1-2 6,1-2-4,4 2 1,3-6 0,-3 0-5,2-1 3,-1 0-5,-2 1 15,1-5-5,0 2 6,-3-3 0,3-3-12,-1 0 18,-3 0-1,1-2-1,-1-1-1,0-3 5,-2 1-3,2-6 6,-3 5-6,-1 0-6,-3 2 26,1 3-7,0 3 10,-1-2 0,-2 5-12,0 2-19,1 0 10,-2 1-7,0 3-9,0 0 3,0 0 20,0 0-20,0 0 3,-2 17-1,1-6-11,0 6-1,0 0-10,1-6 3,2 16-5,3-8 9,3 6 1,-1-2 1,0-7-2,5 6 11,-3-5-1,-1-1-7,0-3-5,0-2 7,2-3-4,0 1 6,1 1 0,0-8-6,-2 1 4,2-1 4,-1 0-1,3-6 5,-3 0-7,0 3 9,4-3-9,-2-2-2,-2 6 2,4-6 8,-4 2-14,1-5-15,-1 2 3,-3 4-1,2-6-9,-3 3 4,0-3-23,1 4-14,-2 2-17,0-4-12,-2 3-16,1 1-17,-1-1-19,0 0-29,-3 0-17,0 4-51,1-8-27,-2 6-29,1 2-177,-6-7-507,1 3 224</inkml:trace>
  <inkml:trace contextRef="#ctx0" brushRef="#br0" timeOffset="164234.3422">3598 9745 150,'0'-14'171,"0"1"-6,0 1 4,0 0-16,0 1 1,0 5-6,0-1-5,0 2-11,2 0-8,-1 3-14,-1-3-11,0 5-15,0 0-5,0 0-11,0 0-3,0 0-4,-3 15-4,-1-2 1,0 7 7,1 10-1,-4 1-4,-4 16 3,-1 5-3,-3 30-3,2-25 1,-4 26-1,0-2 0,2 3 1,1-30-1,-4 27 5,1-31-10,5 3 11,4 3-13,-6-8-11,1 2 5,3-4 1,3-14-8,0 1 8,-1-1 3,2-5-12,1-1-2,0-9-3,1 1-4,3-7 2,-2 1 5,1-1-17,1-2-2,-2-4 22,3 2 3,-1-3-3,-1 0-5,1 0 5,1-2-12,0-2 2,0 0-4,0 0-11,3 3-21,-3-3-31,0 0-37,1-10-40,2 5-32,-6-2-47,6-3-39,3-4-35,-2 2-186,2-1-493,-2-3 219</inkml:trace>
  <inkml:trace contextRef="#ctx0" brushRef="#br0" timeOffset="164948.7108">3898 10212 84,'0'-5'137,"2"4"-12,0-3 15,0 1-3,2-3 1,-2 1 2,2-1-12,0-4 13,-1 5 2,1-2 2,0-4-2,-1 1-13,0 0 6,0 2-2,0-2-7,-1-5-6,1 3-5,0 2-4,-3-7-16,0 4-8,1 2-4,-2-1-7,1 1-5,0-2-6,-4 1-8,4 0-6,-6 4-4,2 1 1,-2-1-12,-1 1-1,2 3-5,-4 1-4,-1 3-8,-4 3-2,0 7 5,-4 3-5,-3 6-2,0 0-8,0 7 7,-2 8-5,6-10 3,3 2-5,-3-1 2,4 1 2,-2 3-5,6-4-4,2-3-1,6-3-5,-4 0 5,3-1-1,-1 0-3,3-3 3,0-3 3,2 2-3,-1-4 1,3 2 1,-1-2 0,4-3 0,-3 3 1,3-4-1,0-1 0,7 0 9,-4-4-11,6-1 5,-5-4-4,6 0 7,-3-5-2,1 1-3,4-7 4,-1-2-3,0-1 2,-1-4-4,0-2-6,-3-2-2,-2 3 4,3-3 2,-5 1-4,0-3 4,-2 3 4,-4 7-2,2 3 4,-3-2 10,1 1-2,-1 4-2,-3-4 4,1 6 6,-1 3-1,0 2 9,-1 3-6,1 2-16,0-8 1,0 8-5,0 0 2,-6 15-2,2-1 1,-3 4 3,0 4-11,1 8 7,-2-3 6,1 0-7,0 1 2,1 0-5,1-4-2,3-4 2,-1-1 0,3 2 0,-1-6-1,2 2 0,-2-5-3,2-1 4,1 0-3,-1-2 2,1 0-3,-2-3 0,4 1-3,-1-2 9,5 0 1,-4-2 5,5 1 1,-1-2-7,5-2 1,2-2 0,1-1 2,-2-1 5,1-1-2,5-3-23,-6 2-16,7-3-16,-8 2-22,0-2-38,-2 1-37,0 2-26,2-5-38,-2 1-27,-1 1-223,-3-2-495,0 1 219</inkml:trace>
  <inkml:trace contextRef="#ctx0" brushRef="#br0" timeOffset="165385.2529">4460 9665 137,'3'-11'205,"-1"1"-8,0 5-9,-2 0-14,2 0-20,-2 1-14,0 4-16,0 0-10,0 0-7,0 0-6,0 21 0,-2-7 0,2 11 3,-2 4-7,0 1 3,-4 3 2,-1 12 3,0 9-3,2-6 2,-6 5-12,2 2-4,-2 0 15,1 2 8,-1-2-6,-2 2 1,-1-7-2,-2-1-6,5 0-2,-3-2 5,6-13-27,-1 0 6,-1 11-1,2-12 0,1 1-2,4-1-24,0-7 1,-2 2-14,-1-2 4,3-8 3,-1 1-2,2-3-11,0 1-10,-1-7 7,1 1-18,2-3-16,-4 0-16,4-2-27,-3-1-21,2 0-23,1-1-24,0-4-27,0 0-43,0 0-63,0 0-62,0 0-211,11-20-562,-5 8 249</inkml:trace>
  <inkml:trace contextRef="#ctx0" brushRef="#br0" timeOffset="165968.937">4856 9808 75,'-3'-2'202,"2"-3"-21,1 5-12,-7 0-8,7 0-1,-12 8-6,4 5-11,-2 3-8,-1 10 2,1 3-8,-1 0-4,0 3-1,-2 13-3,-4-1-9,7-11-4,0 1-3,-1 12-8,-3-2 4,6-11-8,-1-1-7,-1 0-7,2 1 4,0-3-17,0-1 1,0-3 3,1-1-3,0-6 1,1 0-7,0-7-6,1 0-5,2-2-5,0-3 2,0 0-1,1-2 10,0-1 9,1 1 5,-1-1 11,1-2 13,1-2-1,-2 4 2,2-4 9,0 0-14,0 0 3,0 0-16,0 0-5,0 0-14,2-16-5,1 10-11,1-4-4,-3-1 3,5-1-9,-3 1-1,1-5-6,2 2-3,-1-2 1,1 0-6,-2 6 2,3-4-18,0-2 20,-3 6-22,5-5 11,-3 1-4,-1 4 0,2-2-5,0 5 0,3-6 8,-3 5-10,3 0 5,1 1-8,3 1-7,0 1 13,1 1-4,-4 3-3,4 1 7,1 1 0,-2 1 10,1 1-19,-2 4 2,0-1 6,-5 1-1,2 2 4,-1-1-22,-4 1 16,2 0 7,-3 1-6,2 0 2,-3-1-1,0 3 0,-2-2-8,0 0 5,-2 2 5,1-4-4,-1 2-4,-2 1 20,-1-1-18,-2-1 5,-2 2-4,-2 2 6,-8 2-14,6-4 12,-8 2 5,1-1 4,-2-2-10,0 0 2,-4-4-13,3 0-19,-1 0 25,-1 0-24,9-4-12,-2 0-23,2-4-37,-1 1-23,2-2-46,1-3-50,2 1-76,3 0-81,1-1-203,1-2-628,0-1 278</inkml:trace>
  <inkml:trace contextRef="#ctx0" brushRef="#br0" timeOffset="175676.8439">2884 17483 104,'2'-12'242,"0"4"-5,1-3-3,-3 4-18,0-1-16,0 4-8,0 0-16,-3 2-15,1-1-20,-3 2-6,-3 5-22,-7 3-10,3 3-15,-9 9-7,0 4-10,-10 14-12,1 9-9,4-2 2,-7 3-5,-2 25-40,11-18 4,-1 21-6,6-27 2,2 0-1,6-6-7,1-8 29,2 13 2,4-18-15,2-2 10,-2 1-17,4 0-20,1-11-10,4 7-21,0 3-34,-2-11-42,6-2-2,0-1-17,4-2-30,-2-5-21,6-1-137,-17-5-353,36 5 156</inkml:trace>
  <inkml:trace contextRef="#ctx0" brushRef="#br0" timeOffset="176185.798">3139 17895 93,'2'-4'208,"0"-2"-8,-2 6-13,5-8-10,-4 4 3,2-3-25,-3 7 17,3-10 0,-2 1-2,2-1-16,-2 0-11,-1 0-1,3-2-6,-2-1-12,-1-6 8,-1 3-28,1 4 0,0-15 4,0 8-1,-4 1-15,-2-6 1,3 12-11,-1-3-3,-1 4-1,-1 1-14,-1 3 8,1 1-20,-3 6 1,9 0-15,-25 8-25,3 17 25,-12 7-7,7 9-9,-1-1 0,6 4 6,-1-1-7,6 1-7,6-15 3,2-1-6,2 0 13,3-9-28,1-5 3,3 1-1,0-5-12,0 2 3,3-3-1,4 1 4,0-5 3,0-3-5,7-7-7,6-4 15,-7 0 9,8-12-8,0-4 0,-3-1 2,2-2 6,3-8-8,-8 3-2,3-14 4,-9 18-6,1 5 9,2-1 1,-8 8 6,-2 5 9,1 1 4,0 0 8,-1 7 0,-2 4-14,2-10-1,-2 10-19,0 0 21,0 0-9,0 0-2,0 0-1,-10 41 12,7-14-16,0-1 0,-1-8-1,0 8-5,1 0-6,2-6 8,-2-3-3,3 1-19,1-1-13,2 1 2,0-3-20,3 4-16,-2-7-17,4 0-5,5-2-31,0-2-17,0-7-12,7 4-20,4-3-20,3-4-26,3-2-33,-1-3-150,-2-4-433,3 2 191</inkml:trace>
  <inkml:trace contextRef="#ctx0" brushRef="#br0" timeOffset="176633.4157">3674 17745 219,'0'0'240,"0"0"13,-7-3-6,7 3-15,0 0-28,0 0-25,0 0-22,0 0-5,0 0-8,19-5-6,3-3-5,-2 6-7,8-2-5,11-3 2,2 3-15,0-2-8,-1 8-10,-1-2-10,-11 0-1,0 3 14,-4-2-42,3 2 1,-10 0-6,-3-1 0,-4 1-4,0-3-5,-10 0-1,14 0-9,-14 0 5,10 2-10,-10-2 6,0 0 2,0 0-3,11-2 0,-11 2-7,0 0-5,0 0-10,0 0-10,0 0-24,0 0-9,0 0-37,7-4-58,-7 4-60,0 0-62,0 0-251,-14-17-548,7 14 243</inkml:trace>
  <inkml:trace contextRef="#ctx0" brushRef="#br0" timeOffset="177064.7208">3957 17529 1880,'-7'-10'35,"0"-3"-44,3 5-4,-3-2 60,3 2 44,1 2 8,0-1-29,3 7-9,-5-6-12,5 6-13,0 0-3,0 0 9,-7 18 5,5 0-3,-1 7 1,2 5 16,-3 17-11,-2 4-4,3-17-4,-1 2 0,1 10 3,0-12-12,-1-3-12,-3-4 1,2 5-2,3-7 3,-2-7-15,-2 8-11,3-9-12,2-8-30,-2 3-26,2-3-11,0 3-29,-1-7-41,2-5-59,0 8-169,0-8-412,0 0 182</inkml:trace>
  <inkml:trace contextRef="#ctx0" brushRef="#br0" timeOffset="177852.1674">4738 17452 112,'4'-17'175,"-4"6"-1,0-1-5,3 4-16,-2 2-10,0-1-22,-1 7-16,-1-2-26,1 2 10,-5 17-9,-1-3-2,-5 11-5,-2 2-9,0 3-9,-1 3 1,0 16-11,-2-7-3,3 1-4,1-13-9,0 3-1,-1 1 4,3-2-1,-1-3 3,-2 2 2,2-3-7,1-3-5,0-3 15,3-5 7,0-2-9,0-1-4,3-4 1,0-5-5,2 2-8,1-2 4,-1-1 0,2-4-4,-4 6-1,4-6 6,0 7-15,0-7 6,0 0 11,0 0-1,-3 2 3,3-2 1,0 0 6,0 0-3,0 0-4,0 0 4,0 0-5,9-17-9,-6 3-5,2 2 2,2-2 4,-1-2-13,2-1 11,1 1-8,2 1 1,3-12-3,2 6-2,-1-5 5,1 7-7,-4 6 2,0 1-2,0-1 0,0 3-6,3-1 2,-4 4 6,2-1-6,0-1-2,1 9-1,-4 0 8,4 2-11,-6 4 2,5 0 5,1-2-2,-3 9-11,0 1 14,5 4 3,-8-4-6,-2-1-3,1 4 11,0 2 0,-4 0-7,-3-2 8,0-3-4,0 3-1,-6 0-5,2-2 4,-4 0 3,-1-4 0,-3 1-7,0 1 1,-5 7-9,2-12-2,-5 2-6,0-3 6,6-2-3,-7 0-3,7-7-4,1 3 1,-1-1-1,3-2-21,3-2-3,-1 1-5,2-1-8,0 1-27,0-2-11,1-1-49,5 0-12,1-4-15,3 1-16,1-1-112,6 0-325,-2-4 143</inkml:trace>
  <inkml:trace contextRef="#ctx0" brushRef="#br0" timeOffset="178313.0073">4997 17472 149,'1'-9'188,"1"-2"-19,-1 5-17,-1 0-11,0-1-17,0 7-7,6-10-17,-2 6-7,-4 4-4,11-2-8,-2 2-9,2 6-11,3-1-2,-1 7-4,5 6-12,-1 3 5,1 3 10,-1 3 7,4 20-10,-7-3-8,2 3 4,-5-3-2,-8-7-9,4 9-4,-4 0 7,-3-9-10,-3-6-2,-4 5 3,1-1-8,-5-1-8,2-3 5,-2 4-1,-4-5-8,-1-5-3,-5-2 6,4 0-24,-5-5-13,-1 2-8,1-4-20,-5-1-28,0-5-20,9-1-24,-5-2-27,11-6-165,12-1-338,0 0 149</inkml:trace>
  <inkml:trace contextRef="#ctx0" brushRef="#br0" timeOffset="178769.2645">5535 17283 23,'0'0'157,"-3"-10"-8,3 3 3,0 7-11,0 0-15,0-8-16,0 8-10,0 0-11,0 0-10,0 0 7,0 27 12,0-10-1,0 9-7,4-1-4,2 8-12,-4-2 0,6-2-3,0 5-10,-2-1-10,1-2 7,0-2-8,4 2-6,-4-5-8,0-3 3,0 3-4,-4-8-14,2-4-5,2 0-21,-3-7-29,0 1-34,-4-3-11,1 2-34,-1-7 5,3 6-38,-3-6-131,0 0-300,0 0 133</inkml:trace>
  <inkml:trace contextRef="#ctx0" brushRef="#br0" timeOffset="178806.2877">5745 17353 31,'0'-5'151,"0"5"-17,0-9-14,0 9-13,0 0 3,0 0-9,-24 26-5,8-4-12,-3 2 13,-1 2-13,-8 6-8,1 4 4,3 0-3,3-11-12,7 1-7,-2 5-5,-2-11-12,4 5-2,-3-2-4,3 4-2,0-8-10,4-5-8,2-1-9,2 1-27,0-6-36,2 1-14,0-6-29,0 1-23,1-1-101,3-3-243,-10 3 107</inkml:trace>
  <inkml:trace contextRef="#ctx0" brushRef="#br0" timeOffset="179253.4239">5314 17561 1,'0'0'148,"0"0"-13,0 0 7,0 0-14,0 0-7,-2-5-8,2 5 14,0 0-8,13-8-11,-3 4 4,8 0 2,2-2-10,7-4-2,2 9-1,12-10-5,4 1-1,2 1 0,-2 5-15,1 1-8,1-3-3,-5 5-6,0 2-5,-14-1-13,2 0-4,-6 1 1,-4 1-10,-6-1-7,0 3 9,-4-6-8,-3 2-3,-7 0 1,11 2-1,-11-2-23,9-2-5,-9 2-21,0 0-22,9 0-13,-9 0-32,0 0-29,9 0-21,-9 0-39,0 0-141,11 0-351,-11 0 156</inkml:trace>
  <inkml:trace contextRef="#ctx0" brushRef="#br0" timeOffset="181088.3579">7025 17800 73,'3'-20'188,"1"3"-5,-2-1-9,-1 10 4,1-4-12,-1 0-2,-1 7-4,0 3-22,1-3-11,-1 5-12,0 0-10,0 0-18,0 0-7,0 0-2,-11 17-14,3 1-7,-5 9-2,2 2-4,-2-3-12,0 4 1,6-1-3,-2-2-10,4-7-3,2-1 3,1 0-6,-1-7-4,4 4-3,-1-4 3,0-1-7,2-4 5,0-2 7,3 1 3,-2-2 9,7-4 5,5-3-7,-1-5-5,3-5-3,5 1 7,-5-1-3,1-8-3,0-1 6,-3-1 2,0-3-12,1-2-1,-1 1-3,-2-3-1,-3 0-1,1 5 4,-1-1 3,-4 6 4,-2 10 5,-1 3-11,0-2 1,-2 4-4,-1 5 2,0 0-6,0 0-5,0 0 3,-4 31 1,-3-15-8,0 12 2,-2 1 9,2 2-6,0 1-7,-1-3 0,2-3 7,3 1-3,2-6-11,1-3 2,1-2 6,2-3-3,1-3-5,-1-1 3,7-2 3,-1 2 2,3-3-3,-1-1-8,5-5 13,6 1 3,-2-7-2,1-4-1,0-1 4,2-4-5,-1 0 1,2-4 6,-1-1-3,-1-4-11,7-7 12,-11 14 4,9-19-8,-9 11 1,3-13 10,-7 10-8,0 0-6,-1 4 7,-2 0-2,-4 2 3,0 5-3,-4 7 1,1-4-6,-6 3 1,4 5-8,-2 6 1,-2-11-4,2 11-2,-5-4 0,5 4 0,0 0 0,-19 12 3,13 0-7,-5 3 2,5 2 2,0 12 5,2-10-6,0 5 0,4 2-2,4 2 7,-4-2-1,2-7-1,3 6 8,2 1-5,2-1 2,-4-8-3,-2-1-2,1 2-1,2-4 10,-2-2-5,-2-2 0,-1-3-2,0 0 17,1-1-4,-2-6-1,-6 11-6,2-6-6,-4 0 5,-7 0-12,-3 7-5,0-10-4,2-2 1,1 0 9,-2 0 2,7 0-5,-1 0 1,-1-5 0,4 5 4,8 0-2,-8 4-14,3-3-9,5-1 5,0 0-5,0 0 11,0 0 2,16 4-4,2-2 8,4-6 10,3 5-3,6-4 0,-5-2 0,4-1 3,10-2 5,0-1-3,0-6 2,-11 9 3,0-5-6,-1-3 6,10 0 6,-14 0-3,-2-2-1,1-4 7,-2 3 6,-6-2 9,-3 9 12,0-4 12,-3-1 3,-2 1 7,-3 2 2,0 5 8,-3 1-7,2-1-11,-3 7 0,0 0-8,0 0-15,0 0 6,0 0 5,-16 32-15,7-17 0,2 3-1,0 9-5,0-3-2,1 2-6,2-1 4,-1-8-6,5 1-4,0-1 6,-2 0-4,4-5-10,0-1 4,0-1 1,2 0-2,0-3 9,3-2-6,3-3 2,4-2 0,0-2 5,2-3 4,5-3-14,-1-4 3,-2-2 0,-1-2 4,3-2-6,-2-4 4,-1 5 4,0-2-2,-3-1-4,-6 6 9,-1 5-5,0 1-3,-1 1 2,-3 1 6,-2 2-4,-1 4-13,6-2 7,-6 2 10,0 0-11,0 0 4,-10 17 1,0-5-6,2-1-3,0 4 7,3 0 2,-4-1-5,4-6 5,-4 7 4,4-4-10,-1-1-5,3-4 8,2-2 8,-3 3-6,1-2 0,3-5 17,-3 5-5,3-5-11,0 0 2,0 0-2,0 0 5,0 0-4,20-25-9,-3 7 11,2 0-4,0-1 2,0 2-6,-5 10 3,4-6 0,-6 1-3,2 7-5,-5 1 5,2-1-2,-4 3 7,3 5-14,2 2 9,-5 0-5,1 2 0,-1 2-10,-1 2 12,2 2 1,-3 1 2,5 1-10,-3 0 6,6 6 4,2 1-1,4-4-6,3-7 4,1 1 3,4 3-1,11 2-5,-9-15-7,11 3 7,-12-1-5,0-8-5,11 6 4,-12-9-2,1 1 4,-2-5 9,-1-1-4,-1-5-6,-3 0 6,-3 0 7,-4-5-1,-1 0-8,-2-2 12,-2 0-3,-5 0-6,0 7 7,-5 1 1,-2 5-10,0-6 3,-2 10 3,0-1 9,-8 1-20,1 3 4,-10 11 4,-2-1-5,1 3 3,-1 10 4,6 0-4,-1-2-1,0 3-2,3-1-14,6-3 4,3-1-13,0 2 3,3 0-13,1-6-1,3 1 12,0-4 0,0 2-5,4-2 6,1 1 3,-3-4 9,4-5-2,3 2 8,-9-2 3,18 0-8,-10-3 5,2-3 7,4 2 9,-1-2-3,-3 0-2,0 1 9,2-1-4,-3 2-1,1 1 1,-3-1 6,-2 1-11,0 3 0,-5 0 3,8 14 2,-8-3 12,0 14 13,0 10 1,-7-4-4,-4 15 4,-4 4 3,3 4 3,-3-3-9,5 4 3,-11 30 12,9-30 5,-2 1-1,-3 1-3,0-2-3,-5-3-10,-1-8-6,-5-3 9,3-3 1,4-15-5,-5-1-6,1-6 10,-3-3-8,2 1 2,0-11-7,0-1 8,4-9 5,1-5-15,1 0 2,2-9-1,6-9-5,4-4 7,-2-12-6,7-4-2,9-8-11,1 5 12,6-6-2,5 3-6,6 8-3,3 0 10,4 3 1,1 9-11,6 6-8,-6 5 6,-3 12-14,-3 2-18,0 1-11,-1 3-11,-1 7-16,-3 2-15,-21-2-22,37 2 1,-22 0-30,-15-2-14,17 7-13,-17-7-17,12 7-10,-12-7 0,0 0-14,0 0-155,0 0-386,0 0 170</inkml:trace>
  <inkml:trace contextRef="#ctx0" brushRef="#br0" timeOffset="181523.6768">7875 17569 81,'-2'-6'239,"2"6"-21,-1-7-16,1 7-16,0 0-20,5-5-17,-5 5-18,3-6-25,-3 6 3,0 0-32,11 0-32,-11 0-36,0 0-33,15 4-62,-7-2-182,-8-2-291,14 5 129</inkml:trace>
  <inkml:trace contextRef="#ctx0" brushRef="#br0" timeOffset="182148.1231">10875 17757 142,'3'-11'138,"-1"6"-7,0 5-8,-2 0-4,0 0 21,1 21-14,-4-2-10,-4 9 2,-4 4-4,0 17-21,-8-4 5,4 0-3,2-1-2,1-14-11,3 0-7,-2 1 1,0-2-2,2-5 3,-2-1-1,4-7 0,0-1 0,1-6-9,6-9 3,-7 16 7,7-16 17,0 0 3,-4 13 23,4-13 5,0 0 5,0 0-14,0 0 2,0 0-21,0 0-16,0 0-8,14-48 1,-3 19-19,0 0-2,6-18-6,2-1-4,1-5-9,2-1-13,2 8 1,11-29-13,0 3-11,-10 26 0,5 3-4,-2 11-9,5-5 1,-11 13 4,1 8-5,-5 0-1,-5 10-10,-1-2 1,1 9 0,-4 7-11,-3-2-2,0 11-1,-4 6 7,-4 7-9,-4 2 1,-7 10-19,-7-2-10,0 5-14,-8-7-34,-3-2-4,2 1-17,-4-4-21,0 0-12,3-6 20,9-12-5,2 1 29,1-2 4,5-7 21,3-3 35,3-4 30,3 0 10,0 2 3,4-2 10,-3-8 5,3 8 6,0 0 5,11-13 5,-4 8 3,3 4 19,3-1-5,-2 4 3,3 6 3,1-2-12,-1 2 10,2 6 2,4 2-1,-2-3-1,2 5 11,-2 1-16,2 1 0,-3-3 3,0 2-5,-3-2-2,2 2 6,-1 2 22,-4-9-28,0-1-28,4 1-29,-4 0-27,0-3-39,3-1-23,-2 0-43,0 1-120,-12-9-312,23 8 139</inkml:trace>
  <inkml:trace contextRef="#ctx0" brushRef="#br0" timeOffset="182618.7063">11493 17963 171,'-3'-3'293,"3"3"-14,-4-7-17,4 7-9,0 0-32,0 0-31,0 0-6,0 0-10,0 0-17,14-5 13,2 7-16,6-2-7,5 2-12,15 1 17,0-1-37,4 3-17,1-2 1,-2 0-11,-1 3 21,-6-3-50,-12 2 5,-2 0-1,-2-2-15,-6-2-13,0 2 4,-7 0-3,1-2 4,-10-1-18,12-1 24,-12 1-19,9 2 12,-9-2-14,0 0-4,0 0 4,7-3-11,-7 3-15,0 0-20,0 0-13,-3-9-8,3 9-20,0 0-23,0 0-19,0 0-14,-4-10-30,4 10-9,0 0-10,-3-10-23,3 10-27,0-7-42,0 7-150,-3-8-441,3 8 195</inkml:trace>
  <inkml:trace contextRef="#ctx0" brushRef="#br0" timeOffset="183077.126">12455 17566 61,'4'-20'236,"-1"4"-10,0-2 5,1 6-3,-1-4-8,-1 7-12,0 0-22,1 0-18,-3 9-10,1-8-19,-1 8-13,2-9-17,-2 9-2,0 0-16,1-7-7,-1 7-11,0 0-10,0 0-3,0 0-5,0 0-10,0 0-14,0 0 2,0 0 9,0 0-10,0 0-1,0 0-3,0 0 3,0 0-7,0 0-3,0 0-3,0 0 4,0 0 12,0 0-14,0 0-1,0 0 4,0 0-1,0 0 2,0 0-17,0 0-7,0 0 16,0 0-3,0 0-1,0 0-1,0 0 1,0 0-8,0 0 0,0 0-8,0 0 15,0 0-5,0 0-4,0 0-10,0 0-24,0 0-9,0 0-37,0 0-32,0 0-34,0 0-11,-12 19-26,12-19-64,-15 17-161,6-6-438,-7 7 194</inkml:trace>
  <inkml:trace contextRef="#ctx0" brushRef="#br0" timeOffset="183576.2967">11997 17712 90,'-2'-6'197,"0"-2"2,1 1 2,1 7-7,-2-9-9,2 9-6,-3-8-8,3 8-20,-2-4-22,2 4 2,0 0-21,0 0-15,0 0-3,0 0-11,0 0-10,0 0-7,0 0 3,5 26 7,0-16-24,2 4 16,1 6 7,3-2-4,1-5-8,2 6-6,0 1 6,1 4-13,1-9-5,1 1 7,-2 1-4,2-2-4,-6-5-9,1-3-2,-2 3 0,-1-3-10,-2-3 6,-5 2-5,2-2 3,0-1 1,-3 0-1,-1-3-12,3 8 11,-3-8 0,-4 6-10,-4-4 8,-4 8-8,-7 0 2,-4 5-6,-1-2-7,-3 3 18,4-2-13,-1-3-2,4 3-3,0 2-5,2-4-21,5 0-9,3-2-22,0-1-26,10-9-23,-12 19-25,12-19-24,-2 21-7,2-21-32,0 0-28,12 21-185,-12-21-437,19 9 194</inkml:trace>
  <inkml:trace contextRef="#ctx0" brushRef="#br0" timeOffset="184058.3413">12535 17551 18,'13'-27'210,"-4"13"-5,-1-1-4,-1-1-9,-2 6-14,1 2-1,-1-1-18,-3 4-22,-2 2-10,0 3-13,0 0-12,0 0-7,0 0 2,7 17-3,-11 1-22,-1 8 15,-3 18 4,-4 3 5,1 2-12,2-3 1,-4 0-3,-1 3 0,0-4-7,3-11-13,-2 10 4,2-10 2,-2-4-8,6 3-4,-3-4-10,3-1 1,0-3 0,0-6-12,3-2-6,0-7 8,0 5-9,4-15 2,-5 14 0,5-14-3,0 0 12,-6 17-6,6-17 23,0 0 13,0 0 13,0 0 17,-1 15-10,1-15 3,0 0 2,0 0-3,0 0-11,0 0-5,0 0-5,0 0-13,14-26-17,-7 9 6,3 0 0,0 1-7,1-11-11,4 6 13,-5-1-12,6 1-4,-2 1 1,3 3-14,-1 3-4,1-3 9,1 5-1,5 2-12,-7-2 2,4 5-14,-4 5 20,-2 0-23,-2 2 19,3 5-2,-7-1-22,3 3 11,-2 5 3,1 2 5,-5-3-10,-2 1 15,1 5-14,-2 1-8,-2-1 25,-3 0 3,-1 4-6,-1-4-9,-4 5 2,1-7-2,-8 3-3,0-2-1,-2-1 5,-2-1-12,-2-3 1,0 2 10,2-8-33,-3 2 15,1-1-1,0-4 4,-2-2-12,3 0-4,21 0-23,-45 0-14,31-1-9,14 1-13,-28-8-16,15 5-30,13 3-24,0 0-35,-23-6-36,23 6-49,0 0-277,-7-11-605,7 11 267</inkml:trace>
  <inkml:trace contextRef="#ctx0" brushRef="#br0" timeOffset="203274.7638">15760 12141 109,'0'5'142,"0"-5"-12,0 0-21,0 0 5,0 0-7,0 0-3,0 0-3,0 4-7,0-4-5,0 0 0,0 0 2,0 0-19,0 0 23,0 0 8,0 0 9,0 0 3,0 0-9,0 0-10,0 0-11,2-16-6,0 11-3,-2-3-3,-2-1 6,2 0-5,0-2 10,-2 4-1,0 0-4,2 1 2,-3-1-12,0 1-7,2 1-12,-3 2-6,1-1-3,-3 1-12,-1 6-4,-3-2-3,-5 4 7,3 6-10,-6 5-7,-3 4-3,0 3 4,0 4-3,-3 8-1,-3 2-2,6 1 1,4-10 3,3-1 0,2 1-7,0-2-3,4 2 3,2 1-2,-1-4 5,4 0-5,3 0 2,-2 0 22,7-1-5,-1-8-5,3 1 1,-1-1-1,2 0 8,2-5-11,2 2 5,0-3-4,2-1 0,-4-3-3,4-2 1,3 0-2,-3-3 0,0-1-1,0-2 1,1-1 0,-3-5 0,0 2 10,0-2-15,-3-1 0,-2 1 3,1 0-4,-4-1 4,2-2-7,-2 3-7,-1-3-3,1-1 0,-4 3-1,0-5-9,0 2 2,-3 0-5,-1-2 3,-1 2 3,0 2-1,-6-5 0,1 5-2,-1 2 2,-2 0 3,1 1 1,2 1-1,-4 3 1,1 2 5,3-2-1,-1 3 0,1 0-1,4 0-1,2 0-3,0 3 1,4-3-9,-6 1 14,6-1-2,0 0 3,7 9 8,2-7-6,1 0 4,5-2 0,1 3 1,6-6 0,-1 3-4,2 3 7,-2-3-3,0 0-4,-7 0 1,7 0 0,-6 3-2,-7 1-1,1 1-3,0-1 1,-2 5 1,0 4 3,-2 4 4,-3 1 15,-3 10-1,-3-1-1,-1 3 0,-2 0 0,2 0-5,-4-2 4,1-1-2,0-2 3,0-1-3,1 1-4,-3-3 2,5-7 3,-1 2 2,-1-3-21,3 1-26,1-7-30,0 1-41,0-6-40,2 4-18,1-5-18,0 2-29,0-4-192,0 0-435,0 0 193</inkml:trace>
  <inkml:trace contextRef="#ctx0" brushRef="#br0" timeOffset="203762.1404">16138 12430 295,'-2'-6'329,"-1"1"7,1 2-4,2 3-13,-3-2-26,3 2-27,0 0-36,-1-3-1,1 3-37,0 0-20,4-7-8,3 6-27,-1-1-3,1-2-17,2 2-20,-1 2-2,0-1-4,2-1-14,7-3-7,7 1 10,-1 1-14,2-2-6,-3 1-5,1-2-4,-9 4-4,0 0-6,-4 2-10,2-1-25,-3 0-51,-2 1-40,0-1-47,-5 1-45,-2 0-52,0 0-27,8 1-20,-8-1-34,-7 7-174,0-2-524,-3 4 232</inkml:trace>
  <inkml:trace contextRef="#ctx0" brushRef="#br0" timeOffset="203802.2212">16078 12591 137,'-3'5'240,"0"-3"-18,3 1-13,0-3 2,6 4-6,4-4-3,5-4-5,8 1-9,4 1-11,3-1-9,10-1-22,-1 3-4,-1-3-17,-11 3-17,1-1-2,-4 2-14,2 0-23,-1 1-50,-1-1-57,-3 1-49,0 4-38,0-4-45,0-1-53,-4 0-164,0-1-419,3-3 185</inkml:trace>
  <inkml:trace contextRef="#ctx0" brushRef="#br0" timeOffset="204286.2457">17361 12094 95,'0'-9'232,"0"0"-19,-3 2-20,0 4-20,-1 0-11,-6 1-20,-2 6-19,-2 4-11,-8 6-10,-3 4-5,-3 11-14,1 5-4,6-8-8,-3 12-15,2 0-1,6-7-2,1-2-5,2 4-10,2-2 2,1 1-8,1 0-2,2-1-2,3-6-3,1 5-7,2-4-12,1-5-12,3-2-10,1 0-17,1-1-5,1-1-5,4-3-20,1-2-29,2-2-11,1-5-34,7 4-24,-7-9-108,7-3-292,0-8 129</inkml:trace>
  <inkml:trace contextRef="#ctx0" brushRef="#br0" timeOffset="204797.055">17489 12241 47,'3'-9'173,"1"3"-26,-1 1-11,1 5-6,-4 0-10,0 0-7,7 7-11,-2 0-8,-3 5-5,4 1-8,-2 3-1,-1 1-3,4 2-5,-3 0 30,3 4-1,-2-4-15,0 1-12,-2-1-4,1-1-8,-1 0-3,1-3-11,1-3-3,-1 0-5,-2-1-3,1-1-1,0 0-5,-1-3-3,-1-2-5,0 0 4,1-4 17,-1 3 11,-1-4 11,3 4 16,-3-4 22,4 3 11,-4-3 11,0 0-12,7-11-10,3 0-17,3-10-6,2-3-6,2-2-12,4-2 5,3-12-10,-5 13-1,0-1-18,-5 2 5,3 3 0,-4 5-8,-5 1-5,0 10-5,-3-3 2,2 2-5,-4 2-3,1 1-10,-1 3-7,-2-1-15,2 2-29,0-1-36,-3 2-35,0 0-39,0 0-30,0 0-5,7 6 9,-3 0-35,-4 0-34,3 5-177,0 0-459,4-2 203</inkml:trace>
  <inkml:trace contextRef="#ctx0" brushRef="#br0" timeOffset="204842.0726">18062 12455 219,'3'3'211,"0"-1"-17,-1 1-27,0 1-19,-2 1-19,2-2-8,-1 3-13,-1 0-12,0 4-4,0 1-9,-3 2-8,1 2-4,0 1-4,-2 2-9,1-2 0,-1 3 2,-2 1-8,3-3-5,-2 1-20,-1 0-31,3-1-33,-4-1-51,3 1-29,1-7-37,3 1-127,-1-2-304,1-4 135</inkml:trace>
  <inkml:trace contextRef="#ctx0" brushRef="#br0" timeOffset="205341.1601">18475 12208 120,'2'-5'288,"0"0"-13,-2 1-7,0 2-21,0 2-21,3-5-21,-2 2-24,-1 3-20,3-4-16,2 3-10,0 1-14,1-2-15,1 1-3,7 0-12,7 1-10,2 1-5,2-1-5,0-1-8,-1 2-4,2-1-3,-5 1-4,1-1-6,0 0-6,-8 2-2,3-2 0,-8 0-2,2 1-3,-3-1 1,0 1-7,-4-1 4,2 1-3,-2-1-1,-4 0-5,7 0 6,-7 0-6,3-1-4,-3 1-4,0 0 2,0 0-8,0 0-4,0 0-8,0 0-9,0 0-5,0 0-9,0 0-18,0 0-12,0 0-15,0 0 6,-17 1-9,10-1 3,-3 2-4,0-1 4,1 0 4,0 0 6,-1 1-6,0-2 15,1 5 6,-1-2-2,1 1 5,-1 0 7,3 2 6,-1 1-2,-2 5-2,0 1 9,0 1 5,3 1 1,0 10-3,0-8 4,0 8 4,1 1 0,2 2 3,-3-2 0,1 1-1,1-1 4,1 0 3,-2-1-4,0-1 1,-1-1 2,4-5 1,-1-7 5,0 7 1,0-4-4,-1-2-18,1-1-14,0 0-21,0-1-24,1-3-18,2-1-31,-2-1-18,-1-1-139,1-1-308,1 1 136</inkml:trace>
  <inkml:trace contextRef="#ctx0" brushRef="#br0" timeOffset="205852.9002">19068 12501 137,'4'-2'282,"-1"-1"-17,0 0-23,2 2-28,-5 1-25,0 0-18,0 0-19,2 6-14,-2 1-8,0 4-23,-2 3-6,-3 1-6,2 4-13,-4-2-6,2 2-11,-2 7-4,1-8-8,-3 6-3,2-7-12,0 1 0,0-1 0,3 0-3,-3 1-5,1-2-25,2 0-40,-3-2-35,4-1-32,-1-1-31,4-1-32,0-1-30,0 0-154,0-5-379,3-1 168</inkml:trace>
  <inkml:trace contextRef="#ctx0" brushRef="#br0" timeOffset="206342.2111">19664 12293 230,'0'-13'271,"3"-1"-6,0 6-13,-2 0-23,0 3-26,-1 0-21,0 0-29,0 5-13,0 0-16,0 0-15,-4 13-6,0 3-14,-2 2-7,1 10-8,-4 1-10,3-2-5,-5 4-7,4-2-5,0 3 0,-3-1-6,3-2-8,-1 0 1,-2 0-3,0-1-6,4-5 3,-2 4-3,1-10-1,3 0 0,-3-3-9,1 0 4,3-1-2,-1-6-1,1 1-1,0-2-2,2-1-3,-2 0 7,2 0 8,-1-3 28,1 3 24,1-5 18,0 0-4,0 0-9,0 0-14,3-12-13,0 3 8,-1-1-11,4-5-7,0-6-5,2-4-4,1-1 7,1-6-12,1 1 19,-3-6-26,6-6-7,-4 11-2,-1-1 0,3-2-5,-2-10 3,0 21 6,1-5-14,-1 0 8,3 4-5,-2-4 8,2 3-11,-1 4 15,1 0-14,5 3-2,0 1-8,1 4 5,-1-1-8,3 6 10,2 4-3,1-1-7,0 6-2,1 4 13,-4 3-14,-4 1 1,-1 2-17,-5 1 13,0 4 4,-2-1-4,-5 1 5,0 9 7,-4-5-11,-2 1-2,-3 6-3,-5-1-15,-4-1 0,-3-3-22,-1-1-8,-2-1 1,-5-2-1,-2-2-3,0 1-3,-1-4 5,0-2 3,1 1 3,-1-2 7,2-6 4,3 6 2,6-7 5,0 1-4,7-2-2,-4 1-9,4-2-9,3-2-15,2 2-17,5 0-29,-5-4-34,5 4-24,0 0-25,10-12-171,-3 7-408,7 0 180</inkml:trace>
  <inkml:trace contextRef="#ctx0" brushRef="#br0" timeOffset="206384.2461">20096 12532 118,'3'1'252,"0"1"-23,1-2-20,-1 2-20,-3 3-12,1-2-5,2 2-12,-3 4-10,3-2-10,-3 6-9,-3 1-4,3 1-13,0 2-10,-4-3-8,1 2-9,-1 0-6,-2-2-10,2-2-3,-1 2-12,0 3-11,0-4-33,0-4-30,-2 1-30,3 1-47,0-2-43,1-2-49,0-2-197,0 0-416,2-1 184</inkml:trace>
  <inkml:trace contextRef="#ctx0" brushRef="#br0" timeOffset="206886.7314">20837 12189 217,'2'-18'252,"-2"5"-16,0-2-15,-1-2-13,-3 3-8,3 3-18,-2 1-15,-2 1-16,-2 0-19,-5 1-11,-2 2-13,-3 1-13,0-1-17,-4 6 1,-3 0-4,3 3-11,1 2-7,-1 0-6,0 3-6,0 3-4,4-1-2,-4 1-4,8 0-9,1-1 3,2 2-3,-1 2 0,2 1-2,-1-3 2,3-2-8,6 1-1,-2-2 2,3 4-1,0-3-4,4 0 2,5 6 1,-1-4 3,3 2-4,2-1-1,1-2-1,3 2 2,4-1-10,-1-2 6,-5-1-3,5-1 0,-5 0 4,1-1-3,-2 0-8,1 0 3,1 0 3,-2-2-6,0 2-2,-7 0-2,3-2 7,0 5-7,-3-3-1,3 6 0,-3-4 1,-1 2 0,-2-2 2,0 5-1,-2-2-5,-1 5 10,-1 0-4,-3-7-4,0 6 3,-1-3 0,1-3-4,-4 4 7,-4-2-2,1 0 4,-4-1-3,-1-2 6,-4 0-2,-2-6-5,0 2 5,4-1 0,-7-6-4,0 4 2,3-5-12,1-1-7,3 2-12,5-3-18,-1-1-38,0-3-30,5 5-53,2-4-45,4 3-39,0-7-144,2 3-429,4-5 190</inkml:trace>
  <inkml:trace contextRef="#ctx0" brushRef="#br0" timeOffset="207511.9788">21023 11876 184,'-1'-4'239,"-1"0"-12,2 0-10,0 4-16,-2-6-11,2 3-7,0 3-17,0-5-16,0 5-6,2-3-10,-2 3-18,5-4-10,0 2-10,2 0-4,-1 2-3,5-1-10,3-3-1,-2 4-10,3 0 2,6 2-5,2 1-3,-1-1-7,3 3 2,1 1-6,-1 2-7,2-3-3,1 5-5,0 1-3,-5 0-6,1 1 0,-3 3-1,-3 3-6,-1 0-3,-1 1-6,-4 3 4,-2 2-2,-1 2-4,-4 5 2,-3-1-3,-2-1-2,-2 5 7,1-3-6,-5 4-2,2-3-1,-6 0 3,3 0 2,-4-3-5,-2 0 0,1 0-3,-3-5 3,1 0 3,0-2-2,-1-2 4,-1 1-1,2-2-8,4-6 6,-1 2-5,-3 3 1,1-5-2,6-1 2,0-3 1,0-2 0,0 1-1,4-3 2,-1 1 2,1-2-4,-1 0-4,1 0 1,0 1 7,1-2-7,0 1 3,-1-2 5,3-2-2,0 6-3,0-6 5,-4 2 5,4-2 20,-1 3-13,1-3 11,0 0 4,0 0-10,0 0 3,-2 3-1,2-3 5,0 0-13,0 0 5,0 0-2,0 0 3,0 0-1,0 0 0,0 0-1,0 0-4,0 0 3,0 0 0,0 0-12,0 0 8,0 0-2,0 0-2,-4 2-2,4-2-4,0 0-2,0 0 2,0 0-5,0 0 6,0 0-2,0 0-1,0 0 2,0 0 20,0 0-20,0 0 5,0 0 0,0 0-3,0 0 9,0 0-10,0 0-1,0 0-4,0 0 4,0 0-14,0 0 11,0 0 0,0 0 22,0 0-22,0 0 1,0 0-8,0 0-1,0 0-6,0 0 10,-5 1-5,5-1 3,-3 4-2,-2 0-3,3-1 8,-3 0-2,0 1 0,-1 1-2,2-1-8,-2 0 8,1 3 0,-2-2 11,0-1 0,-2 1-12,1 2 4,-5 2 5,-1-3-6,-9 4 2,-3-3-20,-10 5-41,-2 0-45,-4 2-58,-2-3-74,-2-1-83,-22 7-242,23-8-608,-25 5 268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29T09:56:46.7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6469 12772 3981,'6'-22'-2190</inkml:trace>
  <inkml:trace contextRef="#ctx0" brushRef="#br0" timeOffset="2525.0955">854 5843 67,'0'0'208,"0"0"-7,0 0 29,0 0-35,20-11-6,4-3-11,14-8-5,-24 5 22,51-21-50,4 21-3,-3-25-23,-4 4 4,-28 11 35,46-11-57,3-11-12,-15 21-28,-23 5 8,38 1-29,-50 6 24,-8-1-3,0 10-20,-2-1 13,-3 2-25,-5 2 15,-4 7-11,-1-9-13,0 5 13,-10 1 58,4-4-69,-4 4-4,9-3 38,-9 3-63,0 0 1,0 0-40,10 0-13,-10 0-81,0 0 15,0 0-36,14-2-36,-14 2-221,0 0-454,0 0 201</inkml:trace>
  <inkml:trace contextRef="#ctx0" brushRef="#br0" timeOffset="4911.7032">7789 6616 10,'1'11'104,"-2"-9"0,1-2-7,7 7 45,-7-2-59,0-5 4,5 3-33,-2 2 40,0 3-13,8 0 0,2-3-10,0 4 6,8 0-10,4 3 3,-3-3-16,1-5 1,5 6-11,6 1 21,7 3 4,0-5-6,-2-1 1,4 4 23,-1-8-33,3 4-1,-3 3-43,-1 1 34,1 5-3,-2-7-3,-2 12-5,0-13 33,0 3-44,7 15 2,-17-24-2,10-4-3,-13 9 10,16 2-14,1-7-8,-5 9 6,4 0-2,-14-7-10,15 1 7,0 6-1,-1-7 16,2 3-18,5-1 16,-18-2-21,10-6 0,-1 9 25,-11-3-31,16 3-9,-19 0-1,1-15 0,-1 15-35,3-3 31,0-15-7,10 22 5,-11-4-7,4 0 21,-3-4-13,6 17-4,-6-20 35,3 3-28,-6 4 7,15-8 1,1-8-1,-12 16-11,0-6 8,16 0 5,-16 0-2,-1-6 2,2 11-2,-2 2 10,-2 4-10,0-9 9,2 1 2,13 2 3,-18-3-9,2 0-1,-1 0-25,0-2 30,-1 4 7,2-4-7,-2 2-1,0 0-34,4-2 47,-8 10-1,12-12 0,8-4 13,-11 6-33,12 0 28,-12-6 4,13 11-1,1-3 2,-19-1-34,20-1 35,1 15-7,-18-16 19,4-2-13,-4 2 19,4 3-26,7-3 0,-9 0-4,13 2 2,-16 9-3,12-12 1,2-8-6,-9 11-17,0-1 18,15-4 2,-17 4-3,13 3-1,-21-3-11,20-1 12,-2 8-1,-11-9 0,0 3 8,-2-3-14,3 3 14,1 1 1,-1-4 22,1 1-20,-8 16 6,10-25-2,7-12-4,-11 26-32,4-6 37,35 4-3,-33-2 0,-8-1-2,-1 1-27,7 0 32,-1 3 1,9-3-5,2-2 10,1 0-14,-16 1 14,0-11 4,1 12-27,0 1 28,-5 9 9,5-12-1,-3 0-8,3-3 27,0 3-30,12-17-1,-15 18 1,3 1-3,-1 0 20,4-2-19,14 3-1,-16-3-2,1-3 3,-5 3 16,5 0-15,2 3 0,-2-6 31,-1 1-25,-2 4 18,2-4-11,0 0-4,-3 2-2,4-2 9,11-18-7,-14 23 3,-1-3-2,0 0 0,2 2 0,2 5 2,13-10-8,-14 3 1,14-1-9,-14 0 4,13-18 11,-3 21-19,-10 0 2,16 5 38,-19-6-42,2-7 2,-2 7 13,-2 1 6,5 4-3,-7-6-1,0 1 11,-11-2 32,11 1-30,3 0 9,-10 0-42,0-4 45,-1 3-27,-3 1 21,-2-3-7,2 3-29,-3-1 32,-1 4 24,1-5-5,-3-5-11,-4 7-10,4 0 1,-4 0-5,6-1 3,-6 1 0,0 0-26,6 0 16,-2 7-1,-4-7-6,0 0-10,0 0 0,0 0-16,0 0-14,0 0-73,0 0 4,7-4-27,-7 4-41,0 0-40,0 0-8,0 0-77,0 0-59,0 0-282,0 0-664,0 0 294</inkml:trace>
  <inkml:trace contextRef="#ctx0" brushRef="#br0" timeOffset="6232.7212">15445 6910 5,'-8'-1'178,"2"2"-13,-1-2-14,3-1-19,1 1 14,3 1-36,0 0-8,-7 0-6,7 0-4,0 0 14,21-2-13,-5-5 6,6 7 17,2 1-26,4-1-6,11 1-7,0-22-4,-14 28-49,20 1 43,23 6-4,-23-14 2,4 0-5,32 4 4,-39 1-11,4 7 0,2-11 1,3 1-5,26 8 10,-33-8-17,1 5-2,-1-4 21,0-2-29,2 5-4,2-5-2,1-12 0,-4 14-22,23 2 23,12 4-7,-39-9 2,3 0-1,-2 4-27,4 2 20,-1 6 2,2-12 9,-1 0-16,27 6 31,-36-5-34,4 2 2,0-6 25,-3 6-29,7 1 0,-3-3-1,-4-3-1,0 4 28,5-1-33,3-6 3,-8 7-3,2 4 5,-2-1 16,-8-2-24,10 2 4,1-3-4,-2-4 5,2 4-3,0-1 7,1-5-8,-2 6 9,2 1-4,-17 7-7,19-10 5,1-12-3,-21 16-9,23-3 15,33-21-4,-48 29 1,-4-4 6,16 0 32,-13-4-38,7-2 0,-7 5 3,11-1 1,-22 6-4,24-7 2,-6-12 0,1 13-9,-1-2 9,10 3 1,-20-2-2,-1-8 4,-10 7-5,22-1 2,9 0-2,-21 0-1,1 0 11,41-3 35,-41 0-38,-8-8-2,1 10 10,3 1-5,24-6 4,-27 5-5,2-1-1,1 0 15,2-1-7,4 11-1,-5-15 0,-1-11 3,3 16 2,3 1-2,12-1 1,-16-2 9,-1 4-1,14-4 1,-15-2 6,-1-3-2,-1 8-33,-1 1 38,0 1 10,-4-3-9,3-13-8,-6 15 8,0-2-2,-4 8 5,7-6-8,1-12 3,-4 12 19,-5 2-2,3-9 2,-5 8 2,-1 1 6,5-2 23,-11 0-27,7 4-7,-4-3-2,-3-1-4,10 0 36,-10 0-40,0 0 5,0 0 3,7-1-8,0 6-13,-7-5 7,4-11 7,-4 11 5,0 0-20,3-10-8,-3 10-4,0 0 9,0 0 9,0 0-15,0 0-6,0 0-87,0 0 93,0 0 38,0 0-45,0 0-2,0 0-5,0 0 6,0 0 2,0 0-10,0 0 4,0 0 55,0 0-65,0 0-14,0 0-18,0 0-23,3 12 10,-3-12-83,0 0-39,0 0-51,0 0-30,0 0-14,0 0-32,-17 0-41,-7 2-174,2-4-556,-1-14 245</inkml:trace>
  <inkml:trace contextRef="#ctx0" brushRef="#br0" timeOffset="7855.9058">3584 7956 137,'0'0'143,"-4"1"-32,4-1-14,0 0 9,0 0-25,-7 1 7,7-1-15,0 0-11,0 0-46,0 0 62,0 0 5,10 7-1,-6-7 7,-4 0 25,11 4-18,8 7-2,-8-11-7,4-1-2,9 1 6,-10-1-11,9-3-5,1 7-24,1-2 30,17-5 6,-15 7-2,11 1-2,3-7-9,1-1 6,-1-8 3,3 12-3,2-2 6,-5 2 24,7 0-44,27-4 1,-29 4-8,22-3 9,-26 3-24,31 0 17,-5 4-8,2-4 34,-1 1-39,16-2 25,-37 5-39,1-1-3,29 2 29,-1-2-30,10-13 3,-11 20-6,-1 4 0,-2-7 29,5 0-41,8-13 5,-10 18-10,1 0 12,15-3 27,-18-1-25,4 3-9,-1-6 8,4-3-1,-2 26-5,-5-36-1,2 2 0,-5 6 40,8 0-37,-9 2 4,13-2-4,-2 5 7,-6-1-13,8-1 2,2 8-1,-3-11-5,-4 3 5,7-3 53,-2 3-61,-7 14-4,9-19 64,1 2-52,-4 17 8,5-19-10,0-16-3,-2 25 43,2-5-37,9 10-2,-12-13 3,5-1 2,-13 5-23,12-2 18,3 0-7,-5 2 15,-3 1-5,0 2 20,-3-5-26,-8 0 0,1 4 14,-1-2-14,-3 14-10,-19-17 2,23-8 1,-25 13 0,28 4 14,-27-14-20,20 13-5,-18 0-4,-3-3-21,20 3 35,-22 2 3,-1-4 8,3-1-11,-2 6-2,-1-9 2,-3 11-15,2-10 72,-4-2-53,-3 2-9,-7 2-3,-2-6 13,-4 8-11,5-1 10,-3-3 9,0 1-9,0 0 14,-3-3-7,-2 2 2,0 0 0,-4-1-8,0 0 14,-3 0-6,-1-2 4,-3 1 8,-2-2 0,-1 2-4,7-3-12,-10 6 15,-4-4-19,6-2-12,-6 2 19,7 2 5,-7-2-1,7 2-9,-7-2-37,6 0 42,-6 0-1,0 0 32,0 0-39,4 4 20,-4-4-22,4 3 0,-4-3-35,0 0 36,0 0 1,0 0-3,0 0-6,0 0-59,0 0 69,7-4-3,-7 4-13,0 0 15,0 0-34,0 0 39,0 0 2,0 0-3,0 0 1,0 8 20,0-8-23,0 0-3,0 0-38,0 0 42,0 0-1,0 0-1,0 0-6,0 0 1,0 0-20,-3-13-27,3 13-42,0 0-7,0 0-27,0 0-50,0 0-35,0 0-39,0 0-45,0 0-11,0 0-292,-12 0-643,12 0 285</inkml:trace>
  <inkml:trace contextRef="#ctx0" brushRef="#br0" timeOffset="38195.8283">3287 10281 1,'-14'-10'178,"1"2"40,3 3-2,2-2-10,0 6-4,2-3-10,0 2-21,-1-1-12,3 1-19,3-4-19,-4 4-13,5 2-10,0 0-7,0 0-10,0 0-10,10-4-20,3 3-4,11 8-5,1-9-25,15-3 16,9 3-32,0-3 30,24-3-7,6-1-7,2 2 14,-1 7 15,21-13-15,2-5-1,4 10 1,6 3-11,-6-7 6,11 6-4,-4-1-6,-12 3-11,10 0 14,4 7-1,-16-6-3,1 3 1,8-1-10,-26-1 7,-3 7 4,-11-5-6,-21 0 0,-6 0 3,3-2-5,-4 2 0,-14 0-1,1 0-1,-8 8-4,1-12 3,-7 0-3,-4 4-14,-2-1 18,8 4 2,-9-5-3,-7 2 2,4 0-5,-4 0-3,7 0-2,-7 0 7,0 0-2,3 0 12,-3 0-41,0 0-26,0 0-15,0 0-87,0 0-56,8 4-22,-8-4-146,2 8-408,-2-8 182</inkml:trace>
  <inkml:trace contextRef="#ctx0" brushRef="#br0" timeOffset="40161.8087">7478 11546 29,'18'0'83,"-3"-6"3,-12 9 31,19-3-44,6 7 0,-5-2-7,0-2-1,6 2 30,-3-1-32,2-6-3,11 9-32,-9-7 26,-2 1 5,18 2-5,0-3-4,0-1 26,1 5-27,2 3-13,-4-7 3,24-1-4,-28 1 26,7-1-34,32 3-6,-39-2-30,4 0 27,27 3-27,-34-6 36,1 6-13,1-3 18,-1-3-11,6 6-8,-5-6-3,5 3 2,-24-1 3,25 0-4,2 6-10,-4-8 1,-3 2 6,7-2 0,-5 1 3,-5 11 1,2-12-34,-12-1 24,17 4 29,-17 0-24,-4-3-11,-1 3 13,2-2-7,-14 4 6,16-4-6,1 0 3,-4 0-4,3 2 3,15 2 10,-21-4-49,0 2 42,-7 3 22,9-3-27,0-8-1,-2 12 49,1-1-50,1 4 3,-1-5 2,1-4 1,-8 5 42,11-2-53,-2-1 1,-1 4 7,2-2-10,-10 0 52,10 1-43,15-3-5,-19 1 0,-7 5 6,7-5 19,-4 1-9,3 9 5,-1-11 20,4 3-23,-9 1 0,9-4 7,-2-1 5,-11 2 5,12-2-12,5 1-6,-10 1 9,0-1 2,-9 3-2,16-2-2,-3-1 3,3 4-13,-1-2 7,-2-2 12,-1 1 1,2 13 13,-1-14-32,-4 0 18,9 5-1,-12-5 0,5-12-1,-5 13 27,8-1-29,-7 6-6,-1-6-1,-1 0 1,9 1-42,-10 0 50,0-12 0,-2 13-1,4-2-3,1 4 8,-7-4-12,0 7-5,-2-8-3,0 1 7,-3 1 0,2-1-3,-1-2 0,-4 2-26,9 0 28,-9 0-4,0 0 3,5 0 5,-5 0-28,4 1 32,2-2 3,-6 1-39,0 0 35,0 0 0,3 2-1,-3-2 2,0 0 7,0 0-16,3 5-1,-3-5-5,0 0 4,0 0-31,0 0 27,0 0-2,0 0-6,0 0 3,0 0-34,5-5-35,-5 5-50,0 0-62,0 0-37,0 6-206,0-6-452,0 0 201</inkml:trace>
  <inkml:trace contextRef="#ctx0" brushRef="#br0" timeOffset="41765.282">11616 11547 4,'9'-1'117,"0"1"5,-3 0 26,3 2-48,7-7-10,5 8-11,-5-3 18,12 9 30,-5-11-23,4 2-3,2 2-5,0-2-11,1 7 7,9-11-9,1 1-6,-14 1 11,18 4-12,5-4-1,-5 7-10,0-5 1,2 0-27,1 0 27,23-12 1,-23 18 19,0-3-26,37 0-3,-39-3-10,2 0-2,-6 0 33,34 0-39,-2 5-7,-22-5 2,19-1 3,-26 3-46,25-1 37,-20-4 2,-1 4-3,2 3-9,-12-4 16,12-2-16,-3 5 0,-1-3 21,1 1-27,-8-8 4,9 8-5,0-6 3,-4 7-19,2-4 23,22 6 3,-29-4-11,-1-2 6,-10 2 23,15 3-29,0 3-4,5-6 36,-3 3-33,0 10 10,-2-16-15,3-10-2,-4 16-4,3 0 5,-4-1 1,7 2 0,0 0 3,-21-3 30,19 2-37,27 12-5,-34-16-10,-13-1 21,5 2-5,9 2 1,0 3-4,-3-6 31,3 0-29,-11 13-1,9-16 6,4-7 2,-15 12 17,15 1-12,2 10 0,-14-12 2,7 0-4,-11 0 10,5 1-6,40 19-9,-43-24-31,-3 4 37,-14-2 6,16-3-5,1 13 0,-1-8-46,1-1 49,12 16-1,-16-21 0,2-1-7,-13 9-8,14-5 17,-7 2-3,6 1 0,-2-2 6,-3 4-24,6-4 21,1 4 4,-8-2-11,0-3 12,3 6-10,0-5 3,-9-6-1,2 8-29,-1-1 42,-8 3 14,6-2-7,-3 2 5,1-2 15,-1-2-10,-6-1 7,3 2-2,1-2-10,1 2 40,-5 1-35,-1-4 1,-3 4-19,9-1 12,1 2-51,-10-1 49,6-3 3,-6 3-54,0 0 47,5 4 33,-5-4-47,0 0-2,0 0-38,0 0 47,0 0-6,0 0-1,0 0-11,0 0 80,0 0-81,0 0 3,0 0 7,0 0-26,10-2 21,-10 2-9,0 0-1,0 0-11,0 0 13,0 0 64,0 0-66,0 0-3,0 0 31,0 0-36,0 0-9,0 0 11,0 0 20,0 0-41,0 0 25,2 0-7,-2 0 10,0 0-2,0 0 5,0 0-4,0 0-1,0 0-32,0 0 28,0 0 0,0 0 5,0 5 8,0-5 27,0 0-37,10 4-6,-10-4 3,0 0 21,0 0-62,0 0 47,-17-8-2,17 8 1,0 0 8,0 0-62,0 0 60,0 0 3,0 0-16,0 0 13,0 0 33,0 0-39,0 0 6,0 0-56,0-7 49,-7 8 11,7-1-3,0 0-13,0 0 4,0 0 1,0 0-1,0 0 0,0 0 0,0 0 52,0 0-50,0 0 7,0 0-18,0 0 11,0 0-38,0 0 39,0 0-1,0 0-22,0 0 27,0 0 18,0 0-17,0 0-8,0 0-40,0 0 45,16 6 0,-16-6 0,0 0-13,0 0 93,0 0-95,5-5-19,-5 5-11,0 0-35,0 0-47,0 0-21,0 0-45,0 0-15,0 0-35,-19 13-14,3-16-248,-5 5-545,-6-9 241</inkml:trace>
  <inkml:trace contextRef="#ctx0" brushRef="#br0" timeOffset="43432.8407">6683 12584 125,'7'4'175,"-1"-3"19,16-1-30,1 4-9,3-6 29,17 2-37,0 2-2,2-4 1,3-3-8,-5 5-26,28-2 13,14 7-4,-36-6-11,19 1-8,2 1-21,-1 3 11,0 11-6,-1-18-26,2-1 3,8 23 14,-6-23-25,4 18-6,-2-14 7,0 0-8,13 11-7,-14-11 0,-1-20-3,-23 28 36,39 0-47,0-6-4,-3 3-3,1-2 6,-6-4-43,5 3 39,-1-4 0,-5 3-8,3 0 0,-9-2 2,6-4-5,-5-6 0,4 17-16,-6-4 19,-3 2 16,-2 0-23,-17-7-1,19 7 22,3 2-25,4-9 3,-30 3-3,2 4 1,-2-4-38,4 3 35,32-1-5,-40-2 7,1-1-5,1 1-5,-4 2 1,2-2-3,-1 2 0,-2-1 6,-13-1 26,14 2-34,-12-2 0,1 0 10,-3 2-5,-7 7 3,6-9 0,-5-1-3,-5 2 35,1-1-34,6-9 2,-8 12 0,-4-3-2,-8 0 3,13 1 1,9-2 1,-16 2-14,0 2 17,-3-3-20,0 1 21,1-1 1,-6 0-27,15 2 25,-11-4 15,4 2-7,-4 2-8,3-2 0,-2 2 0,-5-2 4,4-3-4,-1 1 1,-3 2 13,7 2-16,-7 1-2,0-3 2,0 0 1,4 0 19,-4 0-16,7 9-11,-7-9-12,0 0 26,0 0 7,0 0-11,0 0 4,0 0-11,0 0 8,4-3 5,-4 3 0,0 0 1,0 0 30,0 0-30,0 0 3,0 0-4,0 0 3,0 0-33,0 0 32,9 0 3,-9 0-8,0 0 11,0 0 32,0 0-38,0 0 3,0 0 2,0 0-5,0 0 18,0 0-24,0 0-1,0 0-30,0 0 33,0 0-7,0 0 10,-4-8-4,4 8-7,0 0 7,0 0-2,0 0 3,0 0 1,0 0 19,0 0-25,0 0-4,0 0-1,0 0 9,0 0-19,0 0 18,0 0-3,0 0 50,0 0-54,0 0 18,0 0-17,0 0 8,0 0-12,0 0 9,0 0-3,0 0 2,0 0 6,0 0-18,0 0 19,0 0-7,0 0-3,0 0 5,0 0-1,0 0 5,0 0-1,0 0-21,0 0 25,0 0 43,0 0-48,0 0 2,0 0 11,0 0-16,0 0 4,0 0 5,0 0-11,0 0 6,0 0-6,0 0-5,0 0 4,0 0-7,0 0 29,0 0-22,0 0 2,0 0-33,0 0 37,8 2-22,-8-2 23,0 0-6,0 0-40,0 0 46,0 0 13,0 0-16,0 0 6,0 0-15,0 0 17,0 0 0,0 0-2,0 0 15,-16-3 43,16 3-68,0 0-6,0 0 5,0 0-3,0 0 90,0 0-92,0 0 1,0 0-13,0 0 17,0 0 44,0 0-47,0 0-1,0 0 43,0 0-43,0 0 8,0 0-5,0 0 5,0 0-9,0 0 6,0 0 1,0 0-1,0 0 9,0 0-29,0 0 33,0 0-12,0 0 8,0 0-2,0 0-38,0 0 38,0 0 6,0 0 54,0 0-70,0 0 16,0 0-10,0 0-1,0 0 53,0 0-58,0 0 5,0 0-7,0 0-3,0 0 48,0 0-49,0 0-2,0 0-30,0 0 2,0 0-33,0 0-9,10 7-19,-10-7-79,0 0 31,0 0-18,0 0-83,0 0-196,0 0-481,0 0 214</inkml:trace>
  <inkml:trace contextRef="#ctx0" brushRef="#br0" timeOffset="44941.3203">15596 12604 122,'12'-3'157,"-2"3"29,13-1-34,8 5 0,7-3-19,4 2 6,3 4-8,3-7 1,27 0-6,-26 2-22,27 3 3,15 2-6,-21-3-6,3-17-1,-29 20 27,32 3-35,-4-4 6,-26 0-11,26 1-12,-38-2 20,36-1-29,12 8-6,-36-11-7,29 1 25,-4-2 13,-2 2-25,-21 2-2,19-4-21,-16 0 37,-2 7 12,27-7-21,3-7 0,4 11-16,0-4 15,3 5-17,-5-3 2,-7-5 3,-39 6 9,15 0-17,51 2 2,-33-6-13,2-1-1,16-2-13,-37 4 6,-1-3 0,-6 2-32,-12 0 40,8 3-34,7-7 27,3-7-6,3 7 13,-6 0-14,31 8 0,-56-8-4,-7-12 14,-9 16-29,4 1 21,-2-4 2,-1 4-5,-1 2-12,6-2-1,-7 1 4,-3-1-1,5 0 18,-5 0-22,4 2 81,-4-2-85,1 2-2,-1-2-21,0 0 27,0 0 5,0 0-13,1-9-4,-1 9-17,0 0 21,10 0 24,-10 0-14,0 0-8,0 0 61,0 0-69,0 0-12,0 0-8,0 0 26,0 0-14,0 0 11,0 0 22,0 0-75,0 0 57,2 9 11,-2-9-17,0 0-7,0 0 38,0 0-38,5 4 7,-5-4-1,0 0 5,0 0 16,0 0-24,0 0 2,0 0 4,0 0 3,0 0-9,0 0 3,0 0 2,0 0 1,0 0-9,0 0-4,0 0 9,0 0 3,0 0-25,0 0 21,-18-1 0,18 1-2,0-7 2,0 7-18,0 0 27,0 0 1,0 0-3,0 0-1,0 0 50,0 0-53,0 0-8,0 0 9,0 0-4,0 0-15,0 0 16,0 0-3,0 0-38,0 0 44,0 0-3,0 0 4,0 0 2,0 0 3,0 0 10,0 0-7,0 0-4,0 0-1,-5 4-53,5-4 62,0 0 0,0 0-6,0 0 7,0 0-50,0 0 49,0 0-4,0 0-21,0 0 27,0 0 39,0 0-46,0 0 0,0 0 40,0 0-43,-5 8 8,5-8-8,0 0-5,0 0 42,0 0-37,0 0 0,0 0-1,0 0-3,0 0 30,0 0-32,3-13 12,-3 13-6,0 0-3,0 0 26,0 0-29,0 0-6,0 0 14,0 0-3,0 0-3,0 0 3,4 15 2,-4-15-38,0 0 39,0 0 3,0 0 0,4-10 0,-4 10-21,0 0 19,0 0 3,0 0-6,0 0 15,0 0-32,0 0 32,6 0-10,-6 0-27,0 0 33,0 0-13,0 0 10,-13 4 1,13-4-8,0 0 9,0 0-13,0 0 10,0 0 4,0 0 2,0 0-10,17-1-2,-17 1 3,0 0 1,0 0-3,0 0-3,-4-10-13,4 10 2,0 0-7,0 0-18,0 0-6,-10 10-15,10-10-39,0 0 29,-7-3 6,7 3-28,0 0-13,0 0 4,0 0-28,0 0-14,0 0-16,0 0 8,0 0-1,0 0-40,0 0 8,-5 3-104,5-3-313,0 0 139</inkml:trace>
  <inkml:trace contextRef="#ctx0" brushRef="#br0" timeOffset="47653.1308">7466 13844 87,'0'0'158,"6"1"-63,-6-1-8,14 4-9,-1-8 10,12 4-59,-10 1 58,5-1-10,1-1-14,3 6 25,2-1 14,1-7-18,3 2-5,11-3-18,3 3 24,4 10-3,-3-13-9,4-6-5,-8 14 11,29 3-19,-25-1-4,29-9-18,-4 6 13,4-3-3,-23 4-7,21 1-7,-3 0 7,-19 3-22,18 1 7,-18-7-14,20 5-9,-3 1 5,2 3 2,-2-5 2,5 3 1,-2-7-5,-23 6-4,33 2-2,-1-13 4,-9 12-5,-19-4 10,25 4 3,-7-2-6,2-1-4,-2-3-57,-21-1 62,35-1 34,-38 3-37,5 3 5,0-7-16,-1 3 15,36 21 9,-40-28-19,1-9 11,-1 15-22,23 1 26,-22-3 2,2 0-3,21-3 3,-27 6-8,8-3 5,-1 2-1,-2 1-12,-1-3 13,-19 0 5,23 0-4,-2-5-14,-4 7-4,-1 1 12,-16 0 31,14 1-36,-3 1-5,-11-5 39,-2 0-34,-2 5 8,1-5-12,-3-8-3,-5 11-10,6-3 21,-8 1-9,3 0 7,-1-1-3,-9 2 29,10-2-31,6-3 3,-11 4-15,-4 1 13,-5-2 11,3 1 0,-1 0 4,-1-1 12,1 1-7,3-2 5,-8 1-6,4 1 1,-4-1-22,0 0 22,12 10-7,-12-10-1,0 0-4,0 0-3,0 0 3,1-10-1,-1 10 4,0 0-8,0 0-35,0 0 40,0 0 0,0 0-15,0 0 18,0 0-4,0 0-2,0 0-4,0 0-24,0 0 34,0 0 28,0 0-29,0 0-7,0 0-15,0 0 36,0 0 8,0 0-2,0 0-2,0 0-2,0 0 11,0 0-4,0 0 3,0 0-5,0 0 0,0 0 3,0 0 0,0 0-1,0 0 4,0 0 3,0 0-22,0 0 5,0 0-14,0 0 8,0 0-16,0 0 13,0 0-6,0 0 23,0 0-23,0 0 8,0 0-8,0 0 0,0 0 39,0 0-42,0 0-2,0 0 4,0 0-1,0 0-9,0 0 16,0 0-8,0 0 2,0 0 2,0 0-5,0 0 5,0 0-5,0 0-35,0 0 49,0 0 33,0 0-44,0 0 0,0 0 1,0 0-5,-3 14 12,3-14-5,0 0-3,0 0 56,0 0-66,0 0-8,0 0 2,0 0 21,-10-14 42,10 14-68,0 0 9,0 0-7,0 0 9,0 0-15,0 0 12,0 0-3,0 0 9,0 0 7,0 0-38,0 0 33,0 0-4,0 0-34,0 0 42,0 0 18,0 0-20,0 0-2,0 0-26,0 0 28,0 0 11,0 0-11,0 0-4,0 0 39,0 0-41,0 0-3,0 0 8,0 0-1,0 0 8,0 0-8,0 0 7,0 0 2,0 0-4,0 0 47,0 0-54,0 0-7,0 0 8,0 0 0,0 0 13,0 0-17,0 0-10,0 0 9,0 0 1,0 0 7,0 0-10,0-5 9,0 5 54,0 0-64,0 0-6,0 0 3,0 0 13,0 0-44,0 0 34,0 0-3,0 0-5,0 0 16,0 0 65,0 0-76,0 0 4,0 0-35,0 0 34,5 15 69,-5-15-72,0 0 4,0 0 42,0 0-44,0 0-14,0 0 12,0 0 0,0 0-23,0 0 26,0 0-9,0 0 12,0 0 2,0 0-22,0 0 19,5-12 2,-5 12 12,0 0-10,0 0 41,0 0-46,6-5-4,-6 5-45,0 0 54,0 0-5,0 0 5,0 0-8,0 0 42,0 0-38,0 0 6,0 0-5,0 0-4,0 0-12,0 0 16,-13 0 8,13 0-4,0 0-7,0 0-29,0 0 52,0 0-13,0 0-7,0 0 3,0 0 24,0 0-24,0 0 7,0 0-17,0 0 6,-3 9 55,3-9-54,0 0 0,0 0 26,0 0-20,0 0-1,0 0-8,0 0 3,0 0-39,0 0 40,0 0 2,0 0-1,0 0 4,-2-9 37,2 9-49,0 0 9,0 0-8,0 0 4,0 0 70,0 0-63,0 0-27,0 0-18,0 0 38,2 17 31,-2-17-33,0 0-9,0 0-28,0 0 44,0 0-8,0 0 4,0 0 12,0 0 78,0 0-99,0 0 3,0 0-3,0 0-2,0 0 24,0 0-18,0 0 0,0 0 5,0 0-3,0 0 15,0 0-15,0 0-3,0 0-33,0 0 37,7 4 5,-7-4-11,0 0 11,0 0 6,0 0-19,0 0-7,0 0-3,0 0-14,0 0-49,0 0 22,0 0-25,0 0-20,0 0-32,-9-12-10,9 12-66,0 0-44,-2-7-207,-4 5-505,-3-3 223</inkml:trace>
  <inkml:trace contextRef="#ctx0" brushRef="#br0" timeOffset="49880.006">6972 16256 71,'0'0'162,"0"0"6,0 0 2,0 0 20,0 0-25,25 6 1,-15-9-15,4 0 3,7 1-13,2 0-21,5 0 0,-1-3-39,12 4 31,2-1-4,-13-2-5,10-14-7,4 23 10,-12-7-27,14 17 18,-2-19-28,3 5-6,-1-2-13,2-1 10,23-2 7,-31 3-17,4-8 3,-2 11 51,6 4-71,-4-2 6,5-4-9,-2-5-2,2 5 13,-1 1-8,-1 8-5,-2-7 9,6-1-11,-24 3-40,24-2 54,22 2-3,-29-1-8,2-2 7,2 1-32,-4-2 29,6 3 1,-7 2-11,-1-2 5,0-2 98,1-1-101,-1 0-8,5-1-31,1 2 45,-6 14 19,1-20-17,1 10-7,0-12 3,0 7-3,2 7 14,-3-10-18,0 8-9,0-12-23,-1 7 29,3-7-8,-4 4 1,2-23 0,-17 29-31,19 6 37,27 3 5,-34-12 7,-8-2-23,-4 6-15,18-5 18,6 2-1,-8 4 2,-2-2-15,-14-1-26,17 0 41,0 6 7,-15-8-44,14 0 34,-13 2 43,3-4-48,9 6 5,1 1-8,3-6 6,-17 15-40,18-16 40,-2 7 10,2-4-47,-7-1 41,-11 12 19,17-15-29,-4 14-3,-11-12 8,12-3-8,-16 15 1,5-15 3,-1-9 2,12 16-61,-13 0 63,11 6 12,-9-9-9,2-2-6,-8 2-33,17-1 37,7 9 3,-22-8-4,4 3-11,-1-6 83,-1 3-77,13-2 6,-16 2 5,2 5-9,-5-5-11,3-3 12,0 7-13,-5-4-10,-5-1 23,3 1 95,-4 0-104,1 1 5,0-2 27,-4 1-34,-1 0 68,5-3-76,1 10 4,-6-9 7,3 4-1,2 18-7,-4-25 11,-1 1 4,-4 1-7,4 1 8,-9 2 22,8 1-22,1-11 3,-9 10-14,7 0 27,-2-1 10,-5 1-23,7 0 29,-7 0-39,0 0 30,13 5-22,-9-6 29,-4 1-20,0 0-49,0 0 61,3 15-1,-3-15 38,0 0-45,0 0 45,0 0-48,4-19-9,-4 19-30,0 0 36,0 0-3,0 0 9,0 0-23,0 0 35,0 0-37,0 0 18,0 0-4,2-8 7,-2 8-15,0 0 18,0 0-11,0 0-12,0 0 15,0 0 22,0 0-33,0 0 0,0 0-17,0 0 11,0 0-28,0 0 41,0 0 4,0 0-10,0 0 5,0 0 63,0 0-64,-6 22-5,6-22-28,0 0 38,-3 4-2,3-4 4,0 0-11,0 0 5,0 0 4,3 10-8,-3-10 1,0 0 1,0 0-66,0 0 58,0 0-24,-3-18-53,-1 10-54,-2 8-29,6 0-70,-8 9-46,8-9-78,-10 0-214,0-1-620,10 1 274</inkml:trace>
  <inkml:trace contextRef="#ctx0" brushRef="#br0" timeOffset="53953.8621">16417 16085 53,'0'0'100,"0"0"16,0 0 36,0 0-53,29 2-10,-22-1 24,5-1-22,-8 3-46,18-1 43,0-4 0,4 6 43,2 0-50,12 10 27,-10-14-23,9 7-1,5-4-14,-2 2 17,40 6-3,-40-9-3,5-12-9,1 12-41,26 6 39,-5 5 1,9-15-1,-1 0-6,-28 5-12,42-2 8,-7 10 1,4-11-11,0 7 7,-2-2-26,-1-5 25,8 24 2,-9-29-5,2 5 5,20-1 15,-29 6-26,-3-2-3,7 0-16,1-4 16,2 2 69,-3 1-82,-1 22 4,2-30-9,-1 2 5,5 30 47,-4-39-51,0 37-5,2-39 12,2 9-10,12 11 2,-20-16-3,-6-15 4,2 28-8,4 2-6,5-8-1,-7 5 0,-1-1 6,-26 2 60,36 3-70,-15-6-9,9-1 1,-1-2 12,-4 3-40,-8 2 37,9-1 9,-30 3-34,4 0 26,23 2 36,-31-5-44,4-4 7,-3 8-48,-1-4 39,0 5 48,-3-4-48,-4 21 3,-10-26-37,1 3 40,-4 6 22,-1-5-27,1-7-2,-5 6-24,-1 1 27,-2 5 5,-1-6-3,1-8-5,1 11 93,-5-2-98,-4 3-4,5-3 7,0-3 10,-10 3 39,7 1-56,7 12-1,-10-13-3,2-1 5,-6 1-11,0 0 13,10 0-4,-10 0-13,0 0 34,14-2-10,-14 2-4,0 0-3,0-3-21,0 3 27,0 0-29,0 0 29,0 0 4,0 0-14,0 0 13,11 11 18,-11-11-20,0 0 6,0 0-16,0 0 18,0 0-7,0 0 0,0 0-1,0 0-14,0 0 15,0 0-9,0 0 3,0 0 9,0 0 15,0 0-12,5-1-1,-5 1-16,0 0 10,0 0 30,0 0-35,0 0-12,0 0 9,0 0 5,0 0-1,0 0 2,0 0-4,0 0-24,0 0 25,0 0-11,0 0 17,-12 2-8,12-2-6,0 0 17,0 0 7,0 0-7,0 0-4,0 0 33,0 0-34,0 0 2,0 0-4,0 0-3,0 0 34,0 0-32,0 0 4,0 0-5,0 0 7,-8-7-9,8 7 5,0 0 1,0 0 2,0 0-2,0 0 7,0 0 22,0 0 2,0 0-9,0 0 17,0 0-7,0 0-17,0 0-6,0 0-3,0 0 8,15-5-12,-15 5 13,0 0-6,0 0-8,0 0 0,7 5 56,-7-5-43,0 0-28,0 0 23,0 0-11,0 0 99,0 0-105,0 0 3,0 0-24,0 0 30,0 0 50,0 0-62,-12 12 2,12-12 15,0 0-13,0 10 7,-2-10-11,2 0-1,0 0 36,0 0-28,0 0-10,0 0 8,0 0-5,0 0 37,0 0-37,0 0-7,0 0 17,0 0-10,0 0 69,0 0-67,3 6 17,-3-6-44,0 0 37,0 0 11,0 0-14,-1 5-10,1-5-13,0 0 31,0 0-30,0 0 23,-6 3-4,6-3 0,0 0 7,0 0 94,0 0-109,-1 3 13,1-3-66,0 0 62,0 0-18,0 0 26,-6 6-16,6-6 113,0 0-110,0 0 44,0 0-52,0 0 4,0 0-56,0 0 52,0 0-7,0 0-11,0 0-4,0 0-27,0 0-1,0 0-14,0 0-18,0 0-16,0 0-8,0 0-15,-10 11-27,9-7-48,-3-3-238,4-1-487,0 0 215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29T09:57:52.2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15957 3703 117,'-9'-2'141,"-5"-22"-18,0 27-62,7 1 59,1-12-4,6 8-17,-7 5-8,3-2 48,1 0-68,3-3-8,0 0-19,-1 5 18,1-5 1,-6 4-15,6-4-10,0 0 43,0 0-37,-4 10 20,4-10-34,0 0-3,0 0 27,0 0-33,-7 6-1,7-6 3,1-17 4,-1 17-31,0 0 24,9-8 12,-9 8-14</inkml:trace>
  <inkml:trace contextRef="#ctx0" brushRef="#br0" timeOffset="147.4693">17841 3754 3108,'27'2'48</inkml:trace>
  <inkml:trace contextRef="#ctx0" brushRef="#br0" timeOffset="2450.0037">19109 4713 2976,'-244'-8'20,"89"10"-52,106-4 27,35-7-5,11 11 4,10 2-2,17-1-39,7-1 54,17-2-19,1 3-19,23 7 53,-30 2 32,9-16-40,24-27-3,-27 39 12,22 1-8,-24-18 1,5 14-4,18-15 9,-21 12-18,-1 3 7,23-2-6,-29 2 5,0-3-3,-2-2-26,9 0 27,-5-15 0,0 18-21,-1-3 20,-14 0 84,13 0-90,0-2 2,-10 4 18,7 1-22,10 10 60,-23-17-67,-1-15 4,0 21 6,-7-2-9,-3 0-2,3 0 2,0-29 5,-7 33-37,1 1 43,-3-19 0,1 19 11,-2-2 0,0 2-2,-7-5 14,14 0 7,-11 1-11,-3-1 6,9 4 1,-8-2-4,-1-2 0,0 0 18,0 0-27,0 0 12,0 0-16,1-24 1,-1 24-20,0 0 9,0 0 16,2 19-7,0-32-9,-2 13-17,0 0 23,0 0 1,0 0-3,0 0-5,0 0-29,0 0 40,0 0-5,0 0-1,0 15-12,0-15 7,0 0 6,6 2-2,-6-2-20,0 0 23,0 4-9,0-4 6,0 0 5,0 0-33,0 0 26,0 7-2,0-7 7,0 0-5,0 0-14,0 0 16,0 0 4,0 0-12,0 0-10,0 0-13,0 0-45,-6-25-56,6 25-61,-8-3-87,8 3-197,0 0-510,-19 7 225</inkml:trace>
  <inkml:trace contextRef="#ctx0" brushRef="#br0" timeOffset="3588.2465">15765 4038 174,'-13'-4'130,"-6"17"-3,6-18 3,-2-21-2,1 26-61,6-3 62,3-2-12,-1 6 1,2-9-8,4 8-11,-8 3-6,8-3-6,0 0-18,0 0 2,-9 0-25,9 0 8,3 5-8,-3-5-23,0 0 20,14 7 2,-6-2-8,7-1-8,0-1-9,10-1 18,4 5 15,13-2-17,1-13 1,5 19 20,21-5-20,10-1 2,-31 2-8,28-19-9,0 24 17,2 1-18,9-25-3,-11 26 13,3-7-4,-30 2-51,51 3 53,-4-13-3,-3 14 1,-1-2-12,9 1 29,-18 0-29,6-14 3,-9 19-5,3-5-1,7 0-22,-11 0 24,0-24-3,0 29 25,-3-10-25,2 4 12,0-3-16,4 7 0,-2-8-2,-5-2 0,14 3 2,-39-5 0,26-28 0,-31 35-3,29 3 1,13-34-7,-43 33 8,1-8-7,1 7 2,5-2 2,-7 16 4,4-25-13,0 0 10,-5 0 6,2 0-8,20-29 6,-27 37-16,-10-6 10,10 2 1,-11-1-4,11-23-1,-8 25-18,-5 0 23,-2-1 23,5-4-26,-3-5 0,-4 7-19,2 3 23,-5 6 8,-4-13-9,2-13 2,-8 16-83,1 0 91,3-8 6,-5 9 5,0-18-2,-3 19-36,-4-3 38,10 1-3,-4 2-1,-1-2 0,1 0-4,4 2-1,29-12-4,-30 13-12,2-1 10,-5-1-36,1-2 40,4-9-1,-4 13-19,2-3 19,-1 0 13,-8-1-19,11-5 0,-11 5 34,9 1-32,-8 19 19,2-19-15,-3-1 4,0 0-29,0 0 30,0 0 0,0 0 4,11-22 0,-9 25 31,-2-3-32,0-6-4,0 6 14,0 0 2,0 0 57,0 0-57,11 2 2,-11-2-1,0 0-6,0 0 70,0 0-80,-6-11 12,6 11-8,0 0-8,0 0 28,0 0-30,0 0-11,0 0 81,0 0-82,0 0 62,0 0-70,0 0-13,0 0 25,0 0-7,-4 17-4,4-17 4,0-31 5,0 31-48,0 0 47,0 0 3,0 0-6,0 0-3,0 0-55,0 0 9,0 0-42,0 0-41,0 0-31,15 18-85,-15-18-32,0 0-177,0 0-497,0 0 219</inkml:trace>
  <inkml:trace contextRef="#ctx0" brushRef="#br0" timeOffset="18954.99">2510 5074 199,'0'4'188,"0"-4"-10,0 0-6,1 5-20,-1-5-10,0 0-24,0 0-1,7 0-7,-7 0 17,5 0 10,-5 0 2,8-5-1,-4 2 8,7-9-27,3-11-5,-1 14-18,-2-5 49,6-5-6,-6 4-4,3-14-7,-6 16 13,3-3-34,-4-1 16,1 1-14,-1 2 5,3 3 35,-6-1-44,2 10-13,-2-9 20,-1 0-29,-6 1-34,6 5 37,0-24-6,-2 24-62,2 1 52,-4 4 7,3-4-17,-2-13-27,3 18-58,-3-1 69,0 0 2,0 0-10,0 0-18,0 0-77,0 0 83,-1 29 0,-3-21-14,-2 4 22,0 5 33,-3 7-61,4-2-1,-2 4-34,-3-3 48,5 3 26,-1-4-42,2-6-2,1 3-53,-2-3 57,0 17 12,8-18-8,-3-13-9,2 15-45,4-6 38,0 4-8,1-2-26,-1-3-33,-3-3-8,8 2-30,5-7-40,-8 1-44,5-1-56,2-4-9,-1-3-322,2 1-634,-1-6 281</inkml:trace>
  <inkml:trace contextRef="#ctx0" brushRef="#br0" timeOffset="19152.2871">2879 4574 8,'-5'-1'259,"-2"-5"-8,3 6-15,-2 0-19,6 0-8,-5 0-33,5 0-15,0 0-19,0 0-11,-6 0-11,3-3-16,3-3-11,0 6 17,0 0-54,-2-3-37,2 3-73,0 0-94,2 22-201,1-13-377,-3-9 167</inkml:trace>
  <inkml:trace contextRef="#ctx0" brushRef="#br0" timeOffset="20162.385">3298 5022 95,'0'0'185,"0"0"-39,0 0-4,0 0-24,0 0 19,0 0 0,0 0-5,0 0 3,0 0-17,-3-8 4,6 1-7,-3 7 0,0-7-3,-4 5 6,2-4-13,5 0-20,-4-1-3,-2-1 1,3-4 15,-4 2-25,4-23 4,-3 24-24,0-2 32,-1-1-19,0-1 29,1 5-8,0-7-36,-5 0 37,1 6-2,1-4-15,-1-6-7,2 11-25,0-1 19,-2 2-9,0 0 5,-3-9-17,-4 11-7,4 1 2,2 3 2,-5 5-9,-1-1 0,-8 8-38,0 5 35,-3 20-2,4-16-6,4 3 5,3 2 11,-4 4-20,2 1 4,2 0-14,4-1 8,-1 0 83,7-3-95,1-9 0,3 2 83,1-1-90,-2 13-11,8-15 14,4-17 8,3 20 30,5-7-28,-7-3 8,12-1-10,-4-6 1,-3-4-1,7-7 3,11-28 5,-12 30-3,-2-3-6,1-4 49,-1-1-40,-1 0-3,1-8-20,-1-5 28,3-8-35,-1-5 39,-6-2 1,2-2-54,-4 3 50,3 20 20,-9-12-15,1 7 5,-3-19 9,0 13 5,-3 8 11,1-6 7,-4-32 6,2 45-84,-1-1 87,1 15-6,-2-7 0,0 7-21,-2-3-40,2 2 47,0 5-9,2-5 21,-2 5-26,-7-1 32,7 1-43,-16 40 2,2-16 18,0 5-27,-6 25 9,10-24-13,1-15 6,-7 36-36,9-2 29,1-24 10,-1 22-7,5-29-5,-7 30 36,13-14-43,-7-30 10,9 30-8,1 0 3,-3-4-25,6 0 17,0-21 9,3 15-51,2-2 60,-5-6 11,1-5-43,9 11 7,-6-14 62,0-4-55,-1 9 45,1-16-39,6 14-25,-8-16 62,5-1-47,-8 9 2,6-13-4,2-12-10,-6 14 38,2-1-39,-3 7-12,-3-4-29,0 0-29,-7 1-34,7-2-28,0-1-44,0 1-67,0 1-74,2-1-281,-4 3-672,4-10 298</inkml:trace>
  <inkml:trace contextRef="#ctx0" brushRef="#br0" timeOffset="21045.8628">4245 4856 222,'0'0'235,"-6"-1"-23,6 1-31,-5 0-2,5 0-22,0 0-7,0 0-11,0 0-18,0 0 9,0 0 8,0 0-19,19 2 25,-6 8 30,8-10-45,3 5-4,4-6 6,0 1-17,2 4-9,-2-6-6,7-14 5,-12 22-8,4-4-28,-4-15-4,0 18-1,-7 2-3,-5-6-31,0 1 28,3-2-19,-7 1-14,-3 2 12,2-3-25,-6 0 15,6-6 2,-6 6-3,5 2-8,-3 4 58,-2-6-85,3 2-16,-3-2-13,0 0-48,0 0-47,0 0-26,-9-27-22,1 26-26,2-5-38,-7-5-24,5 7-141,-3-5-444,-9-1 196</inkml:trace>
  <inkml:trace contextRef="#ctx0" brushRef="#br0" timeOffset="21256.3836">4491 4707 13,'-4'-9'147,"0"0"-39,1-1 15,3 4 29,-3 1-4,3 5 15,0 0-26,-3-2-21,3 2 13,0 0-31,0 0-16,0 0 2,0 0-16,-11 19-12,10-1 20,1-7-6,-2 16 2,-1 1 3,3-1-21,-5 2 5,3-13-3,-2 11-3,0 4-8,0-9 12,-2 4-18,3-14-3,1 7-6,0-2 0,-4 17-10,4-23 0,-1-12 3,3 12-38,0-4 35,-3-5-4,3 5-1,0-7-19,-4 7-23,4-7-28,-2 9-42,2-9-35,-1 6-29,1-6-18,-3 2-125,3-2-328,0 0 145</inkml:trace>
  <inkml:trace contextRef="#ctx0" brushRef="#br0" timeOffset="21791.5627">2401 4278 236,'0'0'222,"0"0"-22,0 0-46,0 0 11,0 0-23,-4 17-29,-4 4 16,-2 8 16,-5 19-33,-3-9 4,-9 42 6,3 5-7,9 1 1,-2-32-21,-7 25-10,11-26 8,-1-6-23,6 3-7,-1-5-10,4-22 2,1 22-14,2-15 3,4-17-5,3 19-8,2 0-16,2-2-25,6-1-78,9-18-77,6 19-37,1-2-183,12-6-416,-2-7 185</inkml:trace>
  <inkml:trace contextRef="#ctx0" brushRef="#br0" timeOffset="22437.4358">5173 5213 80,'-6'3'208,"2"-3"21,4 0-1,0 0-3,-7-2 7,7 2 13,-3-3-10,2 11-11,1-8 18,0 0-63,4-16 21,0 2-61,6-21-7,0 22-24,4-8-25,-4-4-10,7 1-6,0-2-6,-6-2 46,13-13-48,1-5-8,-11 20 1,-1-1-6,1 3-3,0 1 18,-5 0 12,-4 11-22,0 3 36,-1-2 22,-3 5-38,2-11-19,-3 16-58,0 1 56,0 0-9,0 0-2,0 0 1,-15 29 29,6 0-43,-1-20 9,-1 37-1,1-14-5,5 2-34,-3-3 24,8 6-6,-5-13 4,2-4-15,-2 4 41,5-5-37,2 7 2,1-12 32,1-4-48,6 8 37,-3-9-35,3-9-6,0 8 49,4-2-113,-1 2-34,1-8-39,7-12-47,-11 10-50,12-3-30,-1-8-31,-9 3-232,-1-2-584,-3-4 259</inkml:trace>
  <inkml:trace contextRef="#ctx0" brushRef="#br0" timeOffset="22568.4594">5542 4684 200,'-3'-18'230,"2"7"4,-2 1-5,2-15-28,-1 21-19,2-3-15,-4 5-16,4 2-21,1-8-22,-1 8-33,0 0-37,0 0-62,9 12-78,-3 11-202,-1-12-328,0-2 145</inkml:trace>
  <inkml:trace contextRef="#ctx0" brushRef="#br0" timeOffset="23154.4301">5805 5057 239,'4'-4'274,"-3"0"-13,3 0-18,7-24-12,-4 26-3,-3-4-13,-2 0-14,2-2-13,2 4-7,-2-7-23,-1 2 11,2 0-22,-3-2-2,2 10-13,-1-14 54,-3 4-78,5 3-24,-6-7-2,-3-19-12,-3 23-21,2 3 12,0 8-5,-8-10-14,2-2-7,-16 7 65,12 2-77,2-1-4,-12 14 1,0 2-9,0 5 6,0-2 0,3 1 1,3 6-31,1 0 31,-2-1 54,12-4-70,-4-4 1,4 5-12,7 2 21,-5 14 5,6-21-11,4-9 6,2 7 25,2 2-32,-2-2 4,15-1-1,-5-5 1,-1-2 58,10 0-60,16-3-8,-20-8 8,2 1 0,2-3-26,-1-3 27,-1 6-3,-2-11-33,0-7 48,3 4 0,3-20-8,4-38-7,-10 49 33,-6 1-16,2 5-9,0-19-3,-1 14 18,-5-3 19,-1 3-30,5-25-2,-6 33 22,-5 6 17,-3 3 44,2 2-49,4 8-4,-7-6 12,0-1-16,0 6-3,0 3-17,0 0-2,0 0 7,-17 16-6,13 15 14,-24 2-24,1 1 2,3 7 28,3 5-29,8 8-8,1-29-8,2-12 4,1 17 10,4 2-8,13 14-16,-11-21 17,3-8-2,0 1 31,5 0-35,3-2-2,-1 3 14,4-4-11,-1-2 33,5 3-39,1-15-15,4 11 15,-6-7-46,10 12 1,-7-14-38,4 4-27,3-12-28,-2-3-11,1-2-33,-2-1-26,4-25-47,-12 24-29,8-3-31,3-4-210,-12 4-579,4-5 256</inkml:trace>
  <inkml:trace contextRef="#ctx0" brushRef="#br0" timeOffset="23472.9143">6414 4388 50,'-3'-7'244,"2"4"22,0-9-16,0 9-21,1 3-4,-9-2-18,9 2-12,0-7-17,0 7-38,0 0 27,0 0-4,22 9-7,-8-8-19,7 16 29,3 2-33,13 13-10,-8 4-4,-9-9-7,8 19 18,-8 3-35,1-6-2,-8 12-5,-2-1-9,-7 1-6,-1-2 10,0 32-20,-6-49-7,2-7 17,1 3 6,-11-3-22,2-8 2,-5 6-55,1 0 46,-2 4 39,-1-11-36,-4-8 0,1 13-17,-1 0 9,6 1-16,-10-9 3,4-29 8,-6 27-32,11-7 23,3 3-19,-2-1-12,1-5-53,-4 0-68,10-3-43,7-2-83,0 0-86,-15-5-309,10 0-696,5 5 308</inkml:trace>
  <inkml:trace contextRef="#ctx0" brushRef="#br0" timeOffset="24114.4638">7062 4991 43,'-5'-10'276,"3"3"-1,-1-3-2,0 1 1,0-4-1,3 7-3,-1-5-16,1 2 39,1 0 10,-2 2-19,1 7-18,0-5-3,-3-3-46,3 8-20,0 0-28,0 0-11,0 0-6,3 19-26,1-17 3,6 20-13,1 3-7,1 3 0,0 3-24,8-8-10,-9 9 7,2-6-20,1 3 32,-3-3-43,-1-16 1,3 20-94,-3-2 89,0-6 1,-2-5-45,-2-12-41,1 9-10,-2-4-93,-3 4-47,3-7-28,-5-7-48,0 0-80,0 0-42,13-24-242,-9 20-678,-1-1 300</inkml:trace>
  <inkml:trace contextRef="#ctx0" brushRef="#br0" timeOffset="24287.5857">7363 4853 184,'0'-12'223,"0"-5"-15,-6 12-21,4 3-16,-2 1-10,-2 9-11,-5 4 7,-3 12 2,-7 1-1,2 1-11,-8 12-20,1-2-3,6-11-26,2 1 1,-5 13-2,5-15-19,1-2-5,1 2 25,1-2-45,5-15-24,-5 15-57,5-9-28,1 3-48,2-6-57,3-3-33,-2-2-179,-1 5-405,2-8 179</inkml:trace>
  <inkml:trace contextRef="#ctx0" brushRef="#br0" timeOffset="24483.1589">6901 5074 240,'0'0'294,"-8"-5"-9,6 4 23,2 1-50,0 0-23,0 0-19,0 0-3,17 1 37,6-4-75,15 12-18,3-9-21,1 0 3,6 0-28,21 3 2,-24 10-11,-3-13-18,-1 1-2,-1 4-14,-12-6-44,0-5-45,-3 6-48,-2 1-48,-2 3-72,-5-4-52,-4-3-235,-6 3-515,-6 0 228</inkml:trace>
  <inkml:trace contextRef="#ctx0" brushRef="#br0" timeOffset="24847.4316">7751 5334 11,'0'0'299,"0"0"16,1-9-18,3 1-34,2-4-24,0 3-19,3-3-51,4-18-11,0 18-13,-3-1-15,7-9-17,-5 1-1,0-1-7,0-1-20,-1 2 27,5 1 76,-12 3-62,2 7-5,-2-2 7,0 1-7,-11-17 2,13 23 10,-5-14-20,-1 19 25,1-1-48,4-1-19,-5 2 7,0 0-16,0 0-42,-9 22 37,1-8-7,-3 8 37,-1 0-47,-1 10 22,5-15-34,0 26 2,4-23 37,2-3-48,5 2-3,0 0 0,-2-23-6,6 29 35,1-9-34,3-7-7,1 6 5,-2-1 5,0-2-33,10-2 8,-6 0-38,8-5-40,-8-3-26,0-2-18,3-2-61,-3-3-55,2-4-82,4-2-16,-9-1-206,8-3-597,1-24 264</inkml:trace>
  <inkml:trace contextRef="#ctx0" brushRef="#br0" timeOffset="24978.4426">8208 4911 98,'-5'-11'207,"3"1"14,-2 1-21,4 1-7,-3 2-30,-2-20-18,3 23-39,2 3 13,0 0-12,0 0-27,0-2-60,0 14-94,3 5-53,3-2-116,-1 11-264,-3-2 117</inkml:trace>
  <inkml:trace contextRef="#ctx0" brushRef="#br0" timeOffset="25525.1754">8346 5206 52,'5'-7'291,"-1"-2"-31,0 3 12,0 1-21,1-7-3,2 2-12,-5 3-28,3-2 14,0-18-17,-2 17 22,-2 2-54,4-2-9,-7 2-17,2-17-8,-5 21-57,2 1 35,-1 5-18,-5-5-9,-1 2-11,-12 5-39,2 1 36,3-8-12,-8 19-14,-2 3 2,3 0 6,0-2-13,4-2-14,3 7-25,3-1 26,5 3-13,1-8 14,6-7-4,-4 8 46,6 0-54,3-5 2,2 0 30,4-15-8,0 12-60,10 3 69,-5-11 3,9 3-16,1-5-7,-1 0 5,0-3-3,3 10-18,-2-18 33,2-4-32,-9 1 35,14-14-43,-10 12 11,0-9-35,5-9 24,-6 9 6,0-20-6,3-34 8,-7 44-86,-6 5 82,-1-25-5,-4 27 4,0 0-17,-5 5 62,0 8-43,3 10 11,-4-11-4,-1 8 1,2 0 31,-4 4-38,-7-15-1,-3 29-26,-7 5 23,-3 9 21,-2 15-31,-2 8 8,3-1-65,2-4 64,13 6-1,-5-3-1,8-17-1,-9 21 21,18-15-19,3-15 2,4 15-11,-1 1 12,2-8 30,4 4-36,2-26-7,0 18-40,4-2 51,-1-6 1,-1-1 2,1-36 11,1 31-26,0-1 9,-9-8-7,9 1 3,1-5 7,-4 4 31,3-9-38,0-12-2,-6 16-16,-2-2-23,0 0-28,-3 3-10,4-8-40,-6 5-23,0 3-26,4-3-23,-6 0-51,-2 6-55,1-4-5,-4 1-297,-2-1-643,2 6 284</inkml:trace>
  <inkml:trace contextRef="#ctx0" brushRef="#br0" timeOffset="36231.2302">8230 3709 83,'-13'-18'209,"13"18"14,0 0-29,-6 18-8,6-18-2,0 0-8,0 0 9,0 0-32,0 0-10,0 0-13,0 0-8,0 0-7,0 0-15,-1-1-14,1 1-22,0 0 15,0 0 28,20 9-38,-8-22-3,9 26 6,4-3-14,0 5-11,1-6 4,1-8-7,0 7-2,0 0-1,14 6-4,-15-5-12,-2-25 9,2 26 18,-4-1-35,-1-3-7,-5 0-8,-5-19-16,-1 19-15,-3 0-33,-7-6-19,6 0-29,-6 0-47,0 0-32,0 0-67,-6-32-129,-7 36-417,-4 1 185</inkml:trace>
  <inkml:trace contextRef="#ctx0" brushRef="#br0" timeOffset="37044.2852">8235 3802 6,'-25'0'119,"4"-3"58,11 9 13,1-6-10,1-3-3,8 3-4,-13 3-22,9-3-15,4 0-13,3-17-11,-3 17-3,0 0-15,21 0-8,4 14-5,-1-4-5,0 3-17,4-4 3,9-12-4,-11 14-3,-3 0-3,1 2 1,-1-4-14,-2-2 0,-3-1-2,-6-2-11,4 1 4,-4 3-8,-2-20-5,-6 14 0,-4-2-17,7 10 6,-7-10-55,-7-38-19,0 42-14,7-4 26,-22 4-7,7 1 10,-5-19 5,5 14-26,-8 1 34,2-9 2,-4 12 4,1-5 6,-25 5 35,33 0-2,5-4 16,3 3-3,0-1 21,8-2 4,-8 0-15,5-16-1,3 16-25,0 0 21,0 0-3,0 0 1,0 0 0,27 12 4,-5-3-8,1-9 16,2 4-26,2-8-1,3 13 15,-4-5-17,3 4-1,-1-9 4,7-19-1,-10 22-16,-5 4 2,1-16-9,-10 10-23,-2-7-13,-8 7 2,-1 0-59,5-5-17,-5 5 17,0 0 3,-16-11 72,6 6-28,-4-20-2,-7 20-2,-2 2 20,1 0 27,1 0-14,-5 2 11,1-4-30,1 2 68,-1 1 0,0-2 10,6 7 3,4-4 34,6-2-23,1 13 10,-1-16-13,9 6 1,-6-4 12,6 4-27,0 0 0,0 0-3,3-36 4,2 40 12,-5-4-21,26 10-2,-10-8-5,6-1 8,-9 3-36,11-2 24,0-4 1,-7 4 0,-2-1 2,5 4-24,-6-5 14,-5-7-5,-2 8-14,-7-1-25,0 0-12,0 0-40,5-1-35,-5 1-101,-18-7 207,5 4-77,-7-4 24,-9-27 4,9 34 11,-1 0 45,6 8 17,-6-9 19,-6-44 22,7 49 56,7-1-34,4-18 11,0 18 11,2-8-3,7 5 12,-10 7-19,7-3-7,3-4-5,0 0-10,0 0 13,0 0-20,14 3 1,-4 0 7,4 2-20,6 3 7,-4-7-19,5 24 1,-4-24-4,5 2 4,-2 1 18,0-3-26,-1-14 3,-2 21 18,-10-7-27,7 23 9,-5-29-11,1-3 9,-10 8-48,8 2 42,-1-7-1,-7 5-3,3-6-4,-3 6-1,0 0-28,0 0-11,0 0-3,-17-6-1,17 6-75,-22 3 98,9-6 6,-3 3-24,-1-1 31,3 1 35,0-4-38,-3-12 8,3 21-41,1-3 40,-2 3 29,5-2-34,2-2 3,1 4-49,0-1 52,-3 9 16,6-9-19,4-4-9,0 0 18,-6 3-28,9 17-11,-3-18-19,0-2 3,0 0 23,9 4-49,-9-4-17,0 0-77,15-12-191,-15 12 85</inkml:trace>
  <inkml:trace contextRef="#ctx0" brushRef="#br0" timeOffset="37780.8381">8270 3851 4,'0'0'114,"17"0"-33,-11 4-12,1-1 0,3-15-17,-10 12-6,20 8 6,-9-9-4,3 1-4,1 5-11,-2-4 1,1 3-2,7-18-2,-7 19 8,0 1-13,-8-3-33,5 1 27,2-9-1,-6 9-47,0 0 49,3-1-3,-10-3-3,0 0-6,0 0-39,7 0 17,-7 0-17,0 0 16,0 0-4,0 0 1,0 0-3,-7 9 12,7-9-9,0 0 2,0 0 34,0 0-31,-13-14 15,13 14-3,-10-22 8,0 30 30,6 0-13,4-8-1,-9 4 21,9-4-1,-9 5 13,6-1-5,3-4-11,0 0-4,-4 3 22,4-3-5,0 0-7,0 0-8,0 0-64,0 0 72,0 0 23,0 0-29,0 0 6,0 0-23,0 0 10,0 10 4,0-10-8,0 0 2,0 0 22,0 0-33,4 5-5,-4-5-1,0-25-9,0 25 43,0 0-39,0 25-2,0-25 0,0 0 10,0 0 27,0 0-43,3 2 0,-3-2-7,0 0 0,0 0 45,0 0-44,0 0-5,0 0 25,0 0-18,0 0 33,0 0-37,0 0 1,0 0-25,0 0 28,0 0 16,0 0-13,0 0-5,0 0-19,0 0 27,0 0 2,0 0 0,0 0-2,0 0 18,0 0-14,0 0-3,0 0 4,0 0 4,-7-17 28,7 17-26,0 0-10,0 0-2,0 0 1,0 0-7,0 0 11,4-24-7,-4 24-21,0 0 30,0 0 33,0 0-27,2 24 0,-2-24-41,0 0 49,1 6 19,-1-6-19,0 0-1,0 0 3,0 0-10,1 8 13,-1-8-13,-1-26-9,1 26 4,0 0 1,0 0-5,0 0 4,0 0-4,0 0 23,0 0-18,0 0-3,0 0-2,0 0 2,0 0 8,0 0-10,0 0 3,0 0 4,-3 23-9,3-23-16,0 0 16,0 6 1,0-6-7,0 0 10,0 0 11,0 0-15,0 0-5,0 0-29,0 0 22,-4 11 12,4-11-62,0 0-52,0 0-1,0 0-221,-3 8-360,3-8 159</inkml:trace>
  <inkml:trace contextRef="#ctx0" brushRef="#br0" timeOffset="40807.4386">2263 6109 89,'0'-3'144,"0"0"-11,0 3-11,4-7-14,-4 7-64,0 0 52,0 0-3,0 0-46,-1 17 31,-2 0 15,0 3-30,-4 11 6,0 3-75,0-3 63,-1 18 7,-1-16-13,-3-6 0,-3 15-42,4-11 43,-3 1-9,4-4-10,2-12 6,-5 9 4,3 0-12,6-12-5,-6 3-9,0 5 6,2-6 19,2-2-23,2-7-5,-2 1-28,2 2 16,-2-2-31,5-1 0,-2-6-28,3 0 15,0 0-84,0 9-123,0-9-270,0 0 120</inkml:trace>
  <inkml:trace contextRef="#ctx0" brushRef="#br0" timeOffset="41070.6342">2184 6220 174,'2'-5'220,"0"-1"-5,-2 6-11,0-6-15,3 2-22,-3 4-15,3-6-15,-3 6-14,4-2-12,-2-1-7,3 1-11,5 0-10,0 0-17,4-3 4,3 2-8,3-1-5,1 11-3,0-9-15,-6 1 7,5-2 34,-3 3-48,-3-1-2,3 0 2,-3 3-7,-4 1-8,1-2-7,-4-6 0,-1 6 8,0 2-33,2-18-13,-4 18-39,-4-3-25,10 7-60,-7-5-19,-3-2-26,0 0-120,0 0-342,3 6 151</inkml:trace>
  <inkml:trace contextRef="#ctx0" brushRef="#br0" timeOffset="41295.4395">2207 6391 8,'-3'3'216,"3"-3"-13,-4 7-19,4-7-47,0 0 21,-2 3 8,2-3-42,0 0-8,19-5 3,-7 6-21,5 17-11,6-20-13,-1-5-3,-12 8-9,11 0-5,1-7-5,-9 10-5,3-2-16,-12-2-3,5 3-17,7-6-23,-10 5-60,-6-2-18,0 0-9,4 8-29,-6-6-31,2-2-90,0 0-268,-8 13 118</inkml:trace>
  <inkml:trace contextRef="#ctx0" brushRef="#br0" timeOffset="41471.7288">2084 6657 2,'-3'3'203,"3"-3"-27,0 0 5,0 0-10,0 0 2,10 5-6,4-3 11,-1-2-19,8-2-15,0 7-41,0-3 18,-8 10-10,15-12-10,0-9-6,-2 13-22,5-1 1,-6 1-14,2-3-7,2-2-30,-9-1-89,11 2-35,10-8-67,-14 6-172,-2-1-366,-4 2 162</inkml:trace>
  <inkml:trace contextRef="#ctx0" brushRef="#br0" timeOffset="41861.6032">3053 6431 243,'-3'-3'248,"-4"-12"-9,1 13-11,1 0 1,5-1 9,-1 1-13,1 2-5,-6 0-4,6 0-20,-5-1-16,5 1-10,-2-4-9,2 4 1,0 0-26,-1-6-11,1 6-13,0 0-15,0 0-51,0 0 39,15 1-9,-1 0 3,3 1-9,8 0-45,2 3 37,1-3-11,12 3-9,-1 0-2,-2 11-6,-9-13 2,0-10 3,0 11 47,-1 3-63,-3 2-8,-7-7 2,-2 0-11,-2 0 38,-3 1-37,-2-11-2,-2 9-12,-2 3 16,0-2-8,-1-1-7,0 2 0,-3-3-34,4 1-17,-4-1-26,0 0-46,-5-11-39,5 11-95,-3-1-4,-3 0-51,-2-2-179,2 1-538,-5 1 238</inkml:trace>
  <inkml:trace contextRef="#ctx0" brushRef="#br0" timeOffset="42352.2951">3026 6578 2,'-1'11'172,"1"-11"28,0 0-25,0 0-4,0 0-7,0 0-9,0 0 0,-10-2-8,10 2-5,0 0 1,0 0-3,0 0 28,0 3-30,0-3-2,0 0-18,0 0 19,-1 3 7,1-3-10,0 0-9,0 0-19,0 0 8,-6 5 4,6-5-34,-4-13-9,0 13-14,4 0 17,-3-4-14,3 4 11,-5 0-7,5 0-9,0 0-6,0 0 7,-4-1-12,4 1-4,0 0 33,0 0-50,0 0-21,0 0-3,0 0 21,0 0-21,0 0 15,0 0 7,0 0-9,17 1-9,-12-1-7,10 6 6,3-4-7,5 2 53,-1 2-53,5-2 4,0 0-3,1 0-7,-1 2 45,10 3-67,-8-6 1,-2 2-11,0-3 19,-5 3 56,2-1-56,-1-3 7,-8 1 13,-1 0-6,-7 2-5,2-4-1,-1-6-2,-1 7 11,-4 0-4,1 2 3,0-3 3,-4 0 3,6 2 31,-6-2-39,7 2 9,-7-2-14,4 0 8,-4 0 57,0 4-63,0-4-9,0 0 73,0 0-70,6 1 4,-6-1-11,1-13-17,-1 13-24,0 0-37,0 0-28,0 0-39,0 0-34,0 0-96,0 0-230,3-6-568,-3 1 251</inkml:trace>
  <inkml:trace contextRef="#ctx0" brushRef="#br0" timeOffset="43618.257">3476 6227 193,'-3'-5'163,"-1"0"65,4 5 4,-3-4-23,0-6-8,2 7 17,-1 1-46,-2-8-11,4 10-7,0-2-10,0 2 10,0 0-27,0 0-6,0 0-22,0 0-3,0 0 16,0 0-31,0 0-4,0 0-11,0 0-3,0 0 54,0 0-70,0 0-5,0 0-17,13 7 11,-8 0-7,4 1 0,3-11-4,3 22 3,3 0-6,-3-11-2,2 13-3,3 0-1,-5 1-20,5-1 28,0-4-12,-3 0 7,-2-1-1,1 3 1,-6-8-11,-2-11-5,-1 9-25,0-2 35,-1 1 5,-2-5-6,-1-5-8,0 6-6,1-1 10,-4-3-2,0 0 8,4 2-11,-4 4 40,0-6-33,0 0 8,7 0-2,-7 0-7,0 0-16,2 4 28,-2-4 8,0 0 16,1 2-26,2 3 4,-3-5-1,1 4 4,-1-4-18,0 0 22,0 0-5,0 0 13,0 0-7,0 0 40,0 0-47,9 3 4,-9-3-9,0 0-4,0 0-34,0 0 50,0 0 3,0 0 10,-2-10-30,2 10 51,0 0-58,3-10 7,-3 10 40,0 0-36,0 0 7,0 0-10,0 0 10,0 0 23,0 0-52,0 0 1,0 0 1,0 0 1,0 0 22,0 0-24,0 0 6,0 0 22,0 0-21,0 0 17,0 0-14,-3 20-2,3-20 35,0 0-24,-5 8-2,5-8-13,0 0 3,0 0-18,0 0 29,0 0-10,0 0 4,0 0-10,0 0 41,0 0-27,0 0-6,0 0 5,0 0-13,0 0-6,0 0 6,-2-22-13,2 22 52,0 0-44,0 0 0,0 0 1,0 0 12,0 0 29,0 0-46,-4-1 7,4 1 8,0 0-9,0 0 6,0 0 0,0 0-10,0 0 9,0 0-10,0 0-34,0 0 41,0 0 2,0 0-35,0 0 36,15 6 4,-15-6-4,-1-13-7,1 13 45,0 0-34,0 0-8,0 0-2,0 0 3,0 0-19,0 0 19,0 0 10,0 0-14,0 0 13,0 0-28,0 0 21,0 0-1,0 0 12,-7 10-13,7-10 2,0 0-3,-1-10 7,1 10 21,0 0-34,0 0 1,0 0 0,0 0-9,0 0-39,0 0 53,0 0 0,0 0-3,0 0-3,4 12 32,-4-12-27,0 0 7,0 0-26,0 0 17,0 0 51,0 0-52,0 0 8,0 0 11,0 0-20,-3 7 3,3-7 19,0 0-16,0 0 57,0 0-62,0 0 8,0 0-8,0 0 4,0 0 6,0 0 2,0 0-1,0 0-52,0 0 37,0 0-32,0 0 50,-1 3 3,1-3 28,0 0-39,4 3 7,-4-3-6,0 0 6,0 0-63,0 0 67,0-29-9,0 33 7,0-4 7,0 0 10,0 0-30,0 0 13,0 0-28,0 0 14,0 0-48,0 0 61,0 0 3,0 0 2,0 0-3,0 0-4,0 0 0,0 0 4,0 0-31,0 0 30,0 0 1,0 0-1,0 0 2,0 0 1,0 0-1,0 0-13,4 9 9,-4-9 4,0 0 33,-7 3-41,7-3-18,-7 1 0,-3 10 2,-7 9 36,-4-1-30,-4-13 8,-6 31 40,-2-5-55,8-15 7,-3 20-6,8-11-5,-14 3-52,16-6 74,5-2 4,-5 0-20,1 1 6,9-8 55,-8 6-54,-1-1-4,6-8 3,4 2 9,-6-5 46,8-4-53,0 8 3,3-10 10,-1-1-10,-8 11 8,11-8-12,0-4-8,0 0 29,0 0-22,-5-11 7,5 11-8,0 0 14,0 0 22,0 0-31,0 0 4,0 0-2,0 0 3,0 0-16,0 0 6,0 0-6,0 0-61,0 0 84,-5 11-6,5-11 1,0 0 7,0 0 12,0 0-21,0 0-5,0 0-14,0 0-23,0 0 38,0 0-84,0 0-41,0 0-48,0 0-32,0 0-97,8-16 4,-8 16-280,4-8-628,0-1 278</inkml:trace>
  <inkml:trace contextRef="#ctx0" brushRef="#br0" timeOffset="47736.3935">4389 6249 74,'5'-7'145,"-1"8"10,2-10-20,-3-3-9,-3 2 0,4-2-4,3 7-1,-3-4-10,-1 1 7,0 1-13,-2 3 5,1-1 1,-1 3-2,-1 2-9,0 0-7,0 0-13,0 0-3,0 0 1,-7 15-15,4-4-7,-8 16-4,1-3-5,-8 20-18,1 1 12,10-14-3,-11 11-12,6-10 12,-10 7-4,13-13-9,1-7-4,-1 7-8,1-2 9,7 3 0,-8-12-7,2 0-3,1-3 4,1-1-6,3-6 3,-2 6-6,1-5-2,1-1-3,2 2 5,-2-4 0,1-1 1,-2 1 2,3-3-3,0 5 4,0-5 3,0 0-17,0 0 27,0 0 14,0 0-6,0 0-2,0 0-10,0 0 1,0 0-19,0-13-22,0-12-34,-3 20-22,3 0-55,0-12-26,3 9-27,0-2-36,-6 0-129,7-1-376,7-5 166</inkml:trace>
  <inkml:trace contextRef="#ctx0" brushRef="#br0" timeOffset="48076.971">4370 6217 193,'0'0'218,"0"-2"-3,0 2-26,3-5-11,-3 5-17,1-3-3,-1 3-43,0 0 23,0 0 0,0 0-5,0 0 0,0 0-8,0 0 6,9-4-1,-9 4-9,4 1-1,-4-1-11,7 4-4,-1-9 5,-1 7-24,9 0 44,8 4 3,4-4-20,3-12-2,0 12-51,12-5 24,-3 11 4,-11-8-15,1 3-14,-6-1-35,1-2 25,-9-2-4,3 4-36,-10-2 36,4 3-16,-6-3 0,0-8 2,-1 12-1,-1-3-17,0 3-4,-3-4-4,3-12 4,-3 12-66,0 0 17,1-5-29,-1 5-25,0 0-30,0 0-23,-8 13-40,4-13-26,2 3-31,-2-1-17,4-2-197,-6 7-497,0-2 220</inkml:trace>
  <inkml:trace contextRef="#ctx0" brushRef="#br0" timeOffset="48685.6628">4274 6521 47,'0'0'145,"-4"1"26,4-1-15,0 0 6,0 0-7,0 0 2,0 0-1,0 0-1,3 5 0,-3-5-8,0 0-2,0 5 16,0-5-30,0 0-9,0 0-3,0 0-10,0 0-7,0 0-6,0 0-6,0 0 12,0 0-25,0 0 2,0 0-8,0 0 5,0 0-25,0 0 16,-1 7-7,1-7-19,0 0 23,0 0-4,0 0-6,0 0 1,0 0-12,0 0 6,0 0-8,0 0 1,0 0 0,8-10 25,-8 10-30,3 5-10,-3-5 9,10-2-1,-2 2-25,1 0 32,4 9 23,7-13-55,3 4 31,4 0 12,-6-3-28,1 3-13,2 0-35,-1-2 63,4 9-16,-5-10 8,-1-4-12,-7 7-35,2 0 35,-2 3-11,-1-6 6,-4 3-13,-3 0-39,3 0 56,-1 0-10,-4 0 14,-1 0-15,2-2 40,-5 2-33,5-5 1,-5 5-48,0 0 39,3 5 14,-3-5-26,0 0 11,0 0-2,0 0 6,7 2-5,-7-2 2,0 0 2,0 0 21,0 0-38,0 0 16,0 0-15,0 0 17,0 0-52,0 0 36,0 0 16,0 0-23,0 0-26,0 0 6,0 0-61,-10-7-23,10 7-35,0 0-16,-9 2-24,9-2-23,-7 1-27,-1 3-38,4 1 9,1-2-172,-3 1-477,2 0 211</inkml:trace>
  <inkml:trace contextRef="#ctx0" brushRef="#br0" timeOffset="50007.5989">4286 6732 44,'0'0'92,"0"0"16,0 0-46,0 0 37,-5-14 14,5 14-7,0 0-4,0 0-20,0 0 35,0 0-2,0 0-1,0 0-7,0 0 3,0 0-12,-8 7-3,8-7-5,-6-1-5,6 1 11,-1 3-15,-5-19-4,2 20 22,4-4-32,-4-2 1,4 2-1,0 0 8,-7 2 17,7-2-28,-6 5-7,6-5-7,-3 0 4,3 0-5,0 0 5,0 0-2,0 0-10,0 0 10,0 0-6,0 0 3,0 0-5,0 0-1,0 0 2,-1 4-6,1-4 6,0 0-5,0 0 21,0 0-35,0 0 9,0 0-9,0 0 7,0 0 14,0 0-23,14-1-4,-14 1-3,0 0 14,11 4 31,-3-3-25,4-1 9,4 2-16,7 2 39,0 10 0,8-13-7,7-10 3,0 11-37,4 3 23,-1-9-3,1 11-4,2-3-7,-20 1-25,18-2 8,-2 0 11,-15 2-15,1-1-4,-14-1 60,6-3-55,0 14-2,-5-14-12,-4-1 7,-2 4 53,-3-1-52,-4-2-8,10-4-16,-6 7 23,2-2 1,-6-1-3,4-7-6,-4 7-43,0 0 53,6-6 6,-6 6 0,0 0-11,0 0 51,0 0-53,4 14 2,-4-14-58,0 0 65,1 3 0,-1-3-9,0 0-4,0 0-44,0 0 54,0 0 3,0 0-1,0 0-16,0 0 52,0 0-40,0 0 8,0 0-12,0 0 14,0 0-68,0 0 63,2-16 4,-2 16-20,0 0 10,0 0 48,0 0-44,0 0-7,0 0-10,0 0 7,1 16 21,-1-16-13,0 0-4,0 0-20,0 0 20,0 0-5,0 0 7,0 0 12,0 0-61,0 0 46,0 0-8,0 0 6,0 0-1,0 0 21,0 0-20,-1 12 0,1-12-61,0 0 64,0 0 15,0 0-6,0-27-6,0 27 37,0 0-34,-3-7-5,3 7 0,0 0 7,0 0-71,0 0 67,0 0-2,0 0 13,0 0-12,0 0 46,0 0-50,0 0 0,0 0-8,0 0 11,0 0 16,0 0-26,0 0 0,0 0 16,0 0-16,-4 17 7,4-17 8,0 0-11,0 0 12,0 0-15,0 0 4,0 0-7,0 0 5,0 0 40,0 0-44,0 0-9,0 0 12,0 0-5,0 0 23,0 0-20,0 0 9,0 0-4,0 0-5,0 0-4,0 0 1,0 0 13,0 0-42,0 0 37,0 0-6,0 0 11,0 0-11,0 0 49,0 0-52,0 0 6,0 0-8,0 0 6,0 0-9,0 0 10,-2 4 0,2-4-20,0 0 23,0 0-8,0 0 8,0 0-7,0 0 34,0 0-35,0 0-2,0 0 2,0 0 4,0 0 16,0 0-13,2 14-12,-2-14 13,0 0 0,5-1 30,-5 1-36,0 0 3,0 0 20,0 0-25,0 0 0,0 0 6,0 0 4,0 0-36,0 0 30,0 0 7,0 0-4,0 0 0,0 0-71,0 0 81,0 0-2,0 0-24,0 0 26,0 0-4,0 0 0,-8-16-2,8 16-13,0 0 9,0 0-5,0 0 8,0 0-3,0 0 5,0 0-7,-6-2-3,6 2 5,0 0 3,0 0-45,0 0 48,0 0 0,0 0-31,0 0 30,0 0 2,0 0-1,0 0-11,0 0 23,0 0-17,0 0 35,0 0-42,3-5-1,-3 5 12,0 0-8,0 0 9,0 0-11,0 0-7,0 0 42,0 0-41,0 0 2,0 0 7,0 0-18,0 0-42,0 0 51,-1 16-28,1-16 0,0 0-44,0 0-32,0 0-14,0 0-43,0 0-26,0 0-46,0 0-47,0 0-57,0 0-205,0 0-598,0 0 265</inkml:trace>
  <inkml:trace contextRef="#ctx0" brushRef="#br0" timeOffset="50784.3627">5365 6382 158,'0'-6'193,"-2"0"21,-2 3-9,4-5-9,0-9-13,-2 11-25,2 1 18,2 2-1,-2 1-15,-2-4-5,1 0 6,1 6-32,-1-5-16,1 5-12,0 0-10,0-5-6,0 5-13,0 0-8,0 0-9,0 0 1,0 0 14,0 0-28,0 0 6,4 22-6,-1-10-13,2 16 4,1-10-10,-1-1 3,4 10-27,2 4 21,-2-16-2,-1 15-1,0 3 1,-3-6-15,6-1 11,6 3 1,-13-10-2,2-3-4,-2 0-16,2-2 18,-2 1 5,0-5-21,-2-3 20,-2 4 2,0-8-8,0-3 9,5 4-20,-5 0 12,3 1-5,0-1 4,-3-4 0,0 0 15,0 0-21,0 0 0,1 7 4,-1-7-2,0 0 31,1 3-39,1 19 0,-4-24-7,2 2 4,0 0-3,0 0-31,-2-17-32,2 17-24,0-8-26,0 8-22,-3-7-42,3 1-42,-3-5-13,2 3-153,-3-3-426,2-2 188</inkml:trace>
  <inkml:trace contextRef="#ctx0" brushRef="#br0" timeOffset="51075.8158">5566 6345 106,'0'-4'245,"-1"-3"-16,-2 4-34,1 0-11,4-4-26,-2 7-8,0 0-18,0 0-3,-10 17-22,1 8-6,-2-4-23,-3 3 22,-3 3 13,2-2-20,1-8-4,-2 13-28,-1-5 25,-1 2-1,4-1-12,0-8-1,1 5-30,2-5 21,4-2-6,-2-5-10,-2 2 2,-1-1-7,6-5-6,4-1 1,-5 1-16,3 1 11,0-2-24,1-2 17,0-6-2,3 2-7,-5 8-7,5-3 13,0-5-44,-5 0-25,5 0-11,0 0-46,-8 0-44,8 0-12,-6-6-24,6 6-22,-4-8-159,3 2-394,1 1 174</inkml:trace>
  <inkml:trace contextRef="#ctx0" brushRef="#br0" timeOffset="51385.6268">5242 6532 44,'-6'-3'205,"5"1"30,1 2-13,-3-3-7,3 3-16,-4-4 2,4 4-30,1-5-13,-1 5-18,0 0-5,0 0 0,7-2-24,1 4-6,8-4 11,8 1-8,14 25-6,-14-31-5,3-2-3,0 9-12,0 0 4,-1-9-13,0 13-4,-1-4-8,-1 2-18,-1 1 13,-8-3-7,-2 2-23,-6 0 20,3-2 5,-2 1-11,0-6-6,-2 5-35,-6 0 38,9 5 6,-6-4-15,-1-7-3,-2 6-6,0 0 6,0 0-2,0 0-7,0 0-3,0 0-11,0 0 9,10-3 0,-10 3-5,0 0-18,3 4-41,-3-4-14,0 0-35,0 0-19,0 0-76,4 4-60,-4-4-236,0 0-535,0 0 237</inkml:trace>
  <inkml:trace contextRef="#ctx0" brushRef="#br0" timeOffset="52071.3218">6046 6327 66,'2'-1'179,"-2"1"-19,3-6-53,-2 5 45,3-3-6,-4 0-23,2 0 16,-2 4 14,2 0-22,0-7-5,-1 5 2,-1 2-7,6-3-1,-6 3 3,0-6-8,0 2-5,0 4-3,3-5-9,-3 5-7,1-5-4,-1 5 1,3-4-1,0-7-1,-3 11-7,0-2 5,0 2 5,0 0-20,0 0-1,0 0-19,0 0 6,0 0 43,2-4-52,-2 4-4,0 0 10,0 0-28,0 0-1,0 0-7,-4-8 2,4 8-14,-10 25 14,5-6 2,-1 10-9,-2 2-1,-12 11-6,13-7 10,0-5-3,-6 1-5,3 2 1,5-1 9,-4-4-4,1-11 0,-1 11-19,2 1 14,2-2 56,-1-10-55,0-7-8,1 3-22,-1-3 27,5 15-1,-3-17 3,1-9 0,0 4-15,2 4 11,-2 9-4,3-15 9,0-1-2,-8 0-26,8 0 32,0 0 9,0 0-5,0 0-9,0 0 4,0 0-11,-5-13-15,5 13 5,-1-11-88,-2 6-36,3-3-48,0-21-37,1 15-46,2-3-30,1-7-157,3 7-489,2-9 217</inkml:trace>
  <inkml:trace contextRef="#ctx0" brushRef="#br0" timeOffset="52336.2625">6031 6304 58,'0'-9'223,"-3"-8"3,3 14-4,0 1-11,-1-3-11,1 5-6,1-4-10,-1 4-16,0-4-1,4-1-13,-2 4-23,-2 1 10,0 0-13,0 0 10,4 6-13,-4-6-36,0 0 35,13 4 22,-4-4-19,3-6 8,3 9 14,2-1-45,4-4-5,-4 9-8,3-6-16,-5 5-20,1-3 14,5-3-5,-7 4-10,-1 1 4,-3-2 17,-2-2-35,2 1-16,-2 0 11,1-2-9,-6 4 57,2-3-91,-2 3-26,-3-4 11,9 0-78,-9 0-51,0 0-48,5-5-45,-5 5-27,0 0-288,0 0-606,0 0 268</inkml:trace>
  <inkml:trace contextRef="#ctx0" brushRef="#br0" timeOffset="52618.8184">5970 6545 23,'-5'4'268,"6"-3"-19,-1-1-10,-1 5-1,1-5 14,5 3-12,5-3 2,3 0 20,9 0-50,2 5-2,2-5-33,-2 0-8,1 1 19,-4-1-44,-10 13-4,6-16-6,4-6-10,-8 11-39,4-1 21,7-5-4,-16 5-25,1 1 3,-1-2-40,-5 1 25,-3-1 1,9-3 13,-9 3-42,5 6-46,-5-6 40,4 6-2,-4-6 36,0 0-105,4 5-46,-4-5-34,0 0-31,0 0-21,0 0-70,0 0-35,0 0-27,0 0-192,0 0-536,0 0 237</inkml:trace>
  <inkml:trace contextRef="#ctx0" brushRef="#br0" timeOffset="52925.1271">5924 6783 56,'-2'5'270,"2"-5"-20,5 6-13,-5-6-2,21 1-33,0 2 29,6 4-26,5-4-1,5 16-21,2-21-36,-11 4 26,2 3 31,-2-5-38,-4-5-7,-8 7-4,7 1-8,-9 2-6,2-5-8,-3 1-8,2-1-13,-8 0 2,6-9 2,-9 12 14,-4-3-18,14 2 23,-11-2-40,-2-10-5,-1 10 12,0 0-29,0 0 16,10 5-32,-10-5 1,0 0 5,0 0-20,4 8-3,-4-8-11,0 0-13,0 0 20,0 0-27,0 0-6,0 0-39,0 0-14,0 0-23,0 0-48,0 0-25,0 0-43,0 0-24,0 0-33,0 0-55,-15-8-17,15 8-258,0 0-623,0 0 276</inkml:trace>
  <inkml:trace contextRef="#ctx0" brushRef="#br0" timeOffset="61815.2672">9569 6363 8,'0'0'169,"-3"-5"0,3-3-25,3-1-5,-2-4 25,3 5-26,-2-19 2,2 12-2,3-17 10,-7 20-8,3-1 7,8-9 5,-9 11-11,-1 4 6,3-3 1,-4 6-3,0-2-8,0 2-2,0 0-12,0 4 5,-2-6-40,2 6-9,-3-2-37,3 2 16,-6 12-6,3 0-2,-1-3-4,-3 20-11,0 2 5,-1-5-1,-9 20 0,8-11-3,-2 8 5,3-11-16,1 13-5,2-16-9,1-2 10,-2 5-3,5-13 2,1-1-2,3-1 11,-2 2-14,3 5-2,-1-9 1,-1-10 3,-2 4-6,8 1-1,-1-6-6,2 3 5,-1-1-2,1-1 37,5-6-35,0 4-5,3-8 12,2-4-6,5-8 19,-4-2-27,7-20-4,-9 14 18,5-13-9,5-6-6,-8 4 1,0-6-9,-10 15-15,5-2 25,6-17-3,-9 23 3,-2 0-4,0 2-21,-6 7 35,2 1 10,-2 0-4,-1 2 8,-6 4 46,6 5-42,-2 2-7,2-5-12,-3 6 6,4-2 6,-4 2-11,0-11-14,0 12-55,0 2-6,2-5-22,-2 5-26,-6 11-27,2-3-7,1 5-81,-1 0-59,-2 2-229,0 0-554,1 1 245</inkml:trace>
  <inkml:trace contextRef="#ctx0" brushRef="#br0" timeOffset="62252.294">10116 6517 170,'1'-4'228,"3"-2"-1,2-5-22,-1 5-34,0 0-1,-1-1-7,-1 1-8,-1-4-1,1 6 21,0 1-20,-3 3 3,2-5 5,0-4-12,-2 7-25,-2-4 4,0-1-17,-4 4-12,2 2-4,-6-2-15,1 1-13,0 4-16,-4 0 3,4 1-6,-4 5 7,-1 1-17,0-4-8,3 7 2,-1 2-5,5-6-10,-1 7 1,1 0 4,1 1-9,3 1 2,3 2-1,0-2-4,3 0 0,3-1 1,-1 1-4,2 1-2,-1-3-15,0-6 17,-5 5-7,6-6 4,0-1 7,0 2-16,-3-6 6,6 10 2,-7-9 0,0-4-4,-2 3 6,-1 4 0,0-3-1,0-1-4,0-3 4,0 0 22,-5 0-28,-4-2-1,-1 2-6,1 0 2,-6 0 25,6 0-13,0-1-6,-1 1 29,0-2-37,5 2 0,-4-2-3,2-5-12,-1 4-22,5 2-13,3 1-30,-7 0-37,6-4-52,1 4-32,2-8-55,4 4-206,1-2-506,1-3 224</inkml:trace>
  <inkml:trace contextRef="#ctx0" brushRef="#br0" timeOffset="62504.4726">10387 6405 77,'1'3'272,"4"-7"-31,-5 4-17,6-1-22,-6 1-19,1 6-10,-2-1-3,-4 3-9,1 2-6,-3 8-12,2 14-3,-4-14-4,2-1-6,3 2-13,-1-2-9,0-2-4,2 0-14,0 2 14,4-1-21,-1-5 1,2 7-8,-2-9-37,2-1 28,-1 2 4,3-3-10,-1-7-4,-3 7-20,7-2 6,3-4-1,-3 1-8,2 0-3,1-2-29,3-3-18,0-3-29,3 1-60,-2-6-36,7 7-35,-6-14-53,1-5-36,-2 4-182,-3-3-484,7 5 214</inkml:trace>
  <inkml:trace contextRef="#ctx0" brushRef="#br0" timeOffset="62667.6157">10596 6375 31,'-1'-10'106,"-4"-1"6,0 2 15,2 5-9,-1-8-15,1 4-61,-1 2 51,4 6 1,0 0-46,-5-8-38,1 8-90,4 0-54,0 0-146,0 0 65</inkml:trace>
  <inkml:trace contextRef="#ctx0" brushRef="#br0" timeOffset="63103.1778">10725 6477 287,'-4'0'298,"2"-3"-39,-1 0-5,3 3-28,0-7-24,0 2-22,0 5 11,0 0-44,0 0-15,14 5-16,-6-2-12,-1 1 6,2 3-22,-5-1-5,2 4-4,1 0-9,-6 8 11,4-8-21,0 7-6,-4-7 15,1-1-12,-1-6-1,-2 7 12,-1-1-3,-4 3 7,1-2-6,5-5-1,-6 5-5,-1-1-5,2 0-3,3-1 1,-5-1-7,6-4-27,-3 1 34,1-1 26,3-3-2,-3 2 7,3-2-54,-3 3 66,3-3 0,0 0-16,0 0 6,6-12 5,-5 3-38,13-17-7,-10 13 2,3 0-16,7-7 28,1 2-36,-1-3-4,1 4 31,-4 6-43,-3 11 10,10-17-17,-3 1 15,-2 8-50,-2 5 45,8-23-7,-10 26 3,-1 4 1,-3-1-12,2 2 11,7-5 0,-10 8 2,2 3-11,-6 1 21,4 0-25,-1-12 5,-1 20-15,-2-4 8,5 11 3,-8-12-3,2-6-7,-2 6 19,3-1-8,-3 4-13,3-7-10,0-3-30,0-1-38,3 3 21,-1 6-2,0-8-2,1-2 1,4 3-38,0-3-1,2 6-41,2-8-74,3 0-11,10 10-26,-8-14-38,5-7-196,-6 5-543,0-1 239</inkml:trace>
  <inkml:trace contextRef="#ctx0" brushRef="#br0" timeOffset="63880.2343">11237 6693 68,'12'-9'132,"8"-4"34,-9 2-10,-2-1 8,1 0-41,2 0 49,1-9 8,-6 8-14,4-3 0,-1 2 8,-3 0-14,-2 2-5,0-2-8,2-20 1,-4 22-27,-2 3 12,5 5 1,-5-5-7,-2-1-2,0 4-53,-2 0 27,1-3-10,-3 4-26,-1 3 3,-2 4 10,-6 3-26,-6-10-5,0 20 28,0 2-39,-6 21 3,7-21-8,8-7-5,-10 9-10,8 2 5,2-19-5,1 20-1,3 0 13,0-6-22,3 0-1,4-15 4,0 15-8,0-2-1,4-1 40,2-4-41,-1-6 1,0 3-30,2 0 27,3-3 24,3-5-23,0-2-1,3 1-19,-2-2 24,1-13-2,-1 13 2,0-5-10,-1 0 30,-2-3-22,8-5 2,-8 6-4,0-1-1,-6-2-3,5 4 10,-4 8-5,3-12 22,-3 2-7,3 8 6,-3-5 12,-3-4-4,0 6-1,-3 6 45,-2-9-3,4 6 25,-2 2-9,-6-1-15,6 4 23,7-4-3,-7 4 4,3-5-14,-3 5 7,0 0-26,0 0-11,0 0-18,0 0 8,0 0 2,0 0-10,-4 18-2,-1-7-62,4 2 61,-2 4-2,2 1 5,-6 5-19,-6 3-31,9 2 53,-9 27 34,8-23-11,-4 11 18,-4 7-33,0-4 35,1-2-4,-4 2-38,2-2 37,-9 33 29,11-41-2,2-4-1,-1-2-29,1 2 25,6-7-12,-5 6-3,-1-6-7,-3 3 5,6-3-14,2 6 2,-6-8 6,1 1 0,3-7-24,-1-1 14,1 7-13,-1-12-31,3-4 33,4 7-26,-4-7 14,4-6-6,-3 5 53,0 0-62,1-4-3,1 4 5,-3-5-1,-2 3 76,7-1-89,0-3-3,0 0 0,0 0 8,-8 0 36,8 0-53,0 0 2,0 0 5,0 0-6,0 0-1,0 0 7,-5-12 9,2 6-15,-2-5-12,-3 12 2,1-18 2,-4-11 2,1 5 43,3-1-50,-1 9 5,5-11-7,-1 7 6,8-8-20,-7-2 27,2 19 4,1-17-3,-2 2-4,5 9 36,-1-1-37,2 5-12,2-14 55,4 2-57,5-2 1,-3 4-5,5-1 4,2 1-4,14-8-4,11 6 1,-9-5-2,-6 16 0,-15-7-10,24-1 3,-2-4 2,-12 15-1,0-4 9,-1 6 24,-5 2-23,-4 3 3,-1-4 21,-3 2-17,1-2-1,-5 4 2,-1-1-4,-1 1-13,-4 3-25,6 13-25,-6-13-30,0 0-35,0 0-92,0 0-27,11-17-67,-11 17-86,2 0-401,-2 0-890,0 0 394</inkml:trace>
  <inkml:trace contextRef="#ctx0" brushRef="#br0" timeOffset="64840.9218">12771 6309 128,'2'-5'222,"1"-6"0,-6 8-17,8 2 27,-3-3-11,1 1-19,-3 3-11,3-2-4,-3 2-33,3-2-14,-3 2-30,0 0 6,-5 15-22,1-4 4,-3 6-3,0 15 7,-4-1-6,-6 20-3,5-7 3,-3-20-6,-1 24 13,2-4-17,-1 6-8,7-25-5,-2 0 1,0 0 11,3-10-29,4 4 1,-4-3-28,3-5 20,-2 8-18,5-12 20,-2 1-7,1-2-37,-1-2 29,3 0 12,0-4-20,0 0 0,0 0 64,0 0-97,0 0-28,0-16-39,0 3-20,0-4-1,8-9-17,-1-6 1,0 7-12,0-4 36,3 2 26,0-5-18,0-25 6,-3 28 19,0-2-1,1 18 12,2-13 15,-5-3 17,0 11 31,1 2 9,-5 7 16,0-5 19,2-2 19,2 7 60,-5 2-56,2 0 15,-2 3-13,0 4 3,3-8-65,-3 3 35,0-2 11,0 7-48,3-3 33,-3 3-8,0 0 17,6-1-28,-1-2-27,8 2 34,12-3 4,-11 6-23,12-8 16,-5 10 42,7-2-60,-3-18-6,-1 22-4,3-2-3,14 0 48,-23-1-55,-2-4-8,-1 4-36,-5 1-24,1 4-49,-1-6-28,-3 3-42,-3-3-80,2 1-6,-1-3-38,-3 3-246,-2-3-595,0 0 262</inkml:trace>
  <inkml:trace contextRef="#ctx0" brushRef="#br0" timeOffset="65046.9004">12742 6544 212,'-2'5'294,"0"-5"-9,-1 4-18,3-4-17,0 5 16,5-2-65,3 1-17,0-1-15,9-1-8,10 2 8,-4-3-43,1 7-8,0-4-19,0-4-4,2-5 6,-5 8-25,-5-6-12,-1 6 50,0-1-68,-3-12-6,-4 13-19,-2-1-36,-4 3-46,2-2-42,4 0-49,-8-3-51,-1 5-20,-6-1-211,0 1-470,-4 3 208</inkml:trace>
  <inkml:trace contextRef="#ctx0" brushRef="#br0" timeOffset="65220.029">12716 6805 23,'-5'7'243,"1"-6"4,0 1-18,1 3 9,3-5-18,2 8-10,-2-8-16,5 4-22,-1-2 11,1 1 20,16 4-17,1-1-18,-1-1-24,8-1-1,-7 11-15,7-14-17,-4-11-11,0 13 13,-1-4-41,1 4-20,2-6-55,-2-3-48,2 4-36,-1-1-63,5-1-79,-5-4-248,-2 1-516,-1 13 228</inkml:trace>
  <inkml:trace contextRef="#ctx0" brushRef="#br0" timeOffset="65756.1801">13414 6577 28,'-2'1'246,"2"-1"12,0 0 4,0 0 16,0 0-18,0 10 7,-5-10-11,5 0 1,0 0-49,0 0 37,0 0-5,0 0-2,0 0-31,-4 1-3,4-1-18,0 3-5,0-3-56,0 0 25,-1 3-6,1-3-9,0 0-9,0 0 18,0 0-35,5-7-9,-5 7-19,0 0 5,9-1-8,-9 1-7,4-2-3,-4 2-10,6-3 3,2 21 1,0-19-13,12-13-12,3 19 2,6-2-1,16-6 3,-4 8-10,4 3-3,5-1 3,-5-2-9,25 4-5,-35-6-16,8 3 18,-4 1-21,-14-3 18,1-7 4,-4 6 0,-5-3-11,4 11 12,-9-11-10,-5 2-5,-4-4-45,3 2 53,-3-5-3,2 5 2,-3-1 4,8 0 3,-10 1-11,7-5 0,-7 5-4,0 0 7,0 0 10,0 0-18,0 0-5,0 6 2,0-6-2,6-5-11,-6 5-26,-2-8-21,2 8-56,0 0-30,-8-2-72,2 1-46,6 1-52,-17-6-67,11 5-47,0-1-237,-5-6-721,-1 3 319</inkml:trace>
  <inkml:trace contextRef="#ctx0" brushRef="#br0" timeOffset="66263.9504">13914 6517 60,'-3'-4'252,"2"-1"18,-9 0-4,10 2 23,0-2 1,0 5-25,0-7 8,0 7 25,-5-4-65,5 4-10,0 0-27,0 0-11,0 0-17,0 0-7,-2-6-24,2 6-71,0 0 54,0 0-15,0 0-6,0 0-11,0 0 16,0 0-33,11 15-4,-5-15 6,1 2-9,3 6-38,4-2 36,3 7-3,8-3-42,-5 3 45,4 3-2,1-4-13,-1-8 3,-1 9 6,-1-3-18,5-6-13,-7 7 5,-6-2-2,1-2 26,-5-2-34,0-7-4,-3 8 10,0-3-2,-7-1-3,5-1 33,-2 8-1,2-7-23,-5-2 49,4 10 9,-2-12-14,-2 2-7,0 0-11,0 0 19,0 0-9,0 0 1,5-4 1,-5 4-12,0 0 8,-3 9-2,3-9-14,0 0 6,0 0-18,0 0 4,-4 4-2,4-4-32,0 0 15,-10-4 36,0 5-46,-4-2-2,-7 10-4,-1 5 7,-4-1-4,4 5 0,-2 0-2,-13 6 9,18-2-9,2-7-2,-4 6-5,6 1 2,-6-5 13,14-3-14,0-9 1,0 8 19,3-2-26,1-3 5,1-2-4,-3 2-1,2-2-5,3-2 12,-4 15 0,4-16-1,0-3 7,0 0-13,0 3 11,0-3 8,0 0-6,0 0-1,0 0 13,0 0-13,4 7-9,-4-7-16,0 0 17,0 9 34,0-9-35,0 0-6,0 0-91,0 0 1,0 0-57,0 0-89,0 0-104,4-18-126,5 13-379,6-15-926,-6 13 410</inkml:trace>
  <inkml:trace contextRef="#ctx0" brushRef="#br0" timeOffset="67715.9417">14617 6529 28,'3'-8'202,"1"0"3,2-1-2,-2 0-13,3-9-2,-3 11-22,-1-4 9,4 6-11,-4-1 1,1-2-8,-3 4 4,3 1-21,-4 3-20,0 0-9,0 0-10,-6 19 3,0-4-1,-6 30-9,3-19-11,-1 6 6,-5 13 16,5-12-31,-3-6 3,3 6-4,1-1-13,-3 21-3,2-26-5,4-26-2,-4 24-3,5-10-13,5 17-5,-3-22-3,1-2 4,-6 1 63,8-2-78,3 6-2,-6-10-14,3-3 9,0 0-38,0 0 5,0 0-26,3-19-20,0 7-7,-1 9-10,3-22-3,-1-9 8,-1 11-29,5-8 27,-2-4 9,-1 6 7,0 1 8,-3-1-16,6-1 36,2-15 21,-9 23 2,5 5 40,-5 0 13,2 2 16,3-2 16,-5 8 13,5-1 1,-2 11 87,-4-11-79,2 3-13,-2 1 88,2 1-59,-4-13-18,4 17-2,1-1 18,0 0-78,7 0 82,11-3 0,-5 4-14,6-1 5,6 2 1,-2 0-26,2 8 0,-3-10-31,3 5 12,-9 9 11,4-17-23,-3 5 6,-6 0-28,0 1 7,-4 8-40,0-11 4,-1 2-56,-5 0-19,1 0-77,2-1-44,-7 1-29,3 1-35,-3-1-9,-4 7-320,0-5-646,-2 3 286</inkml:trace>
  <inkml:trace contextRef="#ctx0" brushRef="#br0" timeOffset="67900.0839">14633 6662 198,'-3'1'309,"0"3"-25,3-4-22,3 17-7,-2-17-41,-1 0-22,13-2-26,0 4-5,-1 3-23,12-6-9,0-3-12,-3 6-27,3-1 7,-2 6-12,-6-7-28,1 0-46,-1 0-58,-7 0-73,-3-3-65,-2 4-218,-4-1-435,0 7 193</inkml:trace>
  <inkml:trace contextRef="#ctx0" brushRef="#br0" timeOffset="68084.3758">14541 6898 33,'-1'8'256,"0"-5"-36,1-3 25,3 7-11,6-4 1,9-8-5,2 8-25,6 2-2,7 22-19,-3-31-16,9-1-19,-13 3-6,0-4-26,11-14-14,-16 20-58,-6-1-68,-5 0-93,13-3-127,0-12-155,-11 13-432,-5-1 192</inkml:trace>
  <inkml:trace contextRef="#ctx0" brushRef="#br0" timeOffset="68429.7221">15296 6558 286,'-4'-9'333,"-7"-2"-1,9 5-1,4-6-24,-4 7-26,2 2-20,-1 0-57,1 3 32,-2-13-53,2 13-32,0 0 26,0-1 20,0 1-15,0-18 4,-3 19 10,3-1-28,0 0-9,0 0-10,0 0-11,0 0-59,3 13 37,-3-13-8,3 4-25,-4 4 2,4 0 6,-2 1-25,3-2-7,3 11 44,3-2-4,-6 18 17,8-12-38,-5 5-13,0-13 26,1-1-36,-5 7 4,13 6 13,-2-1-7,-6 0 3,6-3-15,-1-20-2,-5 15 3,-4 0-8,5-3 4,-3 0-14,-2-17-3,0 12-14,-1 0 8,0-4-11,-1-1 11,1-1-7,-3 1 0,0 2-11,0-6 6,2 3-11,-2-3-12,0 0-17,0 0-32,0 0-30,0 0-9,0 0-50,0 0 28,0 0-85,5 5-26,-5-5-38,0 0-57,0 0-58,0 0-51,-4-16-254,4 16-744,-1-9 329</inkml:trace>
  <inkml:trace contextRef="#ctx0" brushRef="#br0" timeOffset="68666.4144">15555 6520 189,'3'-3'271,"0"-7"-13,1-15-19,-7 20-22,3 4-40,0-5-19,0 6-20,0 0-11,-11 14-4,1-2 4,-7 16 3,-2-10-16,1 0-1,-2 9 5,4-7-31,-1 5-3,6-12 3,-2 2-30,-3 7 5,-2 0 10,-1-8-5,-9 16 5,9-8-17,8-13 1,-3 8-13,3-5-4,0 4-5,2-4-17,2 11-27,-2-16-58,-2 1-10,5-2-49,2-2-23,0 0-48,1 0-36,-2-1-177,5-3-446,-5 3 197</inkml:trace>
  <inkml:trace contextRef="#ctx0" brushRef="#br0" timeOffset="68973.7432">15133 6710 85,'-2'-2'307,"-2"0"-8,4 2-21,-1-6-19,1 6-23,0-4-44,0 4 5,0 0-21,15 0-23,-1-1-16,9-1-34,4 0 21,-1 5-15,4-4-33,-2-3 30,-1 6-9,-2-5-5,0 1 2,12 0 0,-9 0-17,-15-1-6,8 3 9,-1-8 3,-7 9-32,-6 1 22,6 2-9,-7-4 3,-1 0-18,-5 0-41,7-2 46,-2 10-15,-2-10 4,-3 2-2,0 0-43,0 0 23,0 0-17,4 2 5,-4-2-60,3 2-26,-3-2-38,0 0-31,0 0-41,0 0-28,0-10-26,0 10-37,0 0-178,0 0-494,0 0 218</inkml:trace>
  <inkml:trace contextRef="#ctx0" brushRef="#br0" timeOffset="69418.712">15893 6456 137,'0'0'195,"0"-7"-4,0 3-2,0 4-20,0 0-15,0 0-20,0 0-3,0 0-7,0 0-15,0-17-15,-2 19 7,2-2-22,2 13-5,-3-6-3,-2 5-1,5 7 7,-8 7-8,3 8 3,-7-7-25,-2 3 37,-3 15-15,4-14 17,3-17-7,-1 20-18,-1 0 1,5 1 7,-2-6-17,1-15-7,-1 8 12,1-3-17,2 1-3,1-6-5,-1-7-1,1 4-5,1-5-4,10 11-4,-11-10 3,0-3-2,1-3-14,2-1-15,-3 3-44,3-3-82,0 0-3,-2-15-31,4 8-58,1-12-184,-1 1-444,1-1 197</inkml:trace>
  <inkml:trace contextRef="#ctx0" brushRef="#br0" timeOffset="69669.6412">15865 6561 221,'0'-7'278,"4"-1"31,-4 0-31,0-5 0,0 8-40,0 0 20,-4-6-15,4 11 5,2-6-23,-7 4 14,5 2-48,3-8-26,-3 8-11,0 0-11,10-2 28,-10 2-49,8-2-12,0-3 9,13 4-18,-9 2-3,14-6-13,2-2-5,0 6 17,0 0-43,16-7-4,-19 11-6,0-2 5,2 3 30,-11-3-45,6-8-10,-9 12 5,-3-2-4,-6 0 38,3-2-52,0-1-8,-3 3 5,-1 0-44,0 1-24,0-4-77,-3 0-46,0 0-58,0 0-19,0 0-56,0 0-27,-13 5-215,-4-1-605,10-1 267</inkml:trace>
  <inkml:trace contextRef="#ctx0" brushRef="#br0" timeOffset="69927.4221">15851 6702 225,'-7'3'314,"1"1"-14,2-4-13,4 0-20,-3 7 1,1-5-20,2-2-40,0 0-17,5 7 25,2-4-35,14 4-18,-7-5-9,6-9-17,-3 8-37,9 2 39,-10-5-15,8 4-9,-3-6 9,-9 5-7,10 3-15,-1 1-13,-5-5 6,-5-3-13,-4 1 11,2 4-31,-2 13-20,-2-18 20,-5 3-24,13-6 21,-10 3-32,-2 2 1,-1 1-47,0 0-27,0 0-41,7 0-44,-7 0-41,0 0-37,0 0-30,0 0-4,0 0-16,0 0-5,-17 9-25,9-5-162,-2 9-486,-3-8 215</inkml:trace>
  <inkml:trace contextRef="#ctx0" brushRef="#br0" timeOffset="70259.3134">15717 7033 73,'0'12'270,"0"-12"-44,0 0 33,7 7 15,0-3-17,3-8-12,4 8-35,6-4 39,5-8-2,-2 13 0,2-13-14,2 13 34,1-1-47,10 3 3,-10-4-22,3-3-4,-4 1-14,11-1-4,-10 1-12,-1 3-24,-2-4 14,-3 2-1,0 0-6,-4 12 2,-5-16-21,-6 0 34,2 4 8,-1-5-6,-3 2-11,0-2-25,-2 2 23,7 1-7,-9-1-15,-1 1-5,0 0 1,0 0-27,0 0 1,4 0-27,-4 0 5,7-3-59,-7 3 46,5-10-20,-5 10-25,0 0 33,5 8-2,-5-8-16,-1-19-12,1 19-18,0 0 14,0 0-15,0 0-9,0 0-27,0 0-60,0 0-7,0 0-55,0 0-109,-7 13 4,7-13-58,0 0-52,0 0-60,0 0-81,0 0-327,-13 5-904,13-5 399</inkml:trace>
  <inkml:trace contextRef="#ctx0" brushRef="#br0" timeOffset="73984.9968">4169 6910 90,'-7'-3'154,"2"12"18,-3-13-9,-2 2 10,6-1-14,-6 2 16,3-10-3,-1 11-18,2-3 14,-1 9 0,1-7-8,2-4-10,4 5-29,-6-2 39,2-3-13,0 5-8,4 0-9,-10 2-34,10-2 18,0 0 4,0 0-32,0 0 14,0 0-48,0 0 40,0 0-10,0 0 34,0 0-49,0 0 1,14 8-6,-8-11-7,5 6-22,3 3 16,10 4-5,1 0-1,1-4 8,2 0-32,17 2 20,3-9 1,-3 6 16,3 6-28,0-4 37,1 1-37,20-16-22,-27 20 28,-4-5-15,0 3 10,-12-7-15,-2 5 1,-8-7 18,6 3-28,-8-7-2,3 7 3,-7-4-9,-5 1 24,2-1-17,3 6 4,-6-6-13,-1 1 5,-3-1 35,6 0-40,-6 0 3,0 0-33,0 0 36,7 5 43,-7-5-34,0-7-12,0 7 22,0 0-46,1-5-19,-1 5-23,0 0-23,0 0-38,0 0-11,0 0-27,0 0-56,0 0-13,0 0-51,-12-1-26,6 1-169,-1-3-521,-3 2 230</inkml:trace>
  <inkml:trace contextRef="#ctx0" brushRef="#br0" timeOffset="74515.1643">4205 7021 33,'-14'1'218,"6"-2"-17,2-4-3,1 4 13,-2 1-26,4 1-7,-2-2-6,5 1-11,-8 0-1,8 0-8,0 0-8,0 0-11,0 0-5,-6 0-26,6 0 8,-2 2-9,2-2 0,0 0-14,0 0-15,0 0 3,0 0-10,0 0-11,0 0 5,-5 3-6,5-3-1,0 0-2,0 0-8,0 0-2,0 0 4,0 0-7,0 0 5,0 0 1,0 0-7,0 0-8,0 0 10,0 0-3,16 1 21,-3 1-30,2 6-7,6-4 48,3-1-51,17 4 0,-13-4-5,2-1-4,9 2-13,2 2 16,27 3 5,-32-7-9,4-1-2,-2 4 18,-9-3-13,9 13-2,-10-15-20,-2 0 23,-2 5 7,-2-6-14,-2 9 1,-3-8-3,-6-6 9,3-3-8,-6 11 11,0-9-10,-3 9-25,0-1 30,-5-1 6,0 0 6,5 2 14,-5-2 4,0 3 8,3-14-9,-3 11-17,0 0 27,4 8 38,-4-8-49,0 0-2,0 0 28,0 0-36,3 3-5,-3-3-9,0 0-16,0 0-58,0 0 21,-14 0-23,14 0-24,-11-3-14,5 3-29,-2-3-20,-4 8-24,-3-5-53,-2-5 8,-7 5-9,10-4-38,-7-2-189,-2 5-493,-2-4 219</inkml:trace>
  <inkml:trace contextRef="#ctx0" brushRef="#br0" timeOffset="74758.0187">4165 7005 89,'-9'-1'222,"3"2"8,2-1 3,0 1-4,4-1-5,-7 0-12,7 0-12,0 0-32,0 0 6,0 0-41,0 0 7,17 11-14,-4-8-24,9-1 23,9 4 56,7-7-69,4 9-15,-1-5 2,1-1-18,-1 10-5,4-8-2,2-7-4,-1 11 3,-2-1-19,1-9-8,-7 13-10,-8-6-8,-8-1 22,4 1-55,-4 2-22,-5-6-50,-4 0 8,3 5-13,-8-9-31,-3 6-25,-2-6-81,-3 3 6,0 0-24,0 0-181,-15-17-452,2 14 201</inkml:trace>
  <inkml:trace contextRef="#ctx0" brushRef="#br0" timeOffset="75016.4953">4239 6962 45,'-4'-1'207,"0"0"26,-2 1-6,6 0-11,-4-10-10,4 10-26,0 0 1,0 0-12,0 0-17,0 0-14,20 11-24,-8-9 7,8 2 0,4 3-5,3-2-8,-2 3-27,13 1 13,6-10-2,-3 14-14,-3-4-4,4 2-26,-14-4 14,0 5-6,0-6-30,-4-2 20,0 8-11,-3-7-17,-4-10-20,-4 8-18,-6-1-23,-3 1-18,3-2-21,-2 0-27,-5-1-45,2 0-15,-2 0-36,0 0-32,-15-9-124,1 4-390,-6-3 173</inkml:trace>
  <inkml:trace contextRef="#ctx0" brushRef="#br0" timeOffset="75301.7594">4246 6999 124,'-1'4'239,"1"-4"-24,0 0-8,0 0 2,0 0-26,0 0-17,0 0-7,0 0-13,15 0 14,-2 3-12,8-10-6,0 13-16,0 0 3,6 0-38,-3-1 18,0 5-9,7-8 26,-3 3-32,12 10 18,-1-13-36,-8-5-12,7 7-22,-13 3 18,13-5-10,-14 4-5,-1-6 0,-9 2-19,3 1 16,4 6-14,-10-6-1,-4-4-6,-2 1-9,0 1 3,-3 4-5,-2-5-8,7-3-3,-7 3-6,0 0-36,0-10-30,0 10-15,-10-7-55,1 4-17,-5-2-23,3-4-22,-13 4-31,10 3-167,4 0-434,-4-4 192</inkml:trace>
  <inkml:trace contextRef="#ctx0" brushRef="#br0" timeOffset="75547.6351">4318 7016 98,'-3'1'192,"5"5"12,-2-6-31,0 0-4,0 0-14,0 0-18,9 5-13,-3-5-1,4 0-2,4 5 15,3-3-24,6 1-7,0-1-12,3 3-4,1 0 1,2-2-19,-2-4-5,1 3-2,2 1-13,-2 6 20,-1-10-28,-2-7-5,-4 8 7,0 0-22,-5-4-12,-4 5-20,-3-4-25,-5 3-2,2 1-58,-1-1-34,-5 0-38,5-4-20,-5 4-140,0 0-352,-9-14 156</inkml:trace>
  <inkml:trace contextRef="#ctx0" brushRef="#br0" timeOffset="76240.8182">4352 7045 154,'-3'2'159,"3"-2"26,-10 1-10,7 1-10,3-2-7,0 0-31,2 4 16,3-1-10,-5-3-9,7 2 7,6 0 10,-6 2-17,9-1-3,-1 1 15,6-2-24,6 6-5,-3-2-14,1 5-10,-1-10 1,3 2-14,-2-10-4,2 14-6,1-7-8,-13 5-6,11-1-4,-5-6-3,-5 4-3,2-1 0,-4-1 26,0 2-30,-8 0 3,2-2 6,-2 0 12,-2 0-6,2 0 13,-5 10 2,2-12 17,-3 2-11,9-1 1,-9 1-1,2-4 11,-2 4-26,0 0 9,7 3-19,-7-3 3,0 0 1,0 0 54,0 0-73,0 0 6,0 0-25,0 0 20,3-3 1,-3 3-7,0 0-5,0 0 18,0 0-26,0 0 2,0 0 3,2-3-3,-2 3-30,0 0 39,0 0-11,0 0 8,0 0 5,0 0-16,0 0 17,0 0-11,0 0 44,0 0-30,0 0 5,0 0-16,0 0-5,0 0 32,0 0-33,0 0-6,0 0 6,0 0-5,0 0 28,0 0-26,-2-6 1,2 6-11,0 0 15,0 0 0,0 0-7,0 0-5,0 0 32,0 0-32,-7 14 1,7-14-9,0 0 7,0 0 41,0 0-43,0 0-7,0 0 7,0 0 5,0 0-59,0 0 57,0 0 12,0 0 1,0 0-11,0 0 10,0 0-14,0 0-8,0 0 31,0 0-18,0 0-5,0 0 3,0 0-8,0-12 34,0 12-35,0 0-4,0 0 7,0 0 13,0 0-8,0 0-2,0 11 2,0-11-6,0 0 0,0 0 24,0 0-18,0 0 7,0 0-68,0 0 74,0 0-5,0 0-9,0 0 9,0 0-45,0 0 37,0 0 4,0 0 1,0 0-5,0 0-22,0 0 27,0 0-15,0 0 6,0 0 14,0 0-31,0 0 29,6 4-3,-6-4 7,0 0-20,0 0-9,0 0-56,0 0-45,0 0-63,0 0-51,-9-11-92,9 7-323,0 4-700,-11-2 310</inkml:trace>
  <inkml:trace contextRef="#ctx0" brushRef="#br0" timeOffset="76886.3859">4273 7068 144,'0'0'148,"0"0"14,0 0-4,-7 0 0,7 0-19,0 0-35,-7 1 16,7-1-4,0 0-5,-6 1-5,6-1 8,0 0-28,3-9 3,-3 9-17,0 0 0,0 0-3,9 8-3,-1-6-6,-1 1 1,9 0-2,5-6-1,0 8-12,4-2 3,1 1-3,0 1 13,1-8-7,0 9-3,0-1-8,-5-4 11,8 6-19,-4-2-1,1-4 14,-4 3-25,-1-6-1,-6 4 2,-1-4-8,-9 2 1,2 5-1,2-5 0,-3-3 4,0 6-2,3-3 15,-7 0 2,1-9 1,-1 9-7,-3 0 19,7 9 23,-7-9-26,3-8-2,-3 8-13,0 0 14,0 0-6,0 0 0,0 0-6,0 0 34,0 0-31,4 5-15,-4-5-3,0 0 1,0 0-7,0 0 7,0 0-1,0 0-5,0 0-4,0 0 36,0 0-54,0 0-15,0 0-27,0 0-14,-11 3-32,11-3-36,0 0-41,-13-5-57,10 3-3,-4 2-201,-1 0-474,1-2 210</inkml:trace>
  <inkml:trace contextRef="#ctx0" brushRef="#br0" timeOffset="77300.848">4249 7117 177,'0'0'161,"0"0"5,0 0-12,0 0-47,0 0 40,0 0-20,0 0 9,21 8 3,-11-6-17,6-1 4,6 9-9,-1-11-5,0-2-10,2 1-26,1 2 15,4 0-10,-3 0-7,-2-3-9,2 3 2,-1-2-31,-4 3 0,-4-1-14,0 0 10,1-3-6,-7 2-8,3 2 1,-6-2 1,0 1-5,-2 1 4,1-2-7,-1-3 7,0 1 19,-5 3-10,6 3-9,-6-3 5,4-5-4,-4 5-5,0 0 4,2-9-4,-2 9 4,0 0-4,0 0-2,0 0 1,6 7 0,-6-7-38,0 0 38,4 2-3,-4-2-3,0 0-13,0 0-10,0 0-23,0 0-23,0 0-42,-10-8-20,10 8-49,-5-4-9,5 0-21,-6 1-129,6 3-358,-18-2 158</inkml:trace>
  <inkml:trace contextRef="#ctx0" brushRef="#br0" timeOffset="77688.1231">4245 7145 10,'-6'-1'233,"3"2"-16,-1 0-2,4-1-18,-4 3-8,4-3-13,0 0-11,0 0-16,0 0-15,0 0-14,21 0-5,-7 1-5,9 2-2,3-1-16,4-11-6,8 9-19,-7 4 8,-7-4-16,17 0 6,-3 5 3,-10-6-23,-2-3 19,3 15-5,-7-15-2,-2-7-1,-6 11-8,0 0-3,-4-1 8,0 0 4,-3-1 5,-4 2 6,4 0-10,1-13-10,-3 16 9,-5-3-10,5 2-13,-3 1 8,1 2-4,-3-5-21,4 2 17,-3 0 32,-1-2-45,0 0 0,0 0-44,0 0 46,6 3-9,-6-3 4,1-12-3,-1 12-34,0 0 17,3-3-27,-3 3-30,0 0-35,0 0-45,0 0-33,0 0-39,0 0-43,0 0-18,0 0-153,0 0-458,-3-9 203</inkml:trace>
  <inkml:trace contextRef="#ctx0" brushRef="#br0" timeOffset="80709.9041">5615 3906 51,'0'0'186,"0"0"3,0 0-16,0 0-10,17 10-6,-11-9-1,5 0-29,10-6-13,2 9-6,2 2 10,3-4-3,17-2 8,-1 2-13,1 5-25,0 0 9,-17 4 41,16-8-65,-3 1-6,0-3-18,-15 2 7,8 23-7,-11-28-5,-2-11-5,-8 14 11,2 1-19,6-9 3,-9 9-8,-5-2-4,-2 1 16,-5-1-20,9 2 5,-9-2-47,5 2 42,-5-2-5,0 0 0,7-13-5,-7 13-29,0 0-9,0 0 6,0 0-43,0 0-22,0 0-80,0 0 30,-2 14-11,2-14-21,0 0-144,-22-1-344,8 3 153</inkml:trace>
  <inkml:trace contextRef="#ctx0" brushRef="#br0" timeOffset="81043.1095">5723 4009 81,'-9'-1'237,"-1"-2"2,4 2-14,-4 0 11,5-1 1,5 2-6,-10-10-8,4 10 39,6 0-59,0-7-7,0 7-21,0 0-15,0 0-1,0 0-31,9 15-3,-9-15-24,18 2-7,5 1-31,5 1 28,11 4 7,6-2 6,5-3-28,17 2-4,-22 0 1,2-15-9,-1 17 65,-5 3-88,3 16-4,-5-26-7,-9-5 1,-5 9 67,-1 2-70,-3-20-9,-8 17-8,-3-6 1,0 6-1,-6-1 1,3-2-1,-3 4 1,-4-4 15,2 3-5,-2-3-3,4 12 7,-4-12-39,0 0 20,0 0-23,0 0 5,0 0-11,0 0-20,-21-5-41,11 8 0,0-7-55,-5 8-28,0-9-24,-4 0-35,2 0-21,-7 1-33,1-12-17,-5 12-159,0-3-492,-17-10 218</inkml:trace>
  <inkml:trace contextRef="#ctx0" brushRef="#br0" timeOffset="81963.2126">5741 3974 75,'-27'-7'178,"3"6"20,7-5-19,-1-8 8,5 14-13,6 2 20,-1 0 14,8-2-32,-9 0-11,9 0-10,0 0-21,0 0-6,0 0-15,20-12-15,1 18 9,3-1-23,16 6-5,4-9-3,6-1-6,-1 6-9,20 3 13,-26-13-3,7 10-6,-4 1-19,-6-4 9,5 0-7,-7-17-3,-8 22-25,-4-6 22,-3 2-56,-8-2 47,-2-5-4,-3 5 6,-3-3-8,0 8 0,-2-8-3,-5 0 1,0 0 18,0 0-28,5-3 0,-5 3-16,-16-17-19,1 14 11,-2 0-32,2 0-14,-12-4-13,-7-13-8,-7 19 22,14-3-26,-10-23-4,8 33 16,-10-5 3,13-1 32,-5-4-26,3-2 13,-1 5-9,2 0 25,-14-4 6,21 8 22,9-6 10,-3 1 21,4 0 6,3 9 8,1-7-2,1 5 5,5-5 34,-6-5-42,6 5-1,-3-8-5,3 8 2,0 0-32,0 0 27,27-1-5,-11 1 3,3-7-5,-3 11 25,12 0-28,11-22-6,-12 28 12,15 2-12,-1-5-35,-14-3 39,11-19 1,-15 23-15,-2-4 19,-6-1-39,-2 3 30,-2-19-4,-1 19-27,-10-6 33,3 7 14,-3-7-16,7-8-1,-7 8 0,0 0-10,0 13 8,0-13-14,0 0 4,-25-4 28,10 7-35,-6-17-9,-1 20 10,-11-32-9,8 35-9,-3 1 9,-12-6 5,12 4 2,0-5-2,1 1-6,-2-2 12,5 6 4,-3-5-23,3-1 25,0-2 9,10 2-9,4-8-1,0 9 3,3-3 14,3 4 10,0-3-3,4-1 1,-6 3-17,6-3 27,4 9-3,-4-9-1,0 0 1,24-6 51,-1 6-61,2 7 0,6-7 7,10-21 11,-12 24 77,11 2-84,1-7-2,-13 6 1,12-4-10,-11 3 52,-5 2-52,4 4-7,-12-9 10,-2 1-13,-1-1-33,-5 0 41,9-14 1,-12 17-2,-5-3-14,0 0-8,0 0 32,8 0 13,-8 0-33,0 0 38,0 0 11,0 0-16,0 0-18,0 0 27,0 0-41,0 0-6,0 0 7,-23 3 1,0-2 42,-2 4-67,-10-32-19,7 32 33,-2-14-10,-12 18-1,12-2-3,-6 20-1,8-26-19,-2-3 24,4 2 3,-2 2 4,6-15-14,1 14 23,8 0-10,-2 0 14,8-2-16,2 1-13,5 0 5,0 0 14,0 0-2,0 0-1,0 0 4,20 6-45,4-9 49,18 0-7,0 3 13,2-8 2,3 8 51,2 2-61,17 13-11,-24-18 3,-2-22 8,-11 27-18,15 1 15,-2-4-18,-13 2 18,-4-4-5,-4 9-51,-7-6 61,-1 7 12,-3-7 1,-5-2-3,-5 2-12,9 0-4,-3-18 12,-4 21-41,-2-3 36,0 0-21,0 0 18,0 0 4,0 0 2,0 0-26,4 10-34,-4-10-25,0 0-31,0 0-41,0 0-32,-18-11-49,18 11-60,-10-18-55,4 20-177,6-2-560,-2-30 248</inkml:trace>
  <inkml:trace contextRef="#ctx0" brushRef="#br0" timeOffset="102437.6847">2992 7786 123,'-12'0'276,"2"-3"-3,2 6-4,2-3-7,-4 2-17,6 2-19,1-3-12,-2 1-32,5-2-6,0 0-19,0 4-9,0 0-18,5-1-18,1-2 12,5 10-3,13-5 2,1-3 25,13 6-64,3-6 56,-2 5-6,8-2-4,2-1-9,-5 0 8,5 0-31,-2-5-7,-5 9-25,-14-7 6,-1 4 26,-6-5-45,1-5-4,-9 7 22,0-3-35,5 14-3,-12-14-2,-5-4-4,-1 4-44,6 2 26,-6-2-12,0 0-43,0 0-35,0 0-29,0 0-71,-6-18-62,2 16-47,-3 0-49,-3 1-240,-4 0-626,-2 0 276</inkml:trace>
  <inkml:trace contextRef="#ctx0" brushRef="#br0" timeOffset="102647.3264">3010 7989 202,'-6'4'268,"3"1"-15,0 4-13,3-6-21,3 2-9,1-2-16,6 1 19,6-4-4,8 6-16,4-2-10,-3 3-19,16 0 6,1 3-15,-4-5-15,-8 0-8,-2-4 33,0 2-64,10 17-18,-14-24-18,-3 4 6,-4-2-15,4-4 2,-5 1-18,-2-1-57,-1 0-15,-1-3-38,-2 6-37,1-11-44,-8 7-53,10-6-21,-2 4-47,-4-4-179,-1 1-490,1 0 217</inkml:trace>
  <inkml:trace contextRef="#ctx0" brushRef="#br0" timeOffset="103135.4351">3573 7625 202,'-10'-11'271,"6"-1"10,-6 4-9,0-1 15,3 3-22,1-3 28,2 4-24,-1 1 10,0 3-38,-3 4-21,5-6-21,3 3-4,-6-2-15,6 2-38,2-10-10,-2 10-18,0 0-11,0 0-17,7 14 2,6 9-5,-4-8-28,7 8 21,1 0-51,0-2 37,2 5-3,0-6 17,-1 2-28,30 36-4,-25-40-3,-1-2 2,-1-4 24,4 1-23,12-5-18,-14 4-6,-2-6-6,-13 1 8,15-2-5,-8-5 8,-3 5-40,-1-5 40,-1 4-1,-6-4 30,0 1 24,0 2 18,-4-3 0,2 10 8,-1-10-7,-1 0-2,0 0-11,0 0 12,0 0 0,0 0-4,0 0-11,0 0 13,0 0-18,0 0-22,-7 2 6,7-2-8,0 0-26,0 0 10,-8 1 0,2 1-32,-7 9 18,-9 9-7,-19 8 7,-3-9-4,-30 31 60,8 1-63,2 5-8,26-27-2,0-3 3,14-1-10,-13 0 10,11 20-11,3-25-29,5-1 39,-2-3-7,10-1 3,-1-3 5,3-2-41,3-3 39,1 2-1,1-5-2,3-4 2,-7-1 6,6 4-12,-1-1 3,1 3-10,1 0 3,0-5 3,1 3 3,-1 8-2,0-11-18,-1 3 20,1-3 5,0 0-7,0 0-4,-3 1-31,3-1 19,4 6-37,-4-6-55,0 0-41,0 0-73,0-14-48,0 14-69,0 0-63,10-4-439,-3-4-911,0 0 403</inkml:trace>
  <inkml:trace contextRef="#ctx0" brushRef="#br0" timeOffset="104340.6203">4470 7599 25,'3'-8'257,"-1"3"-25,0 1 7,4-13-10,-3 10-23,1 5 13,-3-1 10,4-1-37,0-5-13,-5 8-19,0 1 3,4-6-3,-2 5-10,-2 1-9,1-3-24,-1 3 17,0 0 0,0 0-12,0 0-5,0 0 0,0 0-17,3-7-6,-3 7-40,0 0 34,0 0 18,0 0-31,-4 14-6,4-14-17,0 0 18,-3 9-5,2-9 5,1 0-9,0 0-23,0 0 31,0 0 4,0 0-7,0 0 8,-9-5-81,9 5 82,-3-7 1,3 7-23,-4-1 7,1 0-1,3 1-13,0 0-3,-8 4 15,8-4-25,-6-7-4,6 7-5,-3 8-6,1-8 29,0 4-30,2-4-2,-3 4-4,3-4-3,-3 5 7,-1-1-7,0-5 1,-3 10-3,-7 12 4,-13 22 6,12-19-2,-1-16-9,-10 34 22,4-4-18,8-8-9,-11 16 4,1-2 2,11 7 15,-10 3 10,-2 26-6,4-37 11,4-2-12,-4 1 12,13-11-22,1-5 1,1 1-38,0-2 41,11 12-2,-7-10-2,-1-19-1,-1 6 10,6 4-15,3 1 0,-3-8 0,-1 0 3,0-2 3,2-1-10,-3-8 4,0 5-39,2 2 40,-2-2-1,1-4-3,-1 10-1,4-9-18,-4-2 13,-4 5-5,4-5-10,0 0-31,0 0-49,0 0-11,0 3-41,0-3-45,0 0-37,0 0-64,10-13-57,0 4-80,-3 1-224,3-1-708,4-1 313</inkml:trace>
  <inkml:trace contextRef="#ctx0" brushRef="#br0" timeOffset="105109.4951">4762 7949 227,'3'-4'257,"-1"-5"-30,0 2-6,-1-4-23,2 6 9,-4-1 1,4-4-7,-1-2 7,-3 6-7,5-1 0,-3 5-16,1-3-4,-2 2-15,0 3-21,0-4-10,0 4-17,0 12 5,-3-5-30,-5 8 21,1 10-33,-2-2 9,-2 7-57,-3 14 43,5-17-7,-6 5-6,2-10 0,-1 8-30,4 1 18,2-2-11,0-6 3,2-5-16,0-4-24,0 0 32,2-11-2,3 9-56,-2-4 46,-3 1-39,5-3 45,1-6-3,-3 1-12,3 2 8,0-3 4,0 0-15,0 0-5,0 0-6,0 0-40,3-11-38,-2 6-34,3-3-19,-1-2-35,4-7 28,-1 7-8,4-17-23,-3 1 25,-4 0 28,6-4-5,0 7 10,-2-5 34,3 2-13,-3 12 7,0-13 24,0 1 10,0 9 49,-4 2-6,0 5 21,-2-2 18,2 2 24,-7 0 41,8 5-16,-4-1 19,0 1-5,1 0 22,2 3-4,-3 2-6,0-6-26,0 6 38,2-4-46,-2 4 15,0 0 6,-2-10 3,2 10 22,3-3-31,-3 3-6,4 1 1,-4-1-3,10 0 13,-1 2-6,12-11 0,0 10 9,5 3-23,0 0-5,1-1 1,-1-11-5,1 13-73,1-2 65,-8 7-9,4-9-9,-3-10-18,-8 12-6,1-1-44,7 0-37,-11-1-43,-4 0-32,-2-1-54,0 0-21,-4 0-47,0 0-49,0 0-43,0 0-246,-14 8-652,0-8 289</inkml:trace>
  <inkml:trace contextRef="#ctx0" brushRef="#br0" timeOffset="105347.3898">4753 8078 32,'-4'0'259,"1"4"-6,2-1-6,1 2-15,0-5-14,-3 2-21,-1 1-6,4-3-22,0 0-16,0 0-12,0 0-9,0 0 3,0 0-13,4 6-4,-4-6-9,3 1 9,-2 1 15,6 1-13,-1-8 2,4 10-5,4-5-18,1 8-8,1-4-8,5-11-11,-7 10 9,7 4-21,-1 4-20,-3-8 7,-3-3-29,-3 3-45,-1-2-31,-3 5-45,-1-5-54,-2 0-15,-1 2-22,-3-3-75,1 5-220,-1-5-528,0 0 233</inkml:trace>
  <inkml:trace contextRef="#ctx0" brushRef="#br0" timeOffset="105574.4007">4607 8329 22,'-4'0'273,"2"0"6,2 0-20,0 0-17,-4-9-12,4 9 19,0 0-21,27 24 0,-12-23 4,8 0 2,2 0-7,5 3-19,9-23-1,-11 26-67,3-2 33,-5 0-1,0-1-31,0-1 0,-1-1-84,-1 3 55,-4 8-13,-5-14-14,-1-11-22,-1 17-25,-5-5-25,5 5-39,-6-7-18,-1 0-31,-6 2-14,7-1-52,-2-10-41,-2 8-29,-3 3-47,5-5-59,-3 1-185,1-1-544,-1 0 242</inkml:trace>
  <inkml:trace contextRef="#ctx0" brushRef="#br0" timeOffset="106170.5318">5365 7740 225,'-3'-3'271,"3"3"-4,-2-5-13,2 5-5,0 0-15,0 0-41,0 0 31,0 0-10,0 0-23,0 0 15,0 0-13,-7 0 15,7 0-6,0 0-17,0 0 10,0 0-10,0 0 8,0 0-9,0 0-8,0 0-11,0 0-11,0 0-17,0 0-5,0 0-22,0 0 4,0 0-9,0 0-28,0 0 27,0 0-4,0 0-8,0 0-6,0 0-27,10 7 10,-10-7-8,4 2-4,-4-2-10,10 5 10,3 2-18,5 5-3,3 5-7,3 4-6,-4 3 10,5 11-8,2 7-1,-9-12-5,1 10-2,-8 10 20,2-16-21,-5 22-5,-4-23 11,-1 12-12,-10 43 0,3-65 0,-3-6-4,-7 9-32,-1-2 37,2 4-1,-10-4-6,-9 2 3,8-6 7,-3-6-9,3-2-1,-4 0-8,4 1 9,0-3-3,-1 1 2,2-9-2,9 2-30,0-3 33,3 7-10,1-6-21,4-4-33,0 4-73,6-2-59,-6-3-77,6 3-84,0 0-88,0 0-374,0 0-883,35 0 391</inkml:trace>
  <inkml:trace contextRef="#ctx0" brushRef="#br0" timeOffset="106577.1504">5988 8011 88,'-2'-12'307,"-1"-6"-10,0 9-25,1 0 67,1-3-12,2 7-23,-2 2-8,2-2-20,-2 2-38,1 3-18,0 0-16,0 0-24,9 23 25,-4-7-28,5 18-5,3-7 6,-2 5-32,9 11-3,-7-14-9,-2-3-7,7 15 1,-1 0-34,-4-23-12,-2 11-15,-3 0 5,2-3-12,-4-6-3,-2-15-6,0 9-28,2 3 20,0-2 15,-6-5-33,0-4-15,-2-1-7,2-5-42,-3 7-46,3-7-39,0 0-49,0 0-51,0 0-33,-11-19-43,9 9-56,0-7-286,-4 1-694,6-5 308</inkml:trace>
  <inkml:trace contextRef="#ctx0" brushRef="#br0" timeOffset="106796.8844">6211 8067 117,'9'-30'150,"-4"11"-9,1 3 44,-5 7 27,5-1 13,-5-1-11,1 7-5,-2 1-27,1 0-17,-1 3-25,0 0 1,-14 23-12,0-5-2,-3-3 9,-5 9 15,3 1-23,-12 4-8,13-3-4,-2-5-8,-11 10-16,10-6 1,9-5-15,-10 3-5,3-2-3,-3 1 4,4-4-18,5 8-9,1-14-4,3-1-32,-2 0-25,5-5-24,1-2-25,-4 1-32,2 0-42,3 5-37,0-10-52,-2 0-43,-2-1-185,8 1-490,-6-14 217</inkml:trace>
  <inkml:trace contextRef="#ctx0" brushRef="#br0" timeOffset="107025.6382">5793 8225 86,'-3'-4'291,"0"1"2,2-1 3,-1-2-7,2 6-24,0 0-19,0 0-2,6-1-19,-3-5-13,1 6-37,4-2 9,9 0 25,9 4-34,0-11-30,13 14-15,1-3 2,-13 5-18,11-3 8,2 4-19,-17-5 21,17 2-43,-2-3 1,-14 3 0,1-3-26,-13 0 32,3 0-46,-1-4-2,-4 2-19,-3 0 19,0 2-12,-3-1-6,3-11-13,-7 10 19,7 4-66,-5-8-47,-2 4-37,0 0-51,0 0-82,7 0-58,-3-5-303,-4 5-667,7 0 295</inkml:trace>
  <inkml:trace contextRef="#ctx0" brushRef="#br0" timeOffset="107478.7661">6784 8081 326,'6'-6'335,"-6"-3"-5,0 1-33,0 1-37,0 2-22,0-6-23,0 11-22,0 0-20,0 0 24,-8 30-41,1 2-28,-3-7 25,-2 4-33,-2 15-8,2-19 11,2-11-7,-8 28 39,9-15-37,-5 2-7,4 0 3,0-4 1,-4-4 28,7 3-43,0 1 1,1-13-26,2-5 15,-3 0 11,4 0-16,2 1 0,1-4-7,-1-1 8,1 8-1,-2-7 8,2-22 0,0 18 27,0 0-39,0 0-8,0 0-8,3-2-5,1-10-10,-2 2-8,2-2-1,1-14-25,1-5 16,1 8 5,-1-13-11,6-12-9,-6 15 10,4-1-10,-2 4 1,2-17-6,-4 15-2,-6 2 7,10 0-7,1-6-1,-7 21 5,2 0-1,-3 5 35,2 0-32,-3 3 7,0 2-6,1 1 11,-3 4 7,6-2-13,-3-2-2,1 0 7,-1 3-11,4-6-3,1 7-1,8 4-5,6 1 22,2 1-11,0-4-3,4 5-12,1 2 6,9 3-4,-12-4 5,0 4-1,-1-7-38,-1 0 17,-1 0-14,-8-2-32,-4-2-30,-4-1-25,2 0-58,-6 0-49,2 0-36,-5 0-43,0 0-126,0 0-5,0 0-297,0 0-789,0 0 349</inkml:trace>
  <inkml:trace contextRef="#ctx0" brushRef="#br0" timeOffset="107726.9419">6703 8213 51,'-4'3'333,"2"0"-10,1 2 39,1-5-38,0 0 11,21 4-44,3 2 18,-2-8-36,17 10-10,3-5-24,-14 2-40,13 1-10,-1-10-21,-13 7-24,0 5-21,-13-5 11,10-3-75,-7 10-60,-6-10-43,-2 0-54,-1 6-43,-8-6-61,0 0-58,0 0-42,-17 1-211,-4 1-554,1 1 246</inkml:trace>
  <inkml:trace contextRef="#ctx0" brushRef="#br0" timeOffset="107953.5044">6636 8413 59,'-3'6'222,"4"0"29,-1-2 19,0-4 36,8 14 18,12-1 24,2 1-10,4-4-4,2-12-24,9 15-2,3-3-26,-2 5-13,0-10-36,-11-1-9,13 0-43,-15 2 1,-4-5-20,2 1-56,-9 0 23,0 3-25,-4-5-65,0-9-68,-2 10-92,-4 0-74,0 13-112,2-16-126,0-10-217,-6 12-703,0 0 311</inkml:trace>
  <inkml:trace contextRef="#ctx0" brushRef="#br0" timeOffset="108729.0244">9779 7998 174,'3'-7'234,"0"1"-6,-1 1-42,-1-1 22,3 6-19,-4-4-15,0 4-18,0 0-13,0 0-13,-5 11-12,0-1-26,-7 17 17,-10 20 15,11-20-16,-4-1-10,-7 19 5,5-4-8,7-10-11,-2 1-6,-1-1-10,-1 0-23,4 3 19,3-9-8,-1 5-1,2-4-8,0-2-1,3-7-3,0-3-1,3-2-4,0-2-3,6 4-6,-4-12 10,-2-2 28,4 5-12,0-4 43,2 6 22,5-10 1,2-4 8,9-2-15,4-2-34,10-18-8,-2 3 12,-2-3-13,4 0 28,-10-4-41,-6 10-6,10-20-67,-5-1 66,0 6-21,-4-7 8,-1 0 3,-1 5 3,-7 9-17,9 3-5,-14 1 1,0-4-7,-7 12 11,10-5-11,2 3-2,-11 8-2,2 5 1,-9 1 14,8 5-23,-1-6 9,-1 8-71,0-7 59,0 7 15,0 0-55,0 0-25,0 0 1,-11 9-41,2 15-20,2-12-26,0 1-27,-6-1-19,6 6-22,0-4-29,3 4-52,-1 10-258,2-5-603,-2 2 267</inkml:trace>
  <inkml:trace contextRef="#ctx0" brushRef="#br0" timeOffset="109114.2847">10113 8332 50,'3'-8'271,"-1"-5"-15,1 8-36,0-3 0,0 2-19,0-1-20,-3-4 7,0 4 17,0 2-38,0 5-9,-2-8-17,-1 5-16,-4-2 8,3 1-31,4 4-6,-14-4-17,0 6-9,6 0 5,-5 1-10,0-8-15,3 10 11,-1 2-25,1 2 23,3-2-30,0 6-7,0-2-8,4-4 6,-5 17-1,8-15-7,0 0 1,0-1-7,3 4 4,2-2 0,1 2-1,2 0 2,2 0-9,-6 0-1,1-7 4,0 4-27,1-1 22,-2 7 6,2-6 6,-1-4-14,-2 5 27,0-1-27,0 1 1,-3-3 1,0-7 2,-9 5-4,6 0-2,1 2 4,-7-4 3,-3 7 1,0-6 0,-5-2 0,-2 9-3,-2-10 6,-1-1 1,0 1 28,6-2-39,5-6 2,1 5-10,0 2 3,3 8-1,7-8-26,-9-7-33,4 6-49,5 1-73,2-14-58,1 11-216,1-2-502,0-2 222</inkml:trace>
  <inkml:trace contextRef="#ctx0" brushRef="#br0" timeOffset="109356.4444">10285 8306 153,'5'-5'326,"-3"1"-24,1 0-24,3 1-54,-6 3 3,0-4-19,0 4-10,0 0-34,0 0 27,-9 22-63,2-15-12,0 14-16,-4 4-9,3-17 1,0 13-19,-1 6-1,-3-2-12,6-7-7,6 0 3,-3 1-9,-1-5 1,4 3-17,-4-2 2,2-1 2,0-6-20,2 1 9,-2 2 15,4-4-26,0-2-2,3-1-24,0 1-4,2-8-48,0 3-70,3-2-84,6-2-19,-2-1-216,6-5-492,-8-3 219</inkml:trace>
  <inkml:trace contextRef="#ctx0" brushRef="#br0" timeOffset="109588.6473">10461 8144 119,'-3'-5'137,"4"-6"-18,-4 8-22,3 3-39,-7 3-47,2 5-102,1 2-97,-2 0 43</inkml:trace>
  <inkml:trace contextRef="#ctx0" brushRef="#br0" timeOffset="109827.2049">10485 8418 273,'2'-3'323,"4"-10"-31,2-1-26,1 7-18,-2 4-32,3-7-24,-2 11-11,-1 4-16,-1 6-32,4 9 16,1 4-20,-11-5-7,0 6-13,4 1-31,-10 3 16,1-15-6,-2 13-9,-6-5-8,6-5-13,-1-2 10,-3-2-9,1-2 14,3-2-9,-5 0 1,5-4 22,3-4 3,4-1-46,-7-1 46,7 1-7,-1-11-4,1-1-18,8 0 13,-4-5-20,10-4-9,-1-5-23,0 0 14,-1 2 5,8 5 0,3-1-9,0 1-34,2 7 28,3 8 3,-6-7-20,3-1-4,-9 8-46,8 8 65,-10-9-1,5 15-3,-7 0 5,-9-1 31,13 11-53,-8-20 11,-1 26-5,-7-9-7,4 1-21,-8 0 21,1 11-13,0-13-33,-2 3 10,-2 6-10,2-14-76,1 0-52,0 1-25,0-3-105,1-6-321,0 5-674,4 0 298</inkml:trace>
  <inkml:trace contextRef="#ctx0" brushRef="#br0" timeOffset="110410.5864">11254 8511 236,'0'-21'278,"0"1"-18,-5 3-38,-2 3 1,-4 0-17,-2 4-28,-1-10-19,0 15 1,-3 5-26,-4 3-2,-3 6-21,-1-6-10,1 14-3,1-3-19,2-3-8,3 10-5,8-7-12,-3 6 13,9-3-21,1 1-3,1-1-8,2-7 7,2 1-31,5 6 27,0 0 3,6-8 26,0-4-30,5 13 0,-2-17-7,5 9-4,1-15-4,-6 3 18,-1-1 11,0-2 7,3-14-6,-6 11-7,3-3 26,-1 3 17,-2-3-10,-2-4 27,2 3-24,-1-1 9,-4-4 19,0 2-33,-2 4 15,0 1 30,0-4-25,1 13 4,-3-7-9,-2 0 15,3 8-3,-4-8-9,2-1-3,-4 2-85,2 7 66,7-2-13,-7 2-2,3-6-10,-3 6 14,0 0-28,0 0-8,0 0-9,0 0 13,-10 24-9,6-8 4,-3 7-1,-1 5-19,-1 7 16,1 18 2,-4-7-5,0-22-2,-5 29-19,0 2 23,0 48-5,-3-60-1,4 0 3,-4 4 10,4-4-13,5-13 5,-10 20 28,-2 1 3,2 2 7,-4-11-11,-2-4-7,9-12-17,-1-5 12,3-2-3,0 1-1,6-16-7,-2 8 4,2-2-2,3-1 0,2-5 8,-2 0 27,3-3-26,-2 0 61,6-1 1,-6-7-3,1 2 1,0-3-50,0-11 34,2 0-64,-1-17-13,1-10 2,9-5 8,-5-3-7,7-4-7,4 9-7,1 5-3,8-39-9,-1 56 7,-3 6-7,0 1-17,6 1 2,11-12-17,-7 19-35,11-2 5,-10 7 8,14-3-55,-5 11-34,4-6-81,-11 5-36,8-4-74,-12 1-93,-2-8-349,-10 11-865,10-3 383</inkml:trace>
  <inkml:trace contextRef="#ctx0" brushRef="#br0" timeOffset="111107.3003">12355 8310 50,'6'-17'300,"1"1"41,-2 11-10,2-13-16,-1 10 6,-2 2-26,1 1-35,-4-2-22,-2 4 6,1 3-48,0 0-9,-6 10-28,3 2-9,-7 15-32,5-9 5,-1-4-23,-7 34 23,-2-1-26,6-13-1,-8 8-21,6-20 7,-1 7-12,1 0-11,0-1-13,2-10-3,4-10-2,0 7 2,-1-4-9,5-3-7,-4-1 5,2-1-19,-10 1 40,12-2-34,2-2 1,-2 0-45,1-3 52,0 0-10,0 0 0,8-8 9,-5-4-25,3-5 4,7 5 1,-4-18 2,0-3 1,-3 5-34,5-5 34,1-19 10,-2 23-8,2-5-3,-3 4-44,3 1 50,0-2 10,-3 5-41,1 1 65,-4 9 31,-1-2 1,1 8 3,-3-2 1,-2 6-1,2-11-2,-1 10-10,1-8 1,-1 12-21,1 0 10,-2-4-5,3 7-5,-4 0-16,6-1-46,0 1 51,9 0 3,2 1 4,5 2-20,6 0-4,0 1 3,0-1-6,-1 4 9,-1-3-9,-3 2-10,2 1-11,-1-5-15,-9 5 2,7 4-50,-11 2-31,2-8-37,-1 3-38,-4-5-32,-1 1-15,-2-4-29,-3 5-28,-2-5-52,-5 7-20,1-2-306,-6-3-704,1 3 312</inkml:trace>
  <inkml:trace contextRef="#ctx0" brushRef="#br0" timeOffset="111346.4347">12388 8379 171,'-8'7'276,"6"-5"0,2-2-15,0 0-12,0 0-13,0 0-16,0 0 2,22 7-28,-1 3-8,5-8-40,11 5 6,5-16-16,-16 19-18,1-3-12,-11 0-9,8 3-21,1 0-35,-10-8-56,-3 0-50,-4 2-95,-4 0-20,-1 0-65,-3-4-172,-13 8-451,-3 5 200</inkml:trace>
  <inkml:trace contextRef="#ctx0" brushRef="#br0" timeOffset="111590.7749">12211 8666 98,'2'4'296,"2"-1"48,5-2-30,14 8-4,-1-7-13,4-4-20,5 5-30,10 1 10,-13-9-37,13 12-14,-10-4-24,-11-1 26,5 4-65,19-11-20,-25 9-55,-3-8-59,7 3-106,-11-3-75,5 6-102,3-10-236,-7 0-552,1 3 245</inkml:trace>
  <inkml:trace contextRef="#ctx0" brushRef="#br0" timeOffset="112036.957">13020 8447 129,'-6'-1'257,"2"-2"-4,3 3-33,1 0-21,0 0-16,-6-1-18,6 1 3,0 0-8,0 0 22,0 0 5,17 5 35,-3-6 14,3 4-4,5-3 6,5 4-10,15 2-17,5-6-22,-2 11-47,2 4 21,1-6-3,4-1-29,-7-6-5,-3 8 4,-2 0-35,2 2-7,-19-8-10,1-1 4,-14-1 19,7-2-25,6-2 0,-12 5 12,-3-2 0,5 4 2,-8-4-18,0-8-4,-2 7-6,-3 0 0,11 1 11,-11-1-28,0 6-7,0-6-19,0 0 12,0 0-13,0 0-23,0 0-26,-8-15-54,0 8-11,6 7 4,-10-7-28,-2-4-12,2 1-23,-9-1 11,-2 4 1,-1-10 14,0 0 7,-3 2 25,2 1-10,1-1 15,3 0-3,-5 1 26,14 17 2,-9-14 10,7-1 17,2 7 22,5 1 3,5-13 5,-3 17 8,4-1 12,1 1 52,0 0-54,0 0-4,0 0 20,18 10 1,-9-7 74,18 7-57,9 11-5,-8-8 27,9 9-26,-13 0 14,12-3-15,-13-7-8,1 2-36,-7-2 38,-2-9-8,-5 7-2,-4-1 9,0-1 38,-2 2-60,-3 6 17,-2-4-44,-1 2 36,-1 5 5,-4-6 7,-4 10 4,-6-5-60,3-1 71,-3 0 1,0 0-7,-2-5-3,12 2-37,-12-1 33,5-4 2,-5 6-22,7-5 17,-23 2 36,22-1-50,6-9-1,0 4-22,3-4-40,2-2-42,-3 3-47,5-3-49,-10 5-63,7-3-69,3-2-78,0 3-210,0-3-656,0 0 290</inkml:trace>
  <inkml:trace contextRef="#ctx0" brushRef="#br0" timeOffset="112910.7843">14383 8268 36,'7'-10'194,"0"3"15,-4 1 10,4-4-9,-1-4 3,-1 9-2,-2 0 32,4 5 23,-4-5-12,2 0-20,-3 0-11,1 1 7,4 2-18,-7 2-9,0-5-10,0 5 18,0 0-50,0-4-1,0 4-30,0 0-3,0 0 22,-4-7-29,3 3-32,1 4-32,-6 0 32,-7 0-14,7 3-5,-5-2 2,-3 7-13,-5 9-9,-10-8-1,5 9-1,-5 10-17,-35 16 25,41-11-29,-1 9 3,-2-8 1,-2 1-6,14-5-4,-3-1-5,-3 13 8,6-13-7,2 0 1,5 23 7,-4-29-17,9-13-4,-2 16 2,1-4 5,-8 0-2,13-3 4,1-9-8,-6 6 33,9-1-33,4 0 3,-6-6-7,0-1 8,6 1-65,-6-3 64,1 0-16,3-1 9,-1-3-75,0 3-51,3-2-75,4-12-79,0 8-93,0 1-353,0-5-787,3-1 348</inkml:trace>
  <inkml:trace contextRef="#ctx0" brushRef="#br0" timeOffset="113396.6083">14721 8314 180,'3'-7'238,"-3"1"-14,0 3-25,2-3-24,-2 3-22,0 3 3,-2-4 10,2 4-33,0 0-9,0 0-24,-4 16 6,4 12-2,-3-15 0,-2 6 3,-4 7-2,-1 5 4,2 15 14,-3-16-15,-1-1 5,5 3-41,-3-2 19,3 5-7,-5-6 3,-1 0 18,3-4-4,0-3-19,0-5-6,3 0 3,3-6-17,8 16-2,-11-21-8,3-6-4,-2 5 8,5 1-17,-2-2-12,3-1 6,-4 1 4,4-1 54,0-3-30,4 10 7,-4-10 9,-4 0-6,4 0-20,0 0 31,0 0-2,0 0 17,0 0-24,0 0 3,0 0-11,4-14-6,-4 14-39,0 0 32,0 0-7,0 0-12,0-4 8,0 4-66,3-5 59,1-1-7,-4 4 11,-3-3-18,6 0 13,-3 5-12,0-3-8,0-2 18,0 1-24,0-1-5,0 0-3,3 0 9,-6 0-21,3 5 20,3-5-9,-3 3 8,0 2 0,2-5 9,-2 5-16,0 0-20,0 0-7,0 0-32,0 0-6,0 0-36,0 0-18,0 0-14,0 0-53,0 0-54,0 0-60,5-10-61,-10 6-266,7-1-679,1-5 300</inkml:trace>
  <inkml:trace contextRef="#ctx0" brushRef="#br0" timeOffset="114809.518">14738 8425 170,'0'0'215,"-2"-10"16,2 6-6,0 4-8,-2-6-10,2 6 7,0 0-34,0 0 19,0 0-30,4-15 0,-4 15 10,0 0-32,0 0-11,10 2-13,1-4 4,2-1-11,3 2 5,10 3-11,-1-4-9,3 1 18,20-1-21,-20 0 30,8 16-12,-8-16-21,1 2 7,-7-3 11,-4 1-28,2-13 2,-9 17-67,-1 1 54,0-5-7,-4 2-5,-1 2-3,-4-1 5,2 1-17,2-2-18,-5 0 24,0 0-21,5 2 8,-5-2-35,2 10-7,-2-10-35,0 0-38,4-12-15,-4 12-38,0 0-29,0 0-37,0 0-3,0 0-6,0 0 8,-17 7-14,10-3 23,-1-3-60,-1-2-14,-6 4-186,2 3-482,-1-2 213</inkml:trace>
  <inkml:trace contextRef="#ctx0" brushRef="#br0" timeOffset="115191.1157">14643 8577 92,'-5'3'167,"5"-3"-18,0 0 2,0 0-4,-8-3-11,4 6 27,4-3-23,0 0 0,0 0-6,0 0-9,-3 4 11,3-4-17,0 2-5,0-2-1,0 0-11,0 0-5,0 0-4,0 0-7,0 0-10,0 0 12,0 0 1,0 0-12,0 0 18,11 3-2,-7-1 14,0-7 13,-4 5-18,15 5 26,9 7-4,-8-9 4,7-6-17,-7 6 21,12 4-8,-2-9 0,17 11-17,-1-2-14,-17-2-22,-1-2 9,2-1-11,-13 2-15,-2-3-3,-4-1-10,2 2 13,-3-1 3,-2 1 20,1-2-3,-3 2-6,-2-2-4,7-7-9,-7 7-33,0 0 17,5-10-21,-5 10-3,0 0-15,0 0-59,0 0 24,8 9-23,-6-8-43,-2-1-29,0 0-30,0 0-33,0 0-26,0 0-82,0 0 11,0 0-41,-16 5-228,6-5-607,-4 2 269</inkml:trace>
  <inkml:trace contextRef="#ctx0" brushRef="#br0" timeOffset="115515.0524">14551 8765 116,'0'0'230,"0"0"-13,-4-1-14,2 2-18,-1 4-5,3-5-2,0 0 0,9 7 13,-9-7 22,6 5-27,4 10 18,-2-13-32,6 0 65,2 16-15,10-17-17,4 2 0,-1 0 22,1 2-61,-5-4-4,16 2-21,-13 0-12,-1-1 27,-1 2-53,10 10-8,-19-14 2,-6-1-19,5 1 11,-8 0-20,-1 3-6,-1-3-15,-2 0 10,0 0 6,-4 0-17,9-2-3,-9 2-38,5 0 36,-3-6-16,-2 6 6,6 2-9,-6-2-3,0 0 0,5-2-3,-5 2-22,0 0 2,0 0-76,0 0 56,7-9-19,-7 9-3,0 1-62,0-1-16,0 0-32,0 0-30,0 0-56,0 0-33,10-1-52,-10 1-24,11-3-215,-6 0-611,0 1 271</inkml:trace>
  <inkml:trace contextRef="#ctx0" brushRef="#br0" timeOffset="116123.3245">15179 8261 165,'0'0'257,"2"-8"-11,-2 6-6,0 2 20,-2-11-33,4 6-3,-2 5-5,-2-11-3,2 11 27,0-3-43,7-2 17,-7 5-46,0 0 8,4-3-45,-4 3 34,0 0-16,0 0-13,0 0 5,0 0 34,0 0-52,0 0-1,0 0 27,0 0-55,-4-6-5,4 6-6,4-8-16,-4 8-78,0 0 76,22 17-1,-10-10 0,2-2 3,0 4-75,13 8 56,0-10-1,5 17-56,-5-6 49,10 14 29,2-9-39,-4-3-3,-1 13-19,-6-2 21,-18-5-16,10-5-16,-3-6 14,-4 16 22,-4 1-25,-3 2 7,-7 2-6,-8 9 8,-5 2 17,-7 1-26,1-28-2,-13 21-31,-1-4 38,0-2 5,0-1-5,0-2 4,0-9-76,-5-5 89,1-4 0,14-1-5,-3 1-11,0-1-26,6-3 33,-3-9-2,12 6-6,2-2 1,4 0 10,-4-1-15,5-4-5,-3 7-53,3-6 66,5 3 24,-5-1-31,5-3 0,-8 1-24,8-1 37,-4 16 5,4-18-4,0 2 8,0 0 16,0 0-24,0 0-7,0 0 8,0 0-9,0 0-18,0 0 15,-6-12-6,6 12-37,0 0 7,0 0-31,0 0-57,0 0-45,0 0-58,6-10-25,-2 8-35,-4-5-50,0-3-38,-1 4-40,2 2-247,-1-3-701,0 7 310</inkml:trace>
  <inkml:trace contextRef="#ctx0" brushRef="#br0" timeOffset="118872.144">5739 3880 24,'-6'2'139,"4"-9"-9,2 7-21,-9 3 19,9-3-17,-5 0-8,2-12-11,3 12 0,0 0-4,0 0-2,-3 9-9,3-9 4,0 0-16,0 0 6,7 5-4,-3-1-9,5-8 3,3 13-7,10-5-1,2-9-4,12 21 0,5-6-9,-13 1-18,14 2 14,9-9-5,-10 9-7,-2-9-1,1 4-19,-13-3 19,-1-4 6,-2 1-7,0 3-10,-12-1 12,-1-1-14,-1-6-2,-2 3 4,-1 0-12,-4 5 7,-3-5-8,11-16-6,-11 17 11,0-1-50,6-4-12,-6 4-38,0 0-18,0 0-25,0 0-4,-10-3-8,10 3-77,-18-1-246,5 1 110</inkml:trace>
  <inkml:trace contextRef="#ctx0" brushRef="#br0" timeOffset="119166.3011">5780 3991 238,'-3'5'240,"5"-1"-9,-5 0-13,3-4-16,-7 1-3,7-1 7,0 0-17,0 0-20,0 0 5,15 8-8,-3-5-5,3-11-4,9 13-41,0 0 26,14 2 32,-11 0-47,0 0-3,2-4-52,11-3 34,-1 14-7,-15-14-22,1-2 7,-5 4 33,1 1-69,5-11 3,-14 9-12,1-11-9,-5 14 5,-2-1-2,0-32-16,1 37 7,-7-8-24,8 9 71,-8-9-88,6 8-16,-6-8-21,0 4-31,0-4-30,0 0-2,0 0-20,0 0-40,-10 7-18,10-7-21,0 0-2,-17 4 2,4-5-12,2 1 23,0 1 22,-9-2-141,-4 4-350,3-3 155</inkml:trace>
  <inkml:trace contextRef="#ctx0" brushRef="#br0" timeOffset="119424.4532">5839 4042 114,'-11'-10'155,"-6"13"15,7 1 11,5-1 22,-1 2-4,0-19 3,6 14-2,-5 9-7,5-9-36,-3 3 16,3-3 3,0 0 4,14 6-20,7 0 19,0-3-26,13-35 0,4 46 41,0-6-67,0 13 8,2-18-28,-1-43 10,-11 52-33,0-1 19,11-30-7,-14 30-6,-4-14-12,-8 13-5,1-3-7,-3-6-12,-3 6-4,-1-3 7,-5-2-30,2 2 18,-4-4-8,10 2 22,-10-2-37,8 2 11,-8-2-43,3-9-38,-3 9-24,0 0-73,0 0-40,0 0-72,0 0-72,-13 13-264,5-10-643,-2 0 285</inkml:trace>
  <inkml:trace contextRef="#ctx0" brushRef="#br0" timeOffset="120530.3469">2736 9544 25,'-7'7'298,"3"-9"-20,4 2 5,-3 2-7,3-2-44,-7-4-14,7 4-22,0 0 28,-3 9-13,3-9-15,0 0-20,0 0 40,0 0-55,20-1 3,-3 2 9,7-1-11,4 1-24,17 3 16,27 13-5,-31-14-26,2-3-5,1 1 13,-6 3-30,-10 4-23,-1-5-1,-2-1-3,-3 2 1,-8-4-13,-2-9-8,-5 12-23,0-3 15,-4 1-2,-3-1-16,5 1-15,-5-1 21,0 0-43,5 6-29,-2-6-62,-3 0-14,0 0-41,0 0-37,0 0-32,0 0-52,0 0 3,-27 5-21,13-4-5,-6-5-209,-5 9-550,1 2 243</inkml:trace>
  <inkml:trace contextRef="#ctx0" brushRef="#br0" timeOffset="120794.203">2793 9726 169,'-9'0'180,"1"-7"21,2 10-8,2-1 19,1 0 4,3-2-5,0 0-7,-8 2 5,8-2 3,0 0 7,0 0 10,0 0-25,0 0 59,18 4-59,-3-1 3,5 1-4,10 0-21,16-2-1,-19 1-29,12 4-17,-9-5 0,10 1-25,-3-1-13,-11 0-10,-4-6-5,-5 8-12,-1-3-8,5 5-8,-9-6-21,1 0-28,-2 0-54,-1 1 23,0-6-23,-3 5-18,-4 2-15,1-4 9,-4 2-54,5-7-34,-1 7-47,-4 0-41,0 0-48,4-5-34,-4 5-203,0 0-578,-3-11 256</inkml:trace>
  <inkml:trace contextRef="#ctx0" brushRef="#br0" timeOffset="121390.6913">3148 9402 97,'-5'-20'235,"-2"11"5,6-8 5,-3-13-3,1 19-29,0 1 12,4 9-13,-2-6-12,0 3-17,1 4-11,-1-8-30,1 8-13,0 0-40,0 0 15,0 0-21,0-4-1,0-7-13,0 11 21,0 0-35,0 0-3,0 0-10,8 13 3,0 3-35,6 6 48,-4-1 6,8 10-2,0-2-3,8 6 17,-1 2-24,5-3-10,-10-10 6,1 3-8,-3-5 9,0-3-26,2 3 5,-3-7-6,-6-3 1,-8 4 14,6-10-19,-1-1 5,-2-3-16,-1 1 31,-2 1 17,0-1 1,1-2 10,3 2 19,-4-1-9,-3-2 12,4 0-42,-4 0 46,4 3 24,-4-3-26,0 0 0,0 0 3,0 0-14,3 0 11,-3 0-12,0 0 3,0 0-28,0 0 16,0 0-3,0 0-3,0 0-17,0 0-3,0 0-7,-7-12 6,7 12-23,-4 0 12,4 0 0,-6-2-17,2 0 1,4 2-25,-15 4 10,3 5 4,-13-2-9,-2 6-1,1 4-25,0-1 31,-15 4 3,19-1-1,-1-1-1,4 0-22,-2 3 19,3 4-6,0-7-1,1 2 13,6-7 1,1-1-9,-3 13 8,8-16-21,-1-6 14,1 7 3,2-6-8,3-4-3,-6 1-49,6-1 55,3 4 5,-3-4 7,0 0-14,0 0-1,0 0 9,1 7 3,-1-7-9,0 0 11,0 0 21,0 0-13,0 0 5,0 0-13,0 0 25,0 0 7,0 0 5,0 0 8,0 0 34,0 0-27,-1 6 5,1-6 7,0 0-1,0 0 17,0 0-7,0 0-13,0 0 3,0 0-6,0 0-2,0 0-9,0 0 2,0 0-20,0 0 9,0 0 10,0 0-44,4-13-33,-4 13-42,0 0-66,0 0-83,0 0-66,9-2-44,-9 2-63,9 0-122,6-5-317,-1 0-895,1-2 397</inkml:trace>
  <inkml:trace contextRef="#ctx0" brushRef="#br0" timeOffset="122959.8663">4150 9428 33,'2'-5'242,"-2"0"-3,4 1-6,-3 1-12,4-1-18,-4-1 13,1 0-3,0 2-22,0 1 20,-2 2-16,3-7 1,-1 7 9,0-4-44,-2 4 23,1-4-2,-1 4-2,3-14-17,-2 15 32,-1-1-43,0 0-3,0 0-11,0 0-6,0 0 14,0 0-34,0 0-13,0 0-42,0 0 39,0 0 12,0 0-27,0 0-10,0 0 0,0 0-9,0 0-2,0 0-10,0 0-4,0 0 10,0 0-19,0 0 3,0 0-2,0 0-26,0 0 13,0 0 5,0 0-12,0 0-46,0 0 51,0 0 2,0 0-2,-11 8-6,11-8 27,-5 0-29,-1 8-2,2-7-6,-2 3 3,-11 8-4,0 2 0,1 10 2,-13 7 9,1 3-14,11-4 30,-10 9-38,7-15 5,-2 19-47,1 2 51,3 0 16,2-14-21,2-10 0,-6 19 0,13-11 6,2-12-14,-1 14 10,2-7-1,3-4-10,-1-3 7,2-15-3,-1 13-1,-1 1 0,2-5-24,0 0 28,0-8-2,0 6-73,2-4 83,-5 6 3,3-7-10,1-4 1,-1 0-21,2 5 21,-2-5 4,0 0-2,3 2-20,-3-2-12,0 0-42,2 6-25,2-7-64,3 1-15,1-5-25,1-1-60,4 1-51,1-6-33,-3 2-304,-3 8-703,4-8 312</inkml:trace>
  <inkml:trace contextRef="#ctx0" brushRef="#br0" timeOffset="123543.3464">4498 9572 173,'5'-7'226,"0"1"-8,-1 8-4,2-9-21,-2 0 20,-1 4 4,0-1-15,-2 2-3,3-4 37,-2 5-49,-2 1-1,4-1-25,-4 1-6,0 0-40,0 0-3,0 0-9,0 0-8,-7 26-17,3 0-28,-9 7 24,3 13-10,-12-1-2,4-1-4,-5-3 27,10-7-46,-1-12 7,3 9-23,1 1 11,0 2 16,3-10-19,-3-7 0,2-2 28,3 2-36,1-3-14,0-5 7,1-5 0,-1 2-25,1 4 28,3-4 29,-1-3-1,1-3 19,-1 5-13,1-5 29,-3 5 27,3-5 11,0 0-5,0 0 30,0 0-31,1-19-4,1 14-41,0-2 18,8-20-12,-3 11-6,3-9-6,4 3 20,-4-4-37,5 0-4,-3-6-5,1 1-3,5-13 12,0 0-19,-6 13-4,0 1-20,-1-1 29,-4 7-1,3 0 5,-7 8 7,4 2-12,-4 3 33,8-2 4,-8 7 0,-3 0 1,3 1-13,-2 3-8,2-13-7,-3 11-7,0 3-6,0 1-25,0 0 14,3-7-4,-3 7-15,0 0 10,0 0 1,10 7 1,-2-8 0,5 6 2,8 6-2,0-4 0,3 0 1,1 3-10,13 2 45,-14-2-43,2 0-20,-2-3-41,-2 3-11,-7-5-72,11-1 6,-5-7-45,-7 8-11,-1-1-63,-9 8-20,2-10-41,-2-4-4,-4 2-35,3 4-46,-3-4-247,0 0-700,-18 5 310</inkml:trace>
  <inkml:trace contextRef="#ctx0" brushRef="#br0" timeOffset="123813.9031">4556 9774 145,'-10'-2'266,"-1"8"4,4-5 6,1 4 3,4-3 1,2-2-25,0 0 9,0 0-30,0 0-3,0 0-23,0 0 13,18 1 12,-4 1-54,6 7-21,2-7-25,-1-3 3,-5 2-10,9 0-9,-1-6-40,-7 10-59,4 0-8,-7-5-45,-4 3-41,1-1-38,-2 2-41,-4-4-21,1 3 11,-3 1-57,-3-4 2,-3 6-9,3-6-225,-14 15-493,0-11 218</inkml:trace>
  <inkml:trace contextRef="#ctx0" brushRef="#br0" timeOffset="124104.1098">4455 9959 30,'-8'4'194,"4"1"-22,-1-8 5,2 6-4,0 2 21,-1 0 16,4-5 5,0 0-9,8 10 51,1-5-48,6-9-7,-2 15 5,1-12-16,6 12 16,2-3-31,5 2-9,-6-6-17,-4 2-24,-4-4-20,2 1-7,-2 1 8,0-2-49,-5 1 20,1 0-39,0-1 19,4-11-34,-3 13-40,-2-3-37,5 1-36,-4 0-35,-1-9-55,2 12-38,3-4-46,-4 0-253,5-1-558,-1 0 248</inkml:trace>
  <inkml:trace contextRef="#ctx0" brushRef="#br0" timeOffset="124470.5136">5167 9847 30,'-5'0'238,"-1"0"-12,2 0-3,4 0 10,-7-3-30,3-1-8,4 4 4,-2-2-15,2 2 8,0 0-21,-3-3-13,3 3-21,0 0 25,0 0 4,0 0-1,17 9 4,-3-4-3,10 2 15,3-11 3,11 18-63,2-2 49,-1 0 8,-1-2-22,3-8-17,-2 6 8,-1-2-37,0 14-5,-15-17-10,-1-9-15,-6 7 5,-2 1-20,-1-4-4,-5 4-2,-2-2 0,-2 1 20,2 1-38,-2-5-3,-4 3-14,4 3 10,-4-3-19,7 0-13,-6 4-8,-1-4-48,0 0-21,0 0-44,0 0-49,-10-9-48,1 7-24,1-1-39,-2 6-34,-6-9-30,-5 1-263,0-5-656,3 5 291</inkml:trace>
  <inkml:trace contextRef="#ctx0" brushRef="#br0" timeOffset="124756.1755">5423 9801 57,'-5'-12'128,"4"-1"10,6-3 7,-5 4 21,1 1 9,1 0 33,1-4-5,-2 5 12,3 2 10,-3 0-9,0 4-10,0 0-32,1 2-17,-2 2-35,0 0 3,0 0-14,1 14-13,-5 6 4,-4 6 9,-2 5-26,-3 18 4,2-17-12,-5 14-4,9-12-27,-4-1 17,-6 22 3,7-26-48,2 1 33,2-3 15,0-8-23,-2 5-1,3-7-5,2-2-8,1-10-5,-1 4-19,2 0-24,-2-1-52,2-3-2,2-3-39,-2 3-51,1-2-49,0-3-47,5 0-240,-5 0-538,9-8 238</inkml:trace>
  <inkml:trace contextRef="#ctx0" brushRef="#br0" timeOffset="125205.8831">6034 9804 87,'4'-17'337,"3"4"11,-4 4-25,1-1-25,-3 5-44,2-1-12,-1 6-33,-2 0-19,1-4-22,-1 4-21,0 0-5,-8 24-15,2-12 6,0 4-25,-2 7-3,-2 2-18,6-9-6,-9 11-17,3 4 8,2 1 0,-2-5-4,1-3-14,2 0-13,2-5 9,-4 10-6,5-17-7,3-9-3,-4 7 8,4-3-11,-2-2-10,2 2 21,-1-2-10,-3-2 10,3 2-26,2-5 5,0 3-35,0 1 43,0-4-24,2 4 15,-2-4 3,0 0 1,0 0-6,7 3-12,-6-13 21,2-9-15,0 3 24,1-1-50,0 8-5,5-17 10,1-6-1,-2 1 17,2-1-23,1 10 4,2-11-10,-2 1 14,2 6-25,-3-8 26,1 5 4,-1 0 7,-2 1 20,-2 6 30,1 6 22,-3 4 12,3 3 22,-4-1-4,5-2-2,-8 5-15,3 2 6,-6 2 6,5-1-30,-2 4-10,2-4-2,-2 4-14,0 0-6,0 0-8,2-4-5,-2 4 11,0 0-18,9 7-11,-7-4 6,8 1 4,2 3-44,3-1 46,5 1-4,3 5 19,0 0-15,0 0 13,5 4-19,7 5-3,-11-12-31,-1-4-37,0 3-48,-8-4-39,-6-4-31,0 4-45,-1 1-22,-1-5-31,-4 3-26,-1 0-63,-2-3-257,-10 5-672,1-1 298</inkml:trace>
  <inkml:trace contextRef="#ctx0" brushRef="#br0" timeOffset="125506.102">6022 9876 216,'-5'2'290,"3"1"9,1-1-8,1-2-11,7 7 5,6 3 14,4-4-33,5-2-16,6 1-37,-1 2-2,-2-3-17,5 2-19,-2-2-29,-3 4 30,1-1-53,-1 2-22,-11-4-23,0-5-55,-8 2-5,1-1-73,-1 6-32,-5-7-45,-1 0-34,0 0-54,0 0-40,-18 0-243,5 2-544,-3-1 241</inkml:trace>
  <inkml:trace contextRef="#ctx0" brushRef="#br0" timeOffset="125780.1027">5960 10082 2,'-7'4'211,"3"-3"33,1 1 8,3-2 6,0 0 1,0 0-7,0 0 13,19 12 15,4-5-3,0 0-14,1 1-19,13 4-5,-13-8-39,2 6-17,0-5-21,-2 2-5,4-2 1,-8-2-41,-2-3-14,-3 3-24,1-3-37,4-1-29,-9 2-30,-3-9-37,-2 8-47,2 0-34,1 0-48,-5 0-64,2-3-69,1-2-219,-4-1-579,-2 0 256</inkml:trace>
  <inkml:trace contextRef="#ctx0" brushRef="#br0" timeOffset="126073.7611">6520 9421 174,'0'-3'284,"0"3"0,2-4-1,-4 0-10,2 4-31,0-7 25,5 1 0,-3 3-4,-2 3-6,4-2-40,-4 2 24,0-11-9,1 11 3,-1 0-29,0 0-14,7 7-19,-7-7-12,10-3-9,-4 5-29,2 3-20,1-4-7,-3 0-11,5 2-19,1 9 8,12 10-8,-4 0-4,8 14-4,5 3 15,-7 1-30,-3 8-5,-1-1-5,-2 1-3,-15 12-3,10-5 7,-8-21-6,-4 50-2,-9-26-3,0 1-1,-7-5-6,-3-5 1,-10-2-20,8-7 19,-2 1 1,-3-5 1,5-7-6,-9 12 21,4-24-25,0-5-3,-2 5 8,1-2-8,0-10 5,4 9-2,2-7 1,-6 2 15,14-1-18,3 2-3,0-7-12,2 1 5,3-4 15,-2 3-43,4-3-37,-6 0-29,6 0-87,0 0-57,0 0-64,0-11-64,0 11-64,3-8-232,6 5-721,-1-4 319</inkml:trace>
  <inkml:trace contextRef="#ctx0" brushRef="#br0" timeOffset="126624.2667">7260 9861 126,'2'-12'345,"0"3"-6,-2-1 8,2 6 17,1-5-28,-3-2 2,1 6-10,-1 0-12,0-2-20,2 4-34,-2 0-30,0 3-42,0 0-8,0 0-26,0 0-19,5 10-5,1 0-28,-2 7 20,3-4-10,3 10-16,0 4 10,-4 1-9,3 0-14,-1-11-8,1 15-22,1-2 13,-1 2-5,-1-4-6,1-3-9,2-1 9,-4-4-18,-1-11-4,-1 7 6,-1-4-9,-1 4 3,-1-6-11,0-4 1,1 0 25,-1-2-31,2-2-1,-4 2-6,1-1-7,-1-3-2,-1 6-17,3 1-16,-2-7-34,2 1-17,-2-1-34,0 0-55,0 0-49,-3-15-26,3 9-58,1 2-33,1-6-24,-2-10-304,0 8-720,0 2 319</inkml:trace>
  <inkml:trace contextRef="#ctx0" brushRef="#br0" timeOffset="126942.4867">7496 9868 50,'5'-4'204,"1"-13"14,-5 5 5,4 2 2,-5 0-2,2 10-15,0-7-31,-2 2-4,3 3-9,-3 2-27,0 0-2,0 0-40,-24 14 10,10 9-7,-5-4-8,0-5-14,-4 5-18,5 2 17,5 4-14,-5-8-7,1 0-1,-4 5 10,4 0-12,-1-8-11,-1 6-16,3-1 7,-2 0 25,6-9-33,0 2-4,1-2-12,0-1-5,-5-4-24,8 2-29,2 1-30,-2-3-64,2 3 4,2-4-28,1-2-41,-1 0-191,4-2-432,-3 1 192</inkml:trace>
  <inkml:trace contextRef="#ctx0" brushRef="#br0" timeOffset="127230.5488">7090 9989 128,'-5'0'297,"4"-2"1,1 2-10,0 0 0,-1-5-28,1 5-23,7-5-25,0 5 0,16 1 38,-1 2-67,5-4-16,2 6 23,9 3-50,-1 13-9,-9-18-12,13-18-3,-11 22-34,12-2 16,3-5-2,-21 7-32,0-2-37,1-3-45,-9 1 7,-5-1-34,0-2-51,-2-2-13,-1 4-25,-5-3-74,4-3-41,-3 2-254,-1 0-544,3 2 241</inkml:trace>
  <inkml:trace contextRef="#ctx0" brushRef="#br0" timeOffset="127587.3166">8037 9902 316,'5'-14'345,"-1"2"23,1 2-29,-3 1-16,1 3-13,0 2-54,1 14-37,-4-10-23,0 0-26,0 0-38,0 0 5,0 7-7,-7 10-26,-3 13 10,-3 2-32,1-2 15,-3-6-22,-1 7 19,-5 12-27,8-16-8,-5 12-5,2-20 0,0 10 3,4-3-10,1-15-5,0 15-5,1-6 2,6-3 24,-3-2-45,1-8-1,3 3 16,-1-4-20,-2 5 28,5-5-30,0 1-5,-2-2-5,3-5 16,-2 5-4,1-2 6,1-3-7,0 0 22,0 0-45,8-8-9,-2-1 1,1-8-1,6-5-31,-2-2 27,-5-2-2,6-1-12,1-2 14,-9 2 38,9-7-25,-2 5-9,6-14 4,-5-1-1,-2 12 1,-2 2 4,3 5 11,-4-2 13,-1 10 18,-2 5 15,1-5 14,-3 5 6,2 3 36,-1 1-12,-3-2 7,1 6-9,2-3 18,-7-1-9,8 4-5,-4-3-8,3 4 3,-3 3-20,3 0-9,-3 0-4,8-2-6,-2 4 10,11 0-20,7 8 2,1-3-10,3 0-1,16 18 7,-20-18-20,3 7 12,-1-9 11,-7 7-32,-7-7-16,4 2-21,-2-2-19,-4-1 7,-4 1-59,5-2-24,-7 0-33,1-3-13,0 2-33,-4 0-20,-1-2-23,0 0-48,0 0-34,-13 8-309,4-6-691,-3-7 305</inkml:trace>
  <inkml:trace contextRef="#ctx0" brushRef="#br0" timeOffset="127883.1138">7982 10047 235,'-3'0'260,"-1"2"12,1 1-1,0 0-30,3-3 11,8 14-4,1-9-5,4-1-11,9 4-4,1 0-3,-1-4-44,2 1-27,3 0 2,-10 14 10,7-14-48,-3 2-4,-4-4-15,-2-1-27,-2-2-5,-3 0-45,-2 0-23,-1 3-10,-1-3-60,-4 3-32,2-1-48,-2 1 2,-2-3-32,-11 2-51,4 12-35,-3-11-182,-3 1-485,-6 6 214</inkml:trace>
  <inkml:trace contextRef="#ctx0" brushRef="#br0" timeOffset="128212.3482">7928 10293 103,'-6'4'171,"1"1"32,2-2 23,0 1 28,3 5 8,3-4 11,1-2-7,3 4 36,6-1-45,1-5-14,9 10-23,2-2-7,0-2-24,-1 0-1,4 1-16,-2-1-24,2-2 0,8 13 9,-14-16-31,-1-4-21,-6 4-33,0 2-4,4-2-39,-8 0-40,-2-1-44,-5 1-29,1 0-48,5-12-48,-5 11-80,-5-1-69,4 0-229,-1-3-604,-3 3 268</inkml:trace>
  <inkml:trace contextRef="#ctx0" brushRef="#br0" timeOffset="128640.6524">10490 10139 209,'10'-22'262,"-9"6"22,2 9-18,0-4-44,-3 2-7,3 7-27,-3-1-17,0 3-17,0 0-31,-6 14 1,-4 1-8,1 14-10,-1 8-11,-13 10 13,12-2-34,-7 33-7,5-40-16,4-9 5,1 0-13,2-2 6,4 6-10,-1-7 17,1-9-20,1 1 6,1-1-12,0-13 16,4 12-2,1-2 22,1-4 13,3-3 14,2 0 7,3-3 14,2-1-5,11-3-4,-5-7 1,5-1 7,14 0 13,-17-8-29,1-1-12,8-14 9,2-1-11,1-10-12,-6 7 1,-3-13-7,-1 11 13,-6-9-22,12 7-4,-19 8-4,0 2 3,-6 3 2,1 1 3,-2 13-5,0-1-49,-2 4 38,-7 10-7,6-6-23,-2-7-49,1 12-18,-2 0-40,0 0-19,-11 12-39,3 1-45,-3 8-56,0 8-40,4-5-43,-2-1-300,5 3-691,0 0 307</inkml:trace>
  <inkml:trace contextRef="#ctx0" brushRef="#br0" timeOffset="128953.8764">11031 10418 132,'11'-11'259,"-1"11"8,-1-12 4,-4 6-8,1-4-15,-3 5 16,1 0-23,-3 1-19,-1-1-21,2 2 32,-2 3-75,-5-6-22,-4 7-8,-4-1-18,-1 8-3,-3-4-25,-1 6 2,5-5-41,2 5 22,5-6-9,-2 4-10,2 2 2,0 1-29,6 0 20,5 0-1,0 6-9,5 5-6,6-2-19,-2 1 20,-1-1 6,-2-7-10,0-3 3,0 8 15,-1-9-25,-4-15-4,-3 10-16,-1 1 25,2-2-6,-2 2 0,-4-3 12,7 2 45,-5-4-54,-2 6-7,-3-4 25,-4 3-28,-1-1 5,-4-4-4,1 2 1,-2 2-8,1-2 1,7-3-33,-8 1-23,-1-2-40,-5-1-40,11-1-57,-3 8-55,8-8-67,-2 0-204,4-1-560,3 0 248</inkml:trace>
  <inkml:trace contextRef="#ctx0" brushRef="#br0" timeOffset="129255.0888">11369 10403 224,'8'-7'381,"0"0"8,-4 3 14,1-2-79,1 1-46,-3 3 3,-2-1-55,-1 3-31,0 0-13,0 0-22,-7 14-13,2-6-18,-5 0-13,-3 13-8,-1-1-7,3 1-43,-2 1 22,0 23-10,6-30-37,3-3 28,-9 1-18,11-2 11,0-8-9,1 5 32,-1 3-45,2-7-8,3 3 2,-1 3 7,0-2 20,5 0-48,8 5-35,-7-12-49,5 4-45,2-5-54,-3 3-61,4-6-62,-1-2-264,6-3-612,-7 4 272</inkml:trace>
  <inkml:trace contextRef="#ctx0" brushRef="#br0" timeOffset="129566.3093">11564 10235 154,'-5'-16'177,"1"9"-18,3 5-23,-5-2-23,3 4-50,3 0-59,0 0-64,-10 6-65,6 4-134,1 0 59</inkml:trace>
  <inkml:trace contextRef="#ctx0" brushRef="#br0" timeOffset="129937.5736">11564 10466 281,'4'-5'325,"1"-4"-22,-2 4-8,1 2-47,5 3-29,-3 0-24,-2 3-12,-2 1-17,6 4-16,-3 2-9,-2 2-18,-2 5-6,-1-1 6,-2 1-27,-3-2-2,-2 1-25,2 0 12,2-7 68,-4 1-82,0-1-1,-1-1-3,3-1 3,4-2 15,-3-1 36,-1-3 11,0-2-6,5 1 4,-5-13-1,4 8 11,2-5-21,2-2-18,0-3 4,6-2-15,3-6-33,2 3 37,-1 15-1,5-20-28,3 4 0,-1 6 11,0 4-32,1 6-3,-7 0-8,9-1-12,-13 6-28,6 3 32,5 2-3,-10 2-3,-2 0-6,0 4 6,-2-2-20,1 8 2,-5-5 17,-2 5-23,11 30-3,-17-33-14,1-5-30,-3 5 15,3-2-106,-3 15-53,-2-15-49,6-2-57,-2-1-90,2-1-277,1-2-728,1 2 323</inkml:trace>
  <inkml:trace contextRef="#ctx0" brushRef="#br0" timeOffset="130280.8167">12117 10611 11,'16'-26'253,"-2"-1"7,0 1-2,-6-1-4,-1-9-10,-4 19-4,-2 4-12,-3 3-15,2-1-26,-4-6-26,-2 10-32,-1 4 3,-2 3-13,-15 0-12,0 5-9,3 4-26,-5 3 11,4-14-9,-2 19-13,6 1-8,4 0 6,1 3-16,4 5-8,1-10-31,6-1 26,4 2-3,1-5-3,0-2-9,7 2 4,-2-2 3,2 5-7,7-9 4,-1-3-3,-4-1 9,5-2-3,4 0-8,-7-3-17,-1-5 17,8 0-15,-9-2 17,-3 3 7,4-5-16,-5-1 35,2-9 11,-2 11-3,1-9 3,-6 11 33,3-1-14,3-12-3,-6 12 15,2 3-3,-7 1 45,4 1-42,-2 5 0,2-3-16,0 2 5,-2 1 11,1-6-35,1 1-15,-2 5-36,0 0 34,0 0-7,-6 14 0,0-6-10,-3 15-35,0 0 44,2 5 2,-7 4 6,-3 15-6,10-12-55,-16 14 62,2-1 10,-10 27-17,13-27 27,-2 38 29,-6-40-37,0 1 0,-2 2-3,1-2-3,3-7 1,-8 9-9,-2-13 5,3 0 23,-3-7-24,3 8 7,-4-15 13,11-8-12,0 2 32,2-6-29,3-8 14,8 3-10,-2 2 24,4-2 4,2-5 0,-3-12-7,3 6 32,1-2-36,3 0-9,0-10-15,3-2 0,3-6-24,7-3 22,6-3-8,6-14-3,6-1-8,25-10-1,-23 15-24,3-1-3,3 8-27,2 1 10,-9 18-5,10-15-19,0-2-17,-3 13-27,-8 9-23,10-14-55,-13 18-59,1-3-54,-1 2-88,2 1-54,-5-9-395,1 12-885,-2 0 392</inkml:trace>
  <inkml:trace contextRef="#ctx0" brushRef="#br0" timeOffset="130844.217">13126 10343 9,'9'-29'322,"3"2"-3,-2 2 23,-2 2-28,-1 6 18,11-6 21,-13 9-20,-5 7 17,2 1-54,0 0-14,-1 4-37,-1-1-16,0 3-38,0 0-28,0 0-11,-5 13-4,-2 13-4,-2 3-30,-8 13-4,10-13-12,0 2-13,-6 0-35,7-4 26,-2 6-3,4-15-6,-3 2-16,-1 4 11,2-10-20,3 2 3,0-11 7,-1 4-19,2-3 0,2-1-3,-3-4-6,-2 2-2,5-3 11,0 0-3,-2 2 0,2-2-8,0 0 12,-3-6-19,3 6-6,0-15 14,0 2-28,-5 5 6,7-17-4,3-24-5,0 21-12,0-1 16,1 4-4,5-21 2,-7 13 3,13-8 18,-9 12-12,3 7 13,-6-7 19,0 11-12,3 2 31,-4 4-4,-1 6 2,-2-3-10,2 0 4,-1 8-3,-1-8-7,2 3-9,-2 2 4,2 2-16,-3 2-5,4-3 0,3 1 7,5 2-14,-4 2 7,8-10 2,5 13 4,1 3-6,16 4 9,-17-5-24,6 0-29,-3-1-32,-1 0-27,-1-6-44,-8 5-32,0-2-32,-4 2-30,-3 0-40,0-1-18,-4 0-22,-3 0 11,-1 1-39,-5 0-308,-12 9-701,2-11 311</inkml:trace>
  <inkml:trace contextRef="#ctx0" brushRef="#br0" timeOffset="131183.4589">13147 10261 150,'-7'4'226,"1"-4"22,3 3 0,3 0-2,0-3-18,-4 1-9,4-1-44,0 0 28,0 0-7,15 5-19,-2-1-3,-3 3-30,13 1 16,-5 2-12,7 1-14,1 0-15,-4-1-23,5 0-41,-5 3-35,0-5-68,-8-3-5,-7 10-38,0-11-48,-1-7-2,-5 8-64,0 0 18,-1-5-25,-5 7-170,-5 0-413,-11 2 182</inkml:trace>
  <inkml:trace contextRef="#ctx0" brushRef="#br0" timeOffset="131218.4833">13179 10490 109,'-14'5'98,"-11"7"24,16-9 5,2-2 16,3 0 19,-2-1 7,6 0 3,0 0 5,0 0 9,0 0 13,0 0 9,17 3 0,-8 1 0,5 3-16,0 0-30,8-1 3,1-3-22,1 3-52,1-3 35,3 4 18,-2-1-66,0-5-49,1 2-29,-3 0-68,4-3-56,-5 3-58,-2-6-48,3 2-239,-8-1-509,5-2 225</inkml:trace>
  <inkml:trace contextRef="#ctx0" brushRef="#br0" timeOffset="131645.7935">13919 10404 141,'-9'-6'340,"2"-9"13,1 11 23,4 1-36,2 3-18,0-2-31,-2-3-15,2 5 2,0 0-54,0 0-14,0 0-1,21 7-2,-14-1 24,20 6-47,14 4-16,0-4-2,0-1-25,-2 2-15,3-2-10,-4 8-12,3-12-1,-13-1-14,-4 0-12,2-3 2,-3-8-3,-7 9 24,1-1-25,-1-2-1,-7-1-3,1 1-2,4-2-18,-4 2 10,-3 2-6,0-5-7,-1 0 1,1 3 29,-3-3-41,-1-4-15,1 2-50,-1-1-4,4 3-24,-5-9-16,-5-9-19,1 12-64,-1-6 52,-1-4-12,-6 4 1,1-1 6,-3 1-15,2 2 34,3-14 6,-2 16 14,1 3 6,-4-3 18,8 5-9,-2-2 18,3 2-10,-1 1 30,4 4 32,-2-4-33,1 3-11,1 1 37,0 0-36,0 0 8,16 11 6,-11 1-1,6 3 14,-3 2-20,5 11 2,-7-12 4,1 2 10,-1-1 42,-2 1-51,-4 2-1,0-2 50,-3 7-25,2 11 40,-9-14-43,1-6 5,-9 6 43,-1 0-52,0 1 3,1-4-8,-5-3 3,-1 4-15,2-3 5,9-12-27,-8 7-31,1-2-43,6-2-53,-1-2-36,-2 9-49,5-15-70,2 2-253,4-5-616,6 3 274</inkml:trace>
  <inkml:trace contextRef="#ctx0" brushRef="#br0" timeOffset="132320.2659">14971 10423 185,'5'-9'291,"1"-1"-8,1 9-3,2-16 12,-1 0-4,-4 8-13,4-8 33,-3 12-10,1-3 16,-4 1-31,-2 2-37,3 1-11,1 4-35,-4 0-66,0 0 34,0 0-17,-2 12-21,-3 2-12,-3 12-8,-3 1-8,-1 5-13,-2-2-11,3-2-7,1 4-13,-4-3 2,6-3 0,-4 1-1,1-6-14,-2 1-22,9 5 16,-6 2-7,6-18-14,1-3 11,-4 7-6,6-12 6,-1-1-3,1 1-21,-3-2 26,2 7-15,2-8 15,0 0 10,-2 0 30,2 0-9,0 0 0,2-12-45,0 4 35,3-7 6,-2-1-17,0 6 5,4-16 5,2 0-21,0-3-5,1-2 0,4-16-3,3 4 32,-4-2-42,0 18-5,-2-18 11,-3 11-8,1 3-13,1 6 38,-3 8 12,-2 0-20,0 6 41,-3 7 14,3-7-26,-3 4-8,1-1-15,1 3 0,-5 1-7,5 1-16,-4-2 5,0 5-22,4-3 25,-4 3-7,16 4-20,-2 3 21,-7-2 15,16 4-27,-2-1 19,-2 3-28,4 2-30,2-1-21,-8 2-48,0-14-6,-4 13-3,9-2-108,-10 1-58,0-2-57,-2 0-34,3-1-37,-10-3-52,-5 11-241,-2-13-763,-2-1 338</inkml:trace>
  <inkml:trace contextRef="#ctx0" brushRef="#br0" timeOffset="132667.513">14948 10485 112,'-7'1'243,"4"3"1,-1-1-47,1-3 23,-1 7-3,4-6-13,0-1-11,11 4 40,2 3-42,11 0-10,-1 3-10,0-5-26,-6 3 30,7 1-63,0 2-33,-3-5-34,-1 1-34,-6-2-33,-4-3-64,1 3-44,-4-3-38,-1-1-29,-5 3-20,-1-4 6,0 0-113,-8 6-351,-6-2 155</inkml:trace>
  <inkml:trace contextRef="#ctx0" brushRef="#br0" timeOffset="132708.5503">14836 10707 188,'-3'1'186,"-1"2"22,3 9 29,1-12-24,12 14 5,0-10-20,11 2 18,-2 2-22,7-3-13,11-9-23,-13 10 1,14-1-35,-14-5-26,3 4-41,0-1-58,-4-1-53,1 0-51,3-11-91,-2 9-185,-3-2-411,0 2 183</inkml:trace>
  <inkml:trace contextRef="#ctx0" brushRef="#br0" timeOffset="133094.8155">15585 10561 369,'-4'-10'377,"1"10"-11,0-3-28,3 3-58,0 0 14,0 0-21,0 0-21,0 0-5,28 7 15,-1-2 8,11 5-23,0-3-31,-10-4-20,14 13-5,-16-13-27,0 3-19,-3-1-10,1-1-8,7-7-14,-17 6-11,2 1-7,-8 0-24,2-2 12,2 2-11,-4-2-10,-4-2 2,4 0-5,-8 0-56,0 0-33,0 0-17,8-2-96,-8 2-62,0 0-76,0 0-82,0 0-49,-8-11-254,0 8-721,2-5 319</inkml:trace>
  <inkml:trace contextRef="#ctx0" brushRef="#br0" timeOffset="133128.8393">15862 10446 298,'-2'-8'304,"-3"5"-23,5-2-9,0 5-25,-3-5-30,3 5-15,0 0-33,0 0-22,-7 10-13,3 2-14,-3 5 12,3-3-37,2 11-12,-6-6-11,-5 7 18,-1 4-8,-4-6 2,5 4 2,-4-1 4,2 2-25,2 15 4,-4-27-72,8-4-39,-3 1-55,2 1-46,-10 3-31,14-7-62,0-7-205,-2 6-478,5-6 212</inkml:trace>
  <inkml:trace contextRef="#ctx0" brushRef="#br0" timeOffset="133544.1398">16388 10519 420,'7'-14'411,"-6"6"-24,2 1-22,0 6-42,-2-3-37,-1 0-33,0 4 19,0 0-72,-10 29-20,5-15-16,-1 4-31,-6 7-22,0-3 34,-1 11-33,2-5-22,1-6-2,-9 5-27,11-11 6,3 2-5,-3 6 31,-4 0-33,-3 2-4,12-11-14,-2-8-11,3 3-46,-1-1 55,3-7-1,-3 3-9,1 0 0,0-2 12,1-1-1,1-2 20,-2 6 23,2-6-6,0 0 11,0 0-22,4-13-13,-1 8 3,0 0-4,2 0 5,0-6 0,2-9-27,0-4 26,4 0-37,6-1-6,-6-3 16,-1-1-10,14-13 28,-13 14-41,-1 4 12,0-7-49,0 0 40,-3 5 4,3-7-1,0 10 12,-6 2 4,1 6-3,8 5 0,-10-5 7,-1 4 1,-2 4 4,2 2-1,1 2-11,0-2 4,-1 0-8,-1 2-3,3-2-11,-1 4-1,1-1-4,5 2 3,6 3 2,1 1-1,7-8-2,-3 14 30,7-2-35,12 0 4,-16 3-5,-1 2 4,-9-6 8,8 4-36,-7-3-20,-1 0-17,0-1-28,5 3 29,-9-4-105,-4-5-46,-1 2-34,-1-1-49,-3-2-13,0 0-9,0 0-46,-14 5-268,6 2-683,1-7 303</inkml:trace>
  <inkml:trace contextRef="#ctx0" brushRef="#br0" timeOffset="133876.3983">16295 10652 140,'-9'3'378,"7"-3"-13,2 0-4,0 0 6,0 0-24,13 10 6,4-6-48,5-4-28,2 3-51,-2 3 13,18 8-22,-21-10-20,5-1-8,-3 3-17,3 1-15,0-6-14,4 4-14,-6 0-25,-7-5 8,-1 6-46,0-5-58,-7-1-55,-4 3-1,-3-3-43,7 0-36,-7 0-41,0 0-36,0 0-47,-19 11-19,4-9-317,0-2-641,-8 3 283</inkml:trace>
  <inkml:trace contextRef="#ctx0" brushRef="#br0" timeOffset="134237.6328">16163 10891 112,'-2'5'292,"6"4"14,-1-4 8,3-5 10,2 7-50,13 0 48,25-3-16,-20 6-17,-1-2-21,5 1-79,5 4 43,12-9-12,-21 0-11,-1 2-20,24-2 25,-27-4-37,-2-17-24,-6 20-1,0 0-1,3-2 2,-9 1-10,2-2-18,-7 1 17,7-2-32,-3 2-16,-3-1-10,3 2-3,0-2 14,-4 1-33,1 1-8,-4-2-32,0 0-1,0 0 22,5-5-55,-5 5-15,0 0-1,0 0-21,0 0-16,0 0-7,0 0-14,0 0-54,-3-7-38,3 7-56,0 0-46,0 0-62,0 0-74,-6-8-250,6 8-721,-8-3 320</inkml:trace>
  <inkml:trace contextRef="#ctx0" brushRef="#br0" timeOffset="139613.8693">10666 11485 270,'3'-11'271,"0"5"-30,-2-2-20,-2-1-27,-2 9-15,3 0-18,-13 23-19,-1 7-16,-10 13-6,-4 6-10,-7 24-10,14-32-19,-2 10-14,2-2 3,11-1-5,-2-17 8,2-10-11,4 9 6,0-6-20,6-9 4,-1 3 11,2-7 19,-1 2 50,6-5 21,-4-2 31,5 0 28,7-3 13,-4-3-6,12-5-15,8 1-4,-2-9-39,10-4 22,-10 5 42,13-17-76,-2 7-16,2-13 24,-8 3-26,-2-12-15,3 4-8,8-39-7,-18 52 37,-5 4-64,14-4 0,-18 5-11,-4 7-6,-6 3-34,0-2 36,2 6-3,-2-1-31,-3 5 10,1 0-20,-3 0-49,3-5-40,-3 9-83,0 0-8,0 0-48,-5 18-19,0-12-20,-9 9-40,1 8-26,9-8-46,-6 9-55,-2 1-241,5 2-715,0-2 316</inkml:trace>
  <inkml:trace contextRef="#ctx0" brushRef="#br0" timeOffset="139983.1577">11104 11852 215,'6'-6'278,"1"-3"18,-2 2-18,-2-4-10,0 1-44,-1 4 9,3-3-4,-5 4-33,0 5-19,-5-7-13,0 0-16,4 6-18,-7-1-13,-5-11-18,-4 17-26,2 2 14,6-1-16,-11 11-12,1-3-2,5 5-34,4-2 19,-2 7-7,8-8-20,0 4 13,1 9 9,5-12-17,3 1-6,-1 0-13,3 0 10,0-8 2,1 5-3,-3-5 2,-3 0-26,3 0 24,2-1-5,-5-4 6,2 1-6,-3-1 3,1-1 4,-2 7 7,0-10-34,0 0 39,-6 7-5,6-7 4,0 0-11,-8 0 10,-1 0-5,-5 2-4,6 1-2,-1-5-4,-16 4-34,12 0 1,2-4-28,1 4-32,-1-1-37,11-1-26,-10 3-46,5-4-38,5 1-51,-8-2-162,8 2-482,0 0 213</inkml:trace>
  <inkml:trace contextRef="#ctx0" brushRef="#br0" timeOffset="140316.3687">11338 11864 259,'11'-9'340,"-2"2"-21,1 2 13,-6 2-60,0 1-35,-1 0-48,-3 2 0,3 10-20,-3-10-12,-5 12-7,-10 5-35,8-1 6,-4 6-19,-2 0-10,0-2-13,6-2 3,-3 5-19,1 2-12,3-11-22,2-3 14,-5 3 6,7-2-12,-1 1-2,3-6-27,-2-2 23,7 20 2,-5-18 0,5-7 2,-3 1-11,5-1 8,7 7-1,-6-8-48,3-1-47,2-3-40,-3 2-82,4-6-67,0-3-266,2-6-563,-4 4 249</inkml:trace>
  <inkml:trace contextRef="#ctx0" brushRef="#br0" timeOffset="140348.3893">11473 11703 104,'0'-7'198,"0"3"-49,-2 0-28,2 4-35,2-12-29,-2 12-60,0 0-34,0 0-76,7 21-122,-1-13 54</inkml:trace>
  <inkml:trace contextRef="#ctx0" brushRef="#br0" timeOffset="141220.0093">11685 11942 178,'2'-2'281,"1"-1"-20,2 3-5,-5 0-55,5 5-24,-2 0 9,-1 6-33,0-3-6,-2 5-20,-2-3-11,-3 9 5,0-2-22,3-3-3,-5 3-7,-2-4-8,0 3 13,3-9-21,3-2 9,-2 3 0,0-1 18,5-2-1,-1-1 60,1-4 22,-8 0-10,6 1 9,2-1-3,0 0-43,-1-10 5,4-1 28,2 1-57,4-3-15,6-9-11,5-2-4,-4 2-40,19-1 17,4-2-4,-14 10-15,2 4-1,-13 5-41,12 1 38,-2 10-11,-3-5-15,-6 6 11,-6 0 3,5 0-11,-3 5-15,-3 0 41,1-1-33,-4 8-8,-3-6 11,-1 4 6,-4 0-32,-1 3 24,6 0-4,-8-2-51,0 0-5,-1-1-73,0 1-9,2 1-41,0-6-30,3 0-46,-1 8 32,6-11-1,7 6-4,2-3-70,6-2 51,5 6-2,2-8 1,2-7 10,-2-1-130,4 1-396,-3-1 1308,1-8-658,0-5 53,9-4 51,-11 0 43,-2 2 33,2-7 9,-2 1 39,13-4 36,-18 2-6,-2-5 5,0 9 12,-2-6 1,-9 11 6,3-2 11,-2 1-27,-1 0 5,-3 3-35,-1-13-21,-7 16-8,-3 4-12,2 1-13,-13 1-1,-3 3-18,-3 7-23,0-1 19,1 13 32,2-9-46,4-2-3,0 9-18,2 0 8,5 3 1,5-7-6,1-1-2,3 2 3,3 4-8,2-6 2,-2 0 4,7 2-4,1-2-26,-1-7 29,7 14 4,-2-13 24,2-5-27,2-1 19,-3 0-12,-2-9 8,2 6 65,-2-4-45,2 9-10,0-11 6,-3-7 0,5 7-47,-4-2 67,-2 6-6,2-8 16,0-1-3,-6 4 23,2-3-22,0 5 17,1-3 15,-4 2-6,2 0 12,-2 1-18,-1 1-1,-1 1-21,0 2 6,1 4-15,-3 0-7,1-6-14,-1 6-4,0 0-10,0 0-4,-6 13-10,3-3 3,-13 5-14,3 7 13,-1 5 2,0-1-6,-7 15 3,7-14 23,-10 15-28,0 12 11,-3-5 18,-11 23-12,4 14 4,12-43-3,-3-2-2,-19 26-2,17-21 0,-1 0 5,0-5-10,1 2 5,-9-6 10,10 0-8,4-23 7,-8 20-28,0-3 28,4 7 6,2-22-2,1 3 2,-1-12 12,3 0-7,-1 13 14,8-18-1,5-2 21,1-2-7,-2-2 10,3-1-3,-3-7-13,1-5 4,-3-3-15,9-5-9,-1 5-9,5-10 31,2-8-33,6 7-8,4-24-4,4 9-12,5-5 37,4 5-41,2 10 6,6-5-14,13-21-3,-15 32-1,9 5-7,2 15 7,1-14-21,3 2-18,-9 6-26,8-5 5,-6 16-25,3-6-13,-6 2-42,-12 10-32,6-9-39,-7 3-46,0 0-35,-3-2-12,-4 3-44,-3-1-57,0-5-64,-7 3-250,6-1-787,-2 0 349</inkml:trace>
  <inkml:trace contextRef="#ctx0" brushRef="#br0" timeOffset="141858.463">13192 11881 143,'10'-13'311,"2"-8"5,-5 7 5,5-9-7,-4 9 34,-7 5-38,14-2 1,-13 7-20,1 0-24,-2 0-50,0 1-16,-1 3-35,0 0-19,-1 12 2,-7 1-34,3 6 3,0 15-8,-10-8-19,-1 5-5,-3 9 24,7-14-38,-3 20-5,2-25-52,3-4 39,2 17-11,1-22-2,1-3-7,-1 2-7,1-2 8,2 0-8,-1 0 5,-1 0-2,3-2-31,0-4 32,2-1-2,-2 1-12,1 2 14,1 2 35,-1-7-11,2 5 12,0-5-11,0 0 48,-3 6 7,3-6 6,0 0-6,3-14-31,0 4 8,2-5-10,1-3-18,3-8 5,7-3-16,-5 1 34,5-25-7,-2 22-27,2-9 15,9 3-20,-8-7 5,-6 17-4,1-5-28,1-2 31,-4 5 3,3 8 4,-2-1 20,-10 10-42,3 2 25,4-4-5,0 9-9,-7-1-7,13 1 90,-10 2-108,-1-5 1,1 6-50,-3 2 29,15 7 81,-7-7-81,7 5 5,-1-3-25,6 6 26,1 3-1,4-2-19,-2-4-25,0 5-4,1-2-52,5 1-22,-9-1-67,0 4-9,-5-7-39,-1 2-57,-1 3-27,-5-3-70,-2-2 5,-5 0-8,2-1-44,-5 7-249,-3-7-739,-2-2 327</inkml:trace>
  <inkml:trace contextRef="#ctx0" brushRef="#br0" timeOffset="142263.7509">13276 11877 91,'-11'9'291,"5"-8"-6,2-3-1,-1 3-2,5-1-17,-5 6-19,5-6 3,10 6 4,-1 1-24,10-2 6,5 0-20,-2 3-34,3-1-14,2 4 9,-1-1-70,-6-6-55,5 3-51,-11 2-47,-1 1-51,-2-4-55,-6-9-44,2 8-45,-6-1-23,3 4-169,-4-8-471,-12 9 209</inkml:trace>
  <inkml:trace contextRef="#ctx0" brushRef="#br0" timeOffset="142317.7898">13161 12104 59,'-13'1'233,"7"1"1,4-4 0,-4 4 25,6-2-25,6 8 10,-6-8 10,10 6 0,-5-4 13,11 4-12,6-5-8,4 6-3,2-3-50,-12 3-4,21-2-36,-9-15-43,-2 15-62,-2 1-16,5 3-59,-9-7-58,3-2-64,-14 0-47,15-1-101,1-8-204,-3 8-542,-2-3 239</inkml:trace>
  <inkml:trace contextRef="#ctx0" brushRef="#br0" timeOffset="142762.3883">13941 12046 166,'-7'-7'360,"0"-6"-9,1 9-23,4 4-37,2 0-34,0 0-22,0 0-11,0 0-15,0 0 13,0 0-7,15 8 10,-4-2 0,9 2 20,4-1-34,1 2-17,4-1 4,11 6-35,10-8-1,-14 3-12,-8-2-12,11 1 4,-13-3-8,4-13 1,-8 14-6,0 0 12,-13-1 23,6-2-34,-6 2-1,3-2-2,-4-2-7,0 2 27,0-3-45,0 5-5,-3-5-35,1 0 20,1 9-5,-4-9-15,4-1-9,-7 1-8,3-3 2,3 10-1,-6-7-20,0 0 12,9-8-51,-9 4 35,0 4-18,0 0-14,0 0-7,0 0-11,6 0-13,-7-8-9,1 8-37,0 0 7,0 0-44,0 0-31,-9-9-19,4-1-2,-1-1-14,0-4 7,-4 5 3,0-1 16,-8-6-5,4 4 42,6 8 9,-8-13-16,4 4 43,-6 2 17,7 0-3,0-1 16,-2 3 14,5 4 13,1 1 13,0 0 5,1 1 5,6 1 22,-1 0-25,1-4-1,0 7 8,0 0 10,0 0-17,8 17 32,3-4 3,7 4 16,1 2-9,5 0 7,-7-3-7,1-3 1,-5 7-53,-2-5 50,-8-6-25,7 8 21,-6 0 0,-1 2-33,1-2 34,-1 1-2,-6-2-6,3 2 11,-5-5 17,-1 2-20,-4-4 3,-4 7-45,-3 1 38,7-4 18,-9 1-19,0-6-24,5 0-96,-6 2-34,6-5-63,0 1-65,0-2-61,6-2-304,5 0-682,0 0 301</inkml:trace>
  <inkml:trace contextRef="#ctx0" brushRef="#br0" timeOffset="143112.66">14917 12041 274,'4'-10'339,"-2"4"-24,-5 3-32,3-1-46,0 4-18,1-4-34,-1 4-15,0 0-19,0 0-28,-11 11 0,1 1-5,-1 2 8,-2 0 5,-4 11-43,3-1 9,-7 15 19,8-17-7,1 0-24,-1-1-2,6-4-9,3-2 4,-2 1-15,2 0-4,1-1-8,3 2 58,-1-5 11,2 1-26,1-1 22,2 5 25,0-7 4,5-2-6,-1 3 13,6 0-35,0 0-2,6-4-46,0-3-38,-6-2-53,8-3-71,2-1-68,-3-5-74,-2-3-41,0-1-8,3-4-95,-6-6-221,1 4-649,0-5 288</inkml:trace>
  <inkml:trace contextRef="#ctx0" brushRef="#br0" timeOffset="143443.5873">15134 11969 198,'-1'-11'288,"-8"-3"-13,4 11-12,-1-6-44,3 1 7,0-5-20,1 9-27,2-6-27,-5 10-20,5 0-36,0 0-35,0 0-44,-1 16-59,-8-4-44,9 0-68,3-1-185,-3 9-367,-1-1 164</inkml:trace>
  <inkml:trace contextRef="#ctx0" brushRef="#br0" timeOffset="143869.8853">15238 12351 284,'6'-7'327,"-2"-3"-21,8 1-1,-3 9 10,1-12-13,2 2-29,0-2-36,-3 0 29,0-2 9,0 0-56,-3 6 31,-3 1-6,3-4-35,-1 4-21,-3-5-5,1 0-33,-4 7-17,1-5-7,-2-1-14,2 5-24,-4-1-15,0 7-4,-9-5-2,-8 1-11,-8 4 24,3 2-36,0-3-4,0 9-7,1 1-7,2 7 10,1-5-15,1-1 0,-2 7-34,6 0 21,0 8-1,7-10-3,3-8 5,-11 14 1,16-6-8,4 9 2,-1-11 6,2-3-7,9 1 20,-7-4-25,-1-4 7,6 5-31,0 0 31,17 0 21,-9-4-16,6 3-1,0-7 32,0-4-32,-3-2 12,0-1 4,3-9 5,-11 11 0,8-9 2,7 8 8,-8-14-8,1-1 18,-7-1-35,4-2 39,2 0-1,-3-5-10,0 0 5,-2-1 8,8-11-22,-12 9-3,3 1 14,-2 3-17,-7 13-6,5-11 3,-6 7 3,3 6-13,-4 1 2,0 7-10,-2 0 0,-1-2-18,3 5 30,-3 2-36,0 0 7,-22 19-13,6 3 12,2 5 1,-6-4-7,-1 0 5,-3 20-1,3 2 9,5 2-5,1-16-5,-2 1 0,5 0-12,6 0 13,5-11-2,-1 10-18,4-1 28,2 1 10,3-5 0,1 3-5,2-12 8,4-1 3,-4 0 10,11-2-10,1-2 6,-3 0-3,5-6 2,4 5 4,-4-8 6,2-3 2,2 0-20,-4-4 43,2 3 5,-10-4-28,-1 0 20,0 2 0,-4 1-8,0-7-1,0 6-3,-4-2 1,-1 3 12,-2-3-23,2 3 0,-2-1 36,0 3-60,6-8-10,-8 7-20,0-2-18,-2 3-34,0 0 9,0 0-16,0 0-25,0 0-17,7 0-47,-7 0-8,0 0-11,0 0-36,1-3-3,-1 3-20,0 0-36,-5-6-38,5 6-8,0 0-56,-7 0-210,1 0-652,6 0 289</inkml:trace>
  <inkml:trace contextRef="#ctx0" brushRef="#br0" timeOffset="145182.4629">2449 11226 113,'-10'3'258,"0"-2"-7,3 2-15,0-1-8,4 1-14,-1-2-10,1 2-8,3-3-11,-3 1 16,6 6 7,-3-7 13,0 3 24,3 7 17,4-8-26,10 5-16,4 0 10,3 0-36,0-7-16,13 12-12,2-4-22,6 0-7,-7-1-12,2 2-15,-15-4-24,3 2-5,13 1-56,-18-7 11,-1-10-38,-6 14-31,-1-2-51,-8 2-25,7-3-57,-4-4-41,-3 5-64,-1-3-52,-2 4-310,-4-4-685,0 0 303</inkml:trace>
  <inkml:trace contextRef="#ctx0" brushRef="#br0" timeOffset="145544.7474">2422 11474 257,'-7'6'259,"0"-1"3,0-12-2,1 9-28,2 3 21,4-5-4,1 6-11,8-3 29,-2 4 8,17 3-32,4 1-15,13-2 10,0-2-43,4 5 12,-7-2-47,1 5-5,-9-11-3,8-2-22,-8 1-18,-4-1-10,1-11-20,-6 16-16,3-6-41,-3-14-14,-8 16-46,-2-2-43,6-2-48,-8-1-50,-2-3-55,1 2-28,-2-2-65,-3 3-248,2-9-619,-1 4 274</inkml:trace>
  <inkml:trace contextRef="#ctx0" brushRef="#br0" timeOffset="146526.4209">2964 11140 135,'-1'-5'299,"-2"-3"9,-2 8-4,5-8-19,-3 2-17,1 0-19,2 4-11,2-5-28,-2 5-6,0 2-16,4-6-29,-4 5 3,0 1-24,0 0-10,6 8 4,-5-4 21,3 7-14,3 0-6,6 12-28,0 4 57,2 0-7,-2-1-20,2-5-25,-3 7-2,6-2-8,0 20-1,-2-24-8,-2-2-4,0 1 0,-3-1-20,5-3-2,-8-6-1,2 3-10,-6-6 1,3 1-6,-4-6 4,2 2-24,0 3 32,-4 4 16,1-9 10,-2-3 0,5-3 4,-2 6 16,-3-3 0,4 0 3,-4 0-5,0 5-25,0-5 18,0 0-1,0 0-15,3 1-5,-3-1 5,0 0-25,0 4-21,0-4-9,0 0 28,3 3 0,-3-3-1,0 0-3,3 2 32,-3-2-34,0 0 21,0 0-1,0 0 2,0 0-7,0 0 16,0 0 4,0 0 14,0 0-17,0 0-23,0 0 25,0 0-12,0 0-43,0 0-16,0 0-12,0 0 0,-6 7 0,6-7 0,0 0 0,0 0 0,0 0 0,0 0 0,0 0 0,0 0 0,6 5 0,-6-5 0,0 0 0,0 0 0,0 0 0,0 0 0,0 0 0,0 0 0,0 0 0,0 0 0,-6 3 0,6-3 0,0 0 0,0 0 0,0 0 0,3-14 0,-3 14 0,0 0 0,1-7 0,-1 7 0,-1-3 0,1 3 0,0 0 0,-3-5 0,3 5 0,0 0 0,-7 9 0,7-9 0,0 0 0,0 0 0,0 0 0,0 0 0,0 0 0,10-7 0,-10 7 0,0 0 0,0 0 0,0 0 0,0 0 0,7 3 0,-7-3 0,0-6 0,0 6 0,0 0 0,0 9 0,0-9 0,0 0 0,0 0 0,0 0 0,0 0 0,0 0 0,0 0 0,0 0 0,0 0 0,2 2 0,-2-2 0,0 0 0,0 0 0,0 0 0,0 0 0,0 0 0,0 0 0,0 0 0,0 0 0,0 0 0,0 0 0,0 0 0,0 0 0,0 0 0,0 0 0,0 0 0,0 0 0,-5 7 0,5-7 0,0 0 0,0 5 0,0-5 0,0 7 0,0-7-5,0 0-28,3 2 10,-3-2-5,0 0-5,0 0-9,-4-12 23,4 12-7,0 0-4,0 0 14,0 0 47,0 0-49,-3-5-11,3 5-14,0 0 19,0 0 8,0 0-16,0 0 0,0 0-1,0 0 8,0 0-3,0 0 0,0 0 0,0 0 13,0 0-8,3 12 10,-3-12-2,0 0-4,0 0 48,0 0-49,0 0 10,0 0 2,0 0-4,0 0-7,0 0 11,0 5-9,0-5-33,0 0 52,0 0-4,0 0 9,1-13 4,-1 13-18,0 0 15,0 0 2,0-5-9,0 5 13,-4-3 37,4 3-53,0 0-12,0 0-2,0-9 13,-3-2 15,3 0-16,-3 0 3,2-2-25,1 5 27,1-21 4,-2 21-1,1-1-6,-3 5 7,0 0-10,3 4 15,-5-2-17,3-2-1,-3 1-27,5 0 37,0 3-11,-2-4 1,-2 2-1,4 2 19,-11 2-39,-6 19 9,-6-4 47,-16 8-44,-22 18 10,20-9 0,2 4-12,-23 21 11,24-21-9,-14 21 2,18-22-4,0-1-9,-4-1 0,12 0-27,6-9 3,1-4 0,4-3-9,-3 5-6,5-10-18,6-6-16,-4 7-15,5-3-36,3-6-36,-1 3-26,-2-7-30,-1 7-3,7-2-25,-1-4 4,2 4 2,2-4-17,4 1-46,0-5 1,7-4-48,-1-1-205,4-1-629,-6 0 279</inkml:trace>
  <inkml:trace contextRef="#ctx0" brushRef="#br0" timeOffset="147059.3883">3728 11343 183,'7'-7'301,"0"6"2,0-9-18,0 6 24,-4-3 7,2-1-1,0 0-14,-7 5-52,5 1 13,-3 2-23,3-4-28,-3 4-28,0 0-13,-10 12-30,-7 6-10,-14 10-34,-8 1 18,-12 31-18,-1-4-3,18-15-15,-17 18 17,19-16-32,1-3-6,4 7-7,1-11-1,-3 13-9,14-4 2,7-22-12,0 12-13,4-2-36,-4 0-64,11-1-44,4-6-40,4 1-64,3-3-63,8 14-23,1-22-280,5-2-646,0-7 285</inkml:trace>
  <inkml:trace contextRef="#ctx0" brushRef="#br0" timeOffset="147507.8073">3822 11903 22,'-8'2'158,"-2"2"-20,3-2-12,4 3-7,-2 1-7,3-4-24,-2 4-13,1-3 1,0 7-8,0-6 4,2 0 35,-2-1 29,3-3 4,0 0 13,-6 3 2,6-3 31,0 0 2,0 0 12,0 0-5,0 0 11,0 0-16,0 0-9,13-10-29,-2 4 13,2-5 23,8-3-46,0-1-4,1-4-25,7-11 16,-5 17 1,-3-12-9,-1 3 3,2-1 12,-5 2-12,0 0 11,-7 7-1,0 2 5,-9 4 10,5 2-17,1-1-8,-4 3-22,-2 1-1,2-1-41,-3-1 14,3 2-17,-3 3-13,0 0 3,0 0 4,0 0-18,-7 27-9,1-19-10,-4 8 14,3-2-4,-4 8-4,-3-1-6,0 2-25,4 3 29,6-8-5,-5 6-4,4 1-3,-1-7-19,6 0 19,0-9-4,3 8-15,-5-2-2,4 4 11,2-9-4,0 0-4,3 3 30,2-5-28,1 4-21,4-7-11,0-2-34,-6 2-29,16-1-47,0 0-34,0-8-45,-3-3-36,9-2-74,-10-4 2,2-4-45,-1 3-299,-4-1-737,-6 3 326</inkml:trace>
  <inkml:trace contextRef="#ctx0" brushRef="#br0" timeOffset="147850.8933">4249 11550 14,'-6'-16'334,"1"5"13,-2-5 7,1 6 0,-4-2 31,6 2-51,1 9-24,0-5-22,2 0-21,1 6-30,0-5-26,0 5-25,-3-4-53,3 4-87,3-14-81,-3 14-55,0 0-39,0 0-58,6 29-47,-2-10-70,3 8-167,0-1-509,0 6 226</inkml:trace>
  <inkml:trace contextRef="#ctx0" brushRef="#br0" timeOffset="148272.2092">4521 12019 29,'4'-4'251,"-1"-1"30,4 0-2,-3-3-16,2 0-7,1 0-17,1 3 4,-3 5 3,4-7 5,-3-10-4,2 8 16,-2 1-20,1-3-10,0-2-20,0-1 0,0-1 21,-1-2-40,-2 3-10,2-4 0,-5 4-17,1-4-14,-2-3-13,-2 5-13,-1 0-18,-2 5 1,-8 5-14,3-7-16,-4-9-8,-6 18-18,-2 5 2,-2 6-5,-3 3-10,-11 2-1,-1 9-20,15-5 9,7 5-10,-3 1 15,1 1-18,-1-1-11,10 0 7,1 7-5,5-13 17,4 2-21,-5-3 8,6-2-8,3-7 0,2 9 18,2-3-7,2 10 2,6-12 9,-1-6 5,2-4-5,6 2 26,0-4-4,3-2-2,-2-3-4,-3-3-22,4-2 29,2-1 9,-4-4 16,0-5-5,-4 6-5,12-15-7,-3-12-1,-10 15 4,10-5 0,-5-14-10,-5 20 17,9-13-11,0 4-13,-16 11 12,-1-1 16,-3 11-9,-3 6 17,-2 3 8,2-4-28,-3 6-13,2-1-56,0 2 47,-3 3 10,0 0-34,0 0-7,-13 22 32,1 2-24,-4 8 0,-12 9-5,1 1 7,-1 0-19,4 0 4,7-1-14,3-12 3,1 2-7,-1 1-9,6-6 21,-1 9-9,4-9 61,0-6-71,3 3-29,0-6-24,1-8-7,2 8 3,1-8-23,0 5-12,3-3-23,0-2-18,2-2-94,7 0 6,9 8-56,-7-11-50,6-1-68,2-5-69,-3-2-309,4-5-864,-1 4 383</inkml:trace>
  <inkml:trace contextRef="#ctx0" brushRef="#br0" timeOffset="148643.8706">5232 11969 109,'-14'-1'347,"7"-5"22,0-2 0,-4 5-18,8-1-13,3 4-17,-3-3-45,3 3-3,0 0-72,0 0 40,0 0 2,17 7 1,3 0-3,5 3 12,-1-3-30,4 4-16,-1-4-21,0 0 9,-1 3-13,0-6-6,0-1-15,-11 2 9,5-1-20,5-1 0,-14-1-6,-4 2-1,3-3-37,-6 0 20,3 8-13,-4-9-35,1 0 18,5 5-23,-9-5 10,0 0-2,3-5 26,-3 5-89,0 0-38,0 0-26,3-3-36,-3 3-19,0 0-31,0 0-19,0 0-19,0 0-33,0 0-18,0 0-28,0 0-24,0 0-27,0 0-46,-18-4-16,11 0-33,-1 3-288,1-4-739,-3 1 328</inkml:trace>
  <inkml:trace contextRef="#ctx0" brushRef="#br0" timeOffset="149039.5537">5449 11833 109,'3'-11'316,"1"-8"10,-4 10-9,0 4 7,2-2-15,-1 1-11,2 3-5,0-1-24,-2 0-40,-1 4-25,0 0-31,0 0-20,0 0-33,0 0 4,4 17-6,-7-6-27,-1 8 7,0 12 0,-2-5-6,-2-1 30,-6 5-72,3-1 50,3 1-2,-3-1 13,1-2-12,2-5 9,-2 4-29,4-1-4,-4-1 6,2-9-17,-2 9 1,6-10-15,0-5-9,0-1 20,-1 4-22,3 3-1,0-10-3,-1-8-3,-4 9-35,6 0 34,1-6 0,-2 0-6,1 5-2,1-5 18,-2 7-21,2-7-5,0 0-17,0 3 22,0-3 16,0 0-23,0 0-22,0 0-27,0 0-34,0 0-43,0 0-42,0 0-28,0 0-53,0 0-41,0 0-80,0 0-348,20-11-762,-10 7 338</inkml:trace>
  <inkml:trace contextRef="#ctx0" brushRef="#br0" timeOffset="149661.2147">6334 11800 106,'7'-10'379,"0"-4"2,-3 9 3,0-2-39,-4 1-6,0 3-68,2 2-31,-2 1-53,-2 11 22,-9 11 7,-1 3-2,0 6-17,-9 8-9,4-8-11,-6 15-12,2-7-10,4-10-5,3 2-35,-8 8 8,8 10-8,2-27-10,1 2-7,6-6-7,-7 4-14,5-13 0,0 4-6,3-3-15,1 6 6,0-9-17,-1 2 0,1-8 0,0 6-4,3-7 3,0 1 7,0-1 6,-4 3-34,4-3 32,0 0-11,0 0-24,5-15 7,-3 3-17,6-5-13,1-6-17,5-3 4,0-2-18,2 1 6,5-12-1,-2-13 3,-3 22-41,2-9 47,-5 10 8,7-14 5,-7 13-4,1 1 26,-4 3 4,-1-7 17,-1 10 1,0 8 10,-6 4 16,3 1 14,-2 1 9,1 2 10,-1 1-16,5 4-11,-6-3 1,0-7-5,0 12-25,-1-2 36,5 2-9,-6 0-8,0 0-19,0 0-14,14 2 11,-1-2 8,1 7-19,8 5 13,15-1-3,-16 0-3,4 1-2,-4-3-33,-1-1-50,0 14-36,-6-16-35,2-9-40,-2 12-62,-3-1-72,-7-4-40,2 1-43,-1 1-20,-3-3-17,-2 3-310,-3 3-787,-3-9 349</inkml:trace>
  <inkml:trace contextRef="#ctx0" brushRef="#br0" timeOffset="150028.514">6325 11952 147,'-10'-1'232,"3"4"10,0-3 7,4 3-12,-1-1 15,3 10 11,2-8 3,1 1 6,10 4 14,3-2-50,3 2-21,3 1-60,0 0 28,4 2-8,-4-5-25,1-7-33,-10 7-42,5-4-34,4-6-32,-9 8-37,-5-2-41,-2-1-44,0 1-48,-5-3-32,0 0-60,-2 2-15,-4 5-186,-8-7-490,-1 0 217</inkml:trace>
  <inkml:trace contextRef="#ctx0" brushRef="#br0" timeOffset="150065.5403">6190 12153 91,'-10'5'178,"3"2"22,3-1 25,1-2 15,3 3 8,1 2 3,5-2-25,7 3 4,-2 12 13,12-14-52,1-3-8,2 4-48,2 1 25,2-12-8,14 15-16,-2-19-46,-15 14-45,11-3-77,-13-6-64,3 3-50,0-3-105,-1 0-200,-3-8-486,3 5 215</inkml:trace>
  <inkml:trace contextRef="#ctx0" brushRef="#br0" timeOffset="150423.998">6914 11647 153,'-3'-22'287,"3"3"30,0 7 7,0-3-6,0-4-14,0 12 9,0 2-46,7 3-53,-7 2-15,17 0-12,0 17-41,7 6 20,6 9-12,-2 12-4,-2 4-9,0 3 4,-9 0-5,-2 6-2,-12-3-25,-6-4 5,-7 6-5,-5-7-15,-15 31 3,5-41 1,-5 0-15,2 12 0,-6-23-8,6-14-9,-8 12-8,0-4 2,11-7-4,-9 5-8,9-7 0,-3 1 13,3-4-33,3 3-21,-2-5-20,3-1-81,7-4-44,0-1-108,-2-2-93,7-2-97,-2-2-267,3 0-755,7-2 334</inkml:trace>
  <inkml:trace contextRef="#ctx0" brushRef="#br0" timeOffset="150808.7503">7690 12235 163,'6'-19'331,"-1"1"-4,-2 0-7,1 5-5,-4 1-1,3-2 3,-1-2 7,3 5-44,-5 5-12,3 5-38,-2-2-41,-1 3-16,3-3-38,-3 3 11,0 0-21,-1 20-28,2-2 16,-8 29-6,10-22-9,-3-10-4,0 18-50,4 1 38,-2 2-3,1-9-9,2 2-2,-5-2-22,4-2 37,1 1-7,-3-9-42,0-5-22,-1-3-20,1 3-102,-2-10-46,0 5-41,0-2-8,4-2-37,-4-3-50,0 0-45,0 0-249,0 0-635,8-17 282</inkml:trace>
  <inkml:trace contextRef="#ctx0" brushRef="#br0" timeOffset="151209.2178">7800 12393 563,'9'-30'40,"2"1"-6,-4-5 60,2 7 20,-1-5 18,0 2 34,-6 6 31,6-1 13,-5 17 8,1-3 29,-3-2-57,2 5-27,-3 3-20,2 2-23,-2 3-24,-10 12 6,7-2-11,-13 9 5,0 8 3,-7 9-2,-2-2-4,4-14-11,-5 18 11,1-1-28,-6 1 11,12-15-20,0-5-5,-1 4-33,3 0 11,2 4-43,-2-12-33,4-11-40,-4 9-43,4-1-45,8 0-59,-2-8-51,1-1-183,-5-2-506,11 0 225</inkml:trace>
  <inkml:trace contextRef="#ctx0" brushRef="#br0" timeOffset="151248.2429">7432 12310 119,'-1'-2'280,"1"-3"-2,0 5-1,-1-7-9,1 7-14,0 0-38,0 0 14,12 1 9,2 3-11,12 3 1,-2-5-20,5 3-15,0 1-26,15-1-4,3-6-16,-2 11-65,3 2 45,24-6-36,-33 0-52,-11-2-54,-1-1-40,0-1-70,12 10-74,-16-12-63,-8 0-272,11-2-576,-14 2 255</inkml:trace>
  <inkml:trace contextRef="#ctx0" brushRef="#br0" timeOffset="151636.025">8383 12198 298,'1'-13'359,"-1"4"-34,0 4 11,2 2-29,-2 3-38,-4-10-40,4 10-44,0 0 9,-16 36-19,6-20 3,2 1-12,-5 6 22,2 3-42,2 1-12,-5 2 12,3-1-17,1-1-44,-2 1 48,-1 3 12,0-5-3,1-4-16,10 7-2,-4-16-14,-2 1-7,0-2-15,3-4-3,1 1-8,1-4-7,-2-1 2,-1 1 19,5-2-30,1 6 23,0-9 14,0 0 16,0 0 19,0 0-13,0 0-7,0-12-6,5 2-19,-3 6-13,5-22-4,5-2-5,-3 2-11,2-2-2,7 11 5,-1-25-10,-1-4-8,-2 1 1,10-1-8,2 4-3,-11 0-1,-1 11 8,1 1-29,-5 7 48,0-1-6,-3 9-11,0 3 37,-7 7 19,6-4-25,-3 2-13,1 1 60,-2 2-72,4 1-18,-6 0 1,2-1-4,0 2 38,-2 2-55,6-3 5,0 5-25,2-1 12,5 7-24,1-3 16,3-6-35,3 13-60,2 2-9,-9 9-37,2-12-41,1-8-32,-5 6-61,3 3-36,6-1-38,-10-2-33,-3-1-26,-2-2-26,-2 1-300,1-4-805,-6 2 357</inkml:trace>
  <inkml:trace contextRef="#ctx0" brushRef="#br0" timeOffset="151675.0461">8344 12264 88,'-7'1'206,"2"6"29,0-3 5,3 2 1,-1-1-13,2-3 1,1-2-7,6 8 42,4-1-4,4-1-8,8 6-35,-4 3-37,6-9-14,3-7-7,-6 7-66,3 5-31,-5 13-53,-5-22-41,-2-1-49,-4 1-72,-3 2-42,2-4-29,-7 1-41,0-1-136,-11 4-433,-2-1 192</inkml:trace>
  <inkml:trace contextRef="#ctx0" brushRef="#br0" timeOffset="152031.7569">8152 12564 153,'-1'5'319,"8"4"22,-4-6-20,3 7 14,6-1 58,3 0-55,6 4-7,3-1 7,2 1-57,12 8-13,-13-14-28,2-4-19,1 5-16,-2 3-32,0 1-14,-2-7-25,-1 0-44,-9-3-51,0 5-58,1-7-74,-5 1-87,0 2-70,-6-2-102,3-1-280,0-7-682,-7 7 301</inkml:trace>
  <inkml:trace contextRef="#ctx0" brushRef="#br0" timeOffset="152695.9702">10621 13649 67,'7'-15'273,"0"-1"27,0 0-25,-2 2-12,-1 6-14,-1 0-5,-1 11-26,1-7-30,-1-1-28,-2 5-15,0 0-16,-2 14-10,-6 0-16,-6 11-7,0 2-1,-2 4-21,-2 20-2,-2-5-15,2 1 9,-8 3-27,15-19-14,1-7 2,0 5-22,5 0 15,-4 25 0,4-36-8,4-3 1,-2-5-2,3 0 1,3 18 9,-2-20 12,0-5 22,2 0 9,-2-2 29,6 5 20,0-7-26,3-2 40,4-8-43,8-2 32,4 6-4,8-24-4,0 0-15,24-16-11,-23 11-10,-1-7-6,15-16 20,-15 18-27,2 1 0,-3-2-14,-3-1-5,-7 6 3,-3 11-6,0 6-8,-5-1-2,-7 9 2,1 0-20,-2 2 4,-3 2-42,-1 1-2,-3 5-106,7 2-18,-7 0-28,0 0 0,-5 17-1,3 0-50,-5 12-36,6-10-56,-1-12-249,-5 25-622,7-3 275</inkml:trace>
  <inkml:trace contextRef="#ctx0" brushRef="#br0" timeOffset="153079.6144">11179 13887 112,'4'-11'242,"5"3"-8,1-6-6,-5 6-9,1 4 15,4 16-8,-10-12-2,8-9-17,-8 9 18,0-8-66,0 3-13,0 5-32,0-7 3,0 7-14,0 0-15,-27-4-4,13 8 2,-1 4-26,1 21 2,0-20-19,2-1-6,-1 1 13,4 5-26,2-7-6,3 7 3,1-3 0,-2 8 7,10-2-14,3 29 3,1-25-7,-3-6 5,2 1-9,0-1 4,1-2-3,-1-2 3,-2 2 4,-1-1 4,-2-7-11,1 12-3,-2-13 27,-1 1-19,-1 2 10,-3-2-14,-8-1-6,-3 2 12,-10 0-1,-6 3-5,4-7 1,-5 2 6,5-3-21,-2 1-15,3-2-26,-2-2-28,2-1-33,-6 0-32,14-1-39,3-14-41,5 17-68,2-2-145,6 3-468,1 0 208</inkml:trace>
  <inkml:trace contextRef="#ctx0" brushRef="#br0" timeOffset="153463.2808">11437 13958 249,'8'-7'312,"-1"0"-1,-3 4-27,1 3-40,-5 0-59,3-3 6,-3 3 23,0 0-62,-9 14-9,-4-1-9,1 4-19,-1 14-11,-2-9-12,0-1-1,-3 3-19,4-1-3,1-3-13,2 3 1,7-1 1,-2-5-15,2 0 0,3 10-7,-1-15-12,2-2 7,0-1-5,3 0 2,-2-15-3,6 13-1,3 0-50,2 3-28,2-10-49,-1-1-32,-1-5-21,4-2-75,-4-2-221,4-6-488,-1-8 216</inkml:trace>
  <inkml:trace contextRef="#ctx0" brushRef="#br0" timeOffset="153512.3199">11621 13784 18,'2'-10'97,"3"3"-19,-5 4-16,0 3-19,0 0-60,0 0-31,-12 13-50,7-2 23</inkml:trace>
  <inkml:trace contextRef="#ctx0" brushRef="#br0" timeOffset="153962.6642">11603 13992 253,'4'-3'252,"5"-2"-10,6 1-20,-9 4-22,2 3-24,2 1-4,-3 4-17,-1 1-12,-1 8-30,-2 2 9,0 9-26,-5-7 4,-9 23-7,4-21 19,-4-1-24,-6 1 10,7-10-23,2-10 0,-1 9-17,1-2 10,4-2 6,-3-2 8,2-1 8,-4-2 14,6 1 39,1-2 18,2-2-12,-7-2 8,3-2-3,4-4-40,1-4-10,4 0-14,5-10-10,11-1 12,-6 2-35,3 4 1,5-4-5,1 7-7,-3-1-10,3-1-2,1 2-2,-1 4-2,0 4-16,-12 6-1,2-3-8,-3 3-1,-1 3-25,-3 1 11,4-3 7,-7 8-11,-2 1 10,1 1-6,-6 0 11,-3 16 9,-1-10-3,-6 4-28,-1 7-42,2-13-27,-2 14-42,2-18-67,2 0-16,-8 6-56,11-7-34,4-3-18,2 0-215,4-1-582,5 6 257</inkml:trace>
  <inkml:trace contextRef="#ctx0" brushRef="#br0" timeOffset="154371.7681">12104 14195 137,'29'-34'204,"-8"9"18,-6-4 18,3 3 1,-1 7-6,-3-6 27,-1 4-27,-9 17-5,3-9-17,-2 1-20,0 5-29,-3 0-11,-2 3-27,-9 1-10,-4 2-16,-2 2 16,-10 8-37,-8 17-3,2-18-24,5 1 8,4 6 18,-1-5-36,0 6-3,3 1 38,3 1-42,7 7-8,2-10 5,2 0-8,2-3 26,6 0-33,0-10-2,4 10-3,2-6 11,-5 2-20,10-3 17,8-2-4,-5-3 7,1 0 12,4-3 51,-6-2-6,1 4 17,1-11 13,2 2-22,-5 2 11,3-12-6,-1-1 1,-4 0-19,5 2 13,0 3 10,-8 0 15,1-13 8,-8 19-7,5 0 2,-2 6-7,0-6 9,-4 5-5,1-1 22,-1 2-36,4 0-19,-3 0-16,-1 3 2,-1 1-6,2-4-18,-2 4-16,0 0-4,0 0-7,-2 12-6,2-6 0,-5 5-3,-2 15 6,-3 3-6,-1 17 7,-7 0 0,-2 0 0,-4 4 0,0-1-7,2-1 0,-4 0-8,2 1 11,-5 26 17,9-21-28,-7 27 8,8-34-6,-1 0 9,-15 33 27,18-41-33,0 4 1,1-16-2,4 2 18,-2-8 1,2 1 1,5-10 0,-1 2 3,-2 0-4,4-11 11,1 4 2,-1 0 10,3-3-14,-1-3 44,2-10-8,-3 6-15,0-4 4,7-6 42,-7-14-64,2 15-1,4-36 9,6 0-30,0 17 17,10-18-50,10-43-7,-6 54-46,2-1 32,-2 16-14,10-10-19,-2-2-12,5 9 22,-9 8-79,18-6-18,-4 9-33,3 3-9,-1 1-50,1 2-46,26 9-35,-34-4-50,-7-1-58,0 2-308,3 5-815,-2-6 360</inkml:trace>
  <inkml:trace contextRef="#ctx0" brushRef="#br0" timeOffset="154952.4209">13344 13764 8,'12'-10'301,"-2"-5"-4,2 4-9,-8 4-14,1 0-16,1-3-29,-3 7-46,1 3-3,-4 0-11,0 0-32,0 7-13,-4 7-12,-2 6-6,-11 31-11,3-22-4,2 3-4,-8 11-14,0 3-19,3 3 2,0-20-13,6-3-4,-1 2 22,-3-5-18,3 9-4,3-16-28,1-1 25,5-6 22,-3 0-27,-1 4-6,5-5 13,-3-4 0,5 6-9,-4-7 16,4-3 19,0 0 50,-4-1-30,4 1 8,0 0 10,0 0-12,0 0 28,0 0-33,10-16-23,-7 4-18,4-3-2,1-1-4,2-7-27,0 0-7,2-4-14,1 0 13,-4 0 19,5-6-25,3-12-2,-5 15-37,-1-3 43,-9 27-10,11-23 10,-5 4 0,-1 8 16,2 4 1,-1-1 14,-7 3 15,2 1 4,-3 3-5,4 0 13,-2 0 2,1 2-38,-1 0 43,-2 5-5,0 0-13,0 0-12,0 0-90,14 0 99,-5-8-5,5 1-1,7-5-14,2 11-38,6-3 47,1 7-15,0-3 6,-4 0-3,-2-3-3,0 6-2,16-7-1,-24 8 15,-2-3-25,-1 2-14,-4 1-60,-1 5-48,-4-9-33,1 0-58,-5 0-15,1 2-30,-1 5 0,0-7-8,-1 5-51,-4-1-29,-4 0-197,1-1-581,-4 3 257</inkml:trace>
  <inkml:trace contextRef="#ctx0" brushRef="#br0" timeOffset="155377.137">13259 13961 142,'-2'4'226,"2"0"5,5 6 9,-3-6-6,5-3-5,-5 5-25,21 5 13,14 4-9,-14-10-22,3 4 0,16 0-16,-18-1-37,0 1-8,3-3-39,-5-4-22,-5 5-34,-3-4-53,0 7-52,-7-8-66,1 0-22,-3 6-10,-5-8-32,0 0-151,-21 2-385,0 0 171</inkml:trace>
  <inkml:trace contextRef="#ctx0" brushRef="#br0" timeOffset="155417.2096">13092 14219 244,'0'4'285,"0"-4"-18,8 13 1,3-8-12,5 4 1,26 14-11,-16-17-14,0-5-18,18 10-45,-3 2 11,0 8-17,1-11-10,0-5-38,-14-2-66,1 1-21,-1-1-37,-1-1-51,-4 0-58,22-2-86,-25-2-45,-4-5-166,1 4-449,2-4 199</inkml:trace>
  <inkml:trace contextRef="#ctx0" brushRef="#br0" timeOffset="155838.4339">14038 14127 2112,'-4'-7'57,"-3"7"18,4-7-57,0 2 77,-6 2 11,6 0-6,-1-3-6,4 6-29,0 0 12,0 0-13,0 0 9,0 0-2,0 0-26,15 5 44,3 12 14,-4-16 8,8 3 16,4 0 18,2 2-31,13 1 15,4 2-41,-1 0 42,19 24-9,-16-32-14,-1 7 1,2-4-25,-7-1-5,-3 14-5,-10-17 6,-4-8-22,-7 10-11,4 2 23,-8 0-12,-2-5-1,-3 1 1,3 0-3,-7 0-7,3 1-4,-3-2-32,-4 1 19,7-1-16,-7 1-20,4 1-14,-4-1-29,3-4-14,-3 4-26,0 0-46,-6-24-36,-1 18 10,0-1 17,0 2-5,-2-6-10,-3-3 6,-7-1-21,6 3 41,-7-7 11,7 5 7,2 5 13,1-5-17,-1-1 51,1-8 20,2 11 0,4 2 75,-9 3 21,9-2 22,2 3 21,-1 1 52,2 3-44,1 2 49,-3-5-81,3 5 6,0 0 50,18 7-71,-1 13-6,5-6-3,-6-10-3,3 17-30,0 7 26,8 6-6,-13-14-18,-2 4 9,-1-3-25,-6-3 19,1-1 3,-5-1 1,-1 2 2,-7-3-20,5 1 20,-7 16-14,1-21-21,-2-1 34,-10 18 50,0-20-46,4-8-3,-6 12 15,1-7-91,1 3-57,-2-2-61,7-7-73,-8 3-62,7 2-291,7 1-648,0-5 287</inkml:trace>
  <inkml:trace contextRef="#ctx0" brushRef="#br0" timeOffset="156239.1442">15089 14157 111,'3'-6'302,"-1"1"-22,0 3-18,1 0-46,-3 2-19,0 0-60,0 0 18,-3 26-15,-3-20-13,0-2-9,-9 13-12,1 4-11,0 4-13,4-9-2,-3 5-3,-7-2-34,8-3 25,8-6-13,-3 5-2,0 1-4,4-8 27,-1 6-33,3-5 15,-1 2-9,1-2 25,6 1 18,-2-2-8,3 8-11,2-9-23,1-1 5,16 10-7,-12-15-100,-1 1-61,5-7-49,-3 2-85,9 3-234,-10-11-519,2-12 230</inkml:trace>
  <inkml:trace contextRef="#ctx0" brushRef="#br0" timeOffset="156285.1763">15261 14100 39,'-1'-17'208,"2"6"51,-1-9-19,1 11-13,-1 4-29,1 1-15,-1 4-40,2-16-40,-2 16-42,0 0-29,0 0-56,0 24-70,-3-9-169,2 1-284,-2 2 126</inkml:trace>
  <inkml:trace contextRef="#ctx0" brushRef="#br0" timeOffset="156810.2672">15390 14369 47,'13'-10'285,"1"3"-9,-7 14-5,10-23-8,-6 3-5,-1 1-37,6-5 23,-4 10-1,-3-7-25,-1-1-14,-3 5-21,-2-1-4,-2 0-18,0 1-16,-3 1-17,-1 2-20,-4 1-18,0 7 5,-9-8-25,-4 4-7,-8 6 0,4 2-4,-3-16-10,2 24-19,1-1 11,7 5-7,-4-4-7,-1 5 0,8-5-60,2-2 49,9 7 11,-6-8-14,0 14 7,3-15-45,5 2 43,1 4 4,0-6 25,0-9 9,11 6 65,-4 1-61,3 3-2,4-5 6,0-2 4,2-2 31,-1-2-30,14-1-3,-14-1-10,0-1 4,5-5 22,1-2-32,2-7-1,-2 3-52,-1-3 46,-1-2 17,8-13-30,-6 15-9,6-19-21,-3 0 23,-10 10 36,9-15-42,-8 14 2,-4 6-16,-2 5 22,-4 11 2,1-6 8,-2 2-6,-4 4 12,3-1-31,-3 7-10,0 0-4,0 0-10,0 0-31,-18 14 44,2 8-8,-5 2 13,-7 10-6,8-6-6,-5 9 1,3 9 8,9-19 16,0 2-26,5 1 6,-1-3-5,5-2-1,1 1 26,3-6-21,0-2 34,3-3-41,0-9 5,2 9 33,4-3-27,2 23 6,10-24 6,-1-5-7,-6-1-17,7-2 51,6 9-4,-10-11 1,4-1-1,-7-3 40,10 2-49,4 4 2,-4-9-27,-8 0 29,-3-1 9,2 2-20,-1 9-1,-6-10-31,2 2 35,-3 4 37,3-6-48,-10 6 3,10-5-5,-6 1-18,-4 4-16,10-2-31,-10 2-35,4-8-44,-4 8-51,-7-13-53,7 13-28,-4-13-37,-6 10-48,3-1-34,7 4-278,-19 1-720,3-6 319</inkml:trace>
  <inkml:trace contextRef="#ctx0" brushRef="#br0" timeOffset="157783.2937">1849 13009 126,'-3'3'279,"3"-3"-3,-6 0 4,6 0-31,0 0 1,0 0 10,10 10 16,-7-3 31,11 0-26,11 10-1,1-4-39,12-1 4,-10-3-19,16 4-16,-1 8-22,-2-12-4,-3-2-27,-8-7-5,-2 3-29,-4 0-16,0 2-40,-10-1-27,10-9-52,-13 10-46,-4-2-55,-4-2-56,0-1-46,4 8-52,-7-8-62,0 0-22,0 0-198,-21 0-594,4 5 263</inkml:trace>
  <inkml:trace contextRef="#ctx0" brushRef="#br0" timeOffset="158224.9705">1846 13297 173,'-17'3'160,"7"1"6,3-2-1,3 3 12,1 1 22,3 1 25,7 0 10,-1 2 13,8-3 7,7 9-12,3-4-8,1 0-11,2-3 7,14 2-36,3-2-14,-1 1-74,1-2 40,-2 19-31,-14-26-46,1-1-54,0-2-61,-5 1-30,4 0-45,-4-6-63,-4-4-57,0 3-274,-8-1-557,10-11 247</inkml:trace>
  <inkml:trace contextRef="#ctx0" brushRef="#br0" timeOffset="158268.0293">2398 13054 143,'-3'-28'188,"-6"4"7,2-5 19,2 17 48,2 5-15,2 3-15,-2-2-19,3-1-34,-4 4-38,4 3 1,0 0-12,0 0-9,18 22 6,-8-3 7,7 6-26,7 21 7,-1-8-19,-1 1 14,-11-10 28,2 1-57,-2-8-5,-2 8-20,-4 2 7,-2 0 2,-4 1-4,-2-4 3,-1 2-4,-4-1-12,-3-1-15,0-5 6,-3-2-4,0 0-2,-1-1-51,3-9-28,-5 5-73,0-1-64,12-3-67,-6-3-69,4-6-184,2 4-544,2-3 241</inkml:trace>
  <inkml:trace contextRef="#ctx0" brushRef="#br0" timeOffset="158665.8754">3336 13055 61,'5'-9'327,"2"-15"-3,-3 4 4,-1 10 59,-2-2-93,0 10-25,1-4-41,-5 2-21,-6 7-43,-6 3-2,-3 17-18,-19 9-5,-14 23-12,18-9 46,-21 20-47,9 6-17,14-29-8,3 6-4,-2 0-15,9-4-5,0 1-19,7-3 22,6-12-27,-7 15-8,14-20-34,5-12-54,3 10-58,2 3-67,-5 5-87,16-21-346,-1-6-652,-3-6 289</inkml:trace>
  <inkml:trace contextRef="#ctx0" brushRef="#br0" timeOffset="159075.8239">3429 13549 182,'0'2'164,"-1"2"15,4-1 1,-3 3 5,2-2 4,-2-1 10,5 1-6,-2 1 5,2-2-1,2-3 12,6-3-1,-3 2-21,5 5-7,-2-11-25,-2-3 42,2 0 26,-2-1-41,2-2-2,2-4-31,-2-4 31,-3 13-18,1-16-3,-2 2-8,-1 8-1,-4 6-12,-1 4-3,1-6-14,-1 7-15,1-2-25,-1 0-12,1-11-11,-4 19 6,0-3-17,-8 9-7,4 1-3,-2 7-3,-4-3-16,3 5 9,-10 5-7,10-11-6,4-6-6,-1 7-22,0-1 7,4-6-10,0 5 4,-3 1-4,3-1-84,0 3 42,13 12-12,-9-17-27,3-1-4,0 0-5,9 0-68,-4-14-35,8 15-65,-6-3-27,1 1-62,8-11-241,-3 3-653,5-7 290</inkml:trace>
  <inkml:trace contextRef="#ctx0" brushRef="#br0" timeOffset="159122.8652">3926 13372 40,'2'-18'209,"-2"7"-14,-2 1 15,4 3-7,-2-2-33,0-1-22,-2 5-42,2 5-51,0 0-38,0 0-37,0 0-58,9 15-132,-3-3-226,1 12 100</inkml:trace>
  <inkml:trace contextRef="#ctx0" brushRef="#br0" timeOffset="159598.0755">4163 13564 28,'7'-8'262,"3"3"-4,4 5 2,-6-9-10,0 1-12,0-1-16,-1 0 3,0 4-12,-1-5-36,-1 2 12,-5-2-28,2 1-1,1 0-8,-2-4-28,-4 6 6,0 7-9,-1-11-25,-7-2-6,-2 5-29,-1 4 10,-3 8-6,-7-1-6,-4 2-10,3 4 55,-16 6-66,6 9-2,0-5 7,11-2-6,0-1 14,8 2-23,4-6-8,2 1-31,4 3 30,0 1 32,2-7-43,4 26 1,0-26 25,7-5 13,2 5 25,6-1-9,6-8 2,5 3 7,0-4-12,2 1-15,2-7-5,-6-1-10,4-5 7,-1 0-1,-3-5-1,-2-3-11,1-4 3,7-10-40,-7-2 36,1-7 2,-2 4 15,-3-5-27,-5 18 18,2-21-18,-5 26 18,-4-8-57,0 0 58,0 5 10,-4 10-3,-1-4-1,-4 13 0,4 0-21,-2 5-3,0 0 5,0 0-1,-23 30-60,6-6 58,-4 19-10,-2-5-3,4 5 0,3 4 19,-2-5-15,5 1 4,6-14-29,0 3 30,3 26-4,4-37 1,-3-4-3,6 0 26,1 0-49,-1 12-11,5-12-11,-1-10-28,6 5-49,-4-7-5,4 0-34,0-1-62,4-1-22,-1 0-79,3-4-27,-2 0-253,0-3-649,3-3 287</inkml:trace>
  <inkml:trace contextRef="#ctx0" brushRef="#br0" timeOffset="160018.6891">4823 13592 263,'-13'-7'334,"4"6"-5,2-3-14,0 3-22,0-1-41,7 1-4,0 1-8,0 0-10,7 7-2,20-2-33,-3 2 31,17 5-11,2 3-13,2-1-8,3 1 26,-4 2-42,-2-10-7,-4 8-20,-11-6 8,-3-7-10,-10 5-6,-3-9 2,-5 8-4,1-4-3,4 12-4,-6-17-5,0 6-10,0-3-15,-5 0-5,5 5-7,-4-5-21,-1 0-25,0 0-23,0 0-57,0 0-47,0 0-70,0-10-40,0 10-50,0 0-73,-1-11-61,-4 3-41,1 4-314,3 3-789,-2-11 350</inkml:trace>
  <inkml:trace contextRef="#ctx0" brushRef="#br0" timeOffset="160060.8639">5214 13551 22,'-3'-10'156,"3"3"-11,-4-2 21,1 7 5,2-3-15,-1 2-6,2 3 1,-8 2-21,8-2 18,-13 8 5,3 4 3,-1 7 6,-3 4 2,1-5-13,-1 6 26,3 1-46,2 7 7,-6-6-10,4 0-12,1-2-21,1-1 8,-2-9 0,1 8-32,6-6 2,-9 6-6,9-5-27,-2-14-31,2 6-30,1 1-52,-2 0-41,3-6-64,0 1-48,2 0-244,0-5-510,0 10 226</inkml:trace>
  <inkml:trace contextRef="#ctx0" brushRef="#br0" timeOffset="160662.8759">5665 13859 43,'0'7'241,"0"-7"-12,5 5 19,1-5 5,1 0-14,3 0-6,4 0-38,-4-3 15,-2 1-2,12-6-12,1 4-14,-3-5-18,-4-2 24,0 5 26,6-12-16,0-1 2,-6 1-6,3-4-25,-3 13-15,3-12 10,-3 1-5,-4 6 1,-2 0-13,-3 3-14,-1 4-34,0 2 14,-1 3-13,-2-2-19,-1 4-19,0-3-4,0 3-5,-8 8-2,2 0-8,-4 3-4,-2 3-10,2-1-13,5-3 6,-10 15-13,4-4 7,8-3 25,-3-2-35,-1-5-2,3 5 1,3-3-5,-2 4-4,3-5 8,3-5-3,1 7-21,4 0 30,-3-3-3,4 0-5,4-6-15,-4 3-12,13 2-43,0-9-29,-6 4-56,5-2-29,-4-5-34,-3 2-33,0 7-40,7-20-65,-2 0-18,-1 0-220,-6 1-641,-1-2 284</inkml:trace>
  <inkml:trace contextRef="#ctx0" brushRef="#br0" timeOffset="161087.2635">6180 13583 30,'-3'-17'214,"-1"2"32,-2 5-27,1-4 1,-1 7-27,2 2-15,4 1-19,-3 1-14,3 3-16,-7-3-5,6-3-27,1 6-9,0 0-14,-2-1-36,2 1-32,2 14-59,1-5-67,1 4-42,0 4-143,-4 0-329,4 2 146</inkml:trace>
  <inkml:trace contextRef="#ctx0" brushRef="#br0" timeOffset="161513.2866">6277 13919 160,'12'-7'282,"-3"4"-9,4-6-25,1-2 11,-1 5 12,5-9-30,-5 1-10,5-1-32,-8 1 25,3 14-2,-3-15-15,-1-6-16,-4 8-42,-1 1 20,2-2-18,-4 3-10,-4 5-11,-3-5-12,0 7-28,-9 2-20,-9-2-11,1 1 3,-1 15 0,-7-8-9,1 4-19,1 2-13,1 3 27,0-2-18,9 7-10,2 2 11,6-7 22,2 3-44,-5 7 5,13-9-2,0-2 7,0 0-49,6-3 43,2-6 0,11 11-35,-7-6 44,-2-3 32,9-3-36,3-12 2,-1 11 3,0-2 0,-1 8-1,1-18 3,0-6-9,-1-1-23,1 2 23,-5-4-3,6-4 10,-1-1-9,8-8 1,-11 7-13,3 4 3,3-16-18,-7 10 25,-2 4-17,-3 4 28,-4 10 11,-4-1-7,0 4-3,1 1-9,-2 0-13,-3 1-2,0 5 25,0 0-28,-23 17 1,7-3-4,-3 7 2,-12 7 15,14-4-11,4 0-3,-1 3 3,0 2-5,1 0-17,3 0 12,6-12 2,0 9 35,3 2-30,-1-3-10,5-6 13,1-1-11,2-4-33,0-6 20,3 6-35,3-7-27,0-4-42,4 0-25,-1-1-56,-3-10-40,10 3-59,-5 1-24,-4-2-224,4-8-601,5 2 266</inkml:trace>
  <inkml:trace contextRef="#ctx0" brushRef="#br0" timeOffset="161560.6787">6903 13479 140,'5'-15'262,"-2"7"-2,-3 2-23,2-1-47,-1 1 0,-1 4-36,0 2-2,0 0-5,14 20 2,-3 6-6,9 18-7,-9-13-7,-1 0-5,-3 21 2,2 0-5,-9 31-12,-3-40 5,-6-9 0,-2 12-29,-9-3 18,2 7-10,-14-11 1,2-2-12,-2-5 18,3-1-31,7-9-4,-5-5-18,3-2 9,-1 2-20,1-3 9,0-6-24,6 4-44,3-6-14,-4 9-40,6-12-42,6-3-52,-3 3-14,6-3-84,1 1-233,3-1-545,0 0 241</inkml:trace>
  <inkml:trace contextRef="#ctx0" brushRef="#br0" timeOffset="161982.4239">7428 13739 263,'5'-17'348,"0"9"-5,0-9 9,0 2-6,-2 5 36,1 0-40,-3 6-26,2 1-70,0-3 4,4 3-50,-7 3-8,0 0-18,4 9-28,0 8-6,2 15-11,0-2-9,4 0-9,-2 18-5,5-1-17,1 1-16,-3-4-1,-4-12-5,-1 3-26,5-3 18,-3-8 0,-1 7-44,0-4 13,-4-1-51,4-9-56,-5-7-20,2 0-51,-3 1 2,1 1-12,-2-8-15,1-4-31,-1 0-46,0 0-62,0 0-254,0 0-614,-1-22 272</inkml:trace>
  <inkml:trace contextRef="#ctx0" brushRef="#br0" timeOffset="162425.3338">7732 13788 183,'6'-27'234,"-2"16"28,-3 3-53,-3-1-16,0 6-19,-2 3-6,4 0-19,-18 16 27,4 0-4,-3 3-9,-1 1-1,-5 1-3,3-1-31,1 0-13,0 7-12,-3-4 2,-8 6-24,9-2 4,0-8-18,0 2-36,2 0-19,8-7-43,-6 2-49,5-4-35,-1-2-58,3-1-34,3-3-45,-3-1-128,5-3-409,0 0 181</inkml:trace>
  <inkml:trace contextRef="#ctx0" brushRef="#br0" timeOffset="162821.1893">7307 13883 228,'-8'-8'270,"8"4"-11,0 4-11,0 0-1,-2-3-20,2 3 29,-1-6-57,1 6-6,0 0-26,0 0 3,24 9 22,-3-4-35,6 4 1,11 3-51,4 0 30,-3-3 0,6 8-2,3-13 1,14 23 5,-21-11-15,-3 6-10,-13-13-26,-2-1 13,-9-4-23,-1 1 33,0-2 13,-4-3-9,-2 1 22,-4 0 7,3 1-2,-2-4 6,0 4-2,-4-2-9,4 10 2,-1-14-16,-3 4-10,0 0-13,0 0-8,5-8-3,-5 8-18,4-1-8,-4 1-17,0 0 8,2-5-3,-2 5-12,0 0 0,0 0-13,0 0 8,4-3 1,-4 3-23,0 0 12,0 0 10,0 0-18,0 0 1,0 0-25,0 0 8,0 0-25,0 0-36,-4 12-38,4-12-58,0 0-62,5 1-55,-5-1-52,0 0-39,5 3-40,-3-2-29,5 8-304,-2-7-796,1-1 352</inkml:trace>
  <inkml:trace contextRef="#ctx0" brushRef="#br0" timeOffset="163316.2481">8349 14009 267,'6'-15'270,"0"-1"0,-1 10 3,-2-5-6,1 1-7,-2 3-22,-1 1-21,2 6-28,-2-5-18,-1-1-24,0 6-27,0-4 3,0 4-15,0 0-26,0 0 2,-8 28 56,-1-4-61,-1 2-6,1 6-13,-11 10 29,3 10-3,3-21 4,-4 12-4,0-18 7,6 2-18,5 0-14,-6-5-4,-1 0 4,-3 1 22,10-3-3,-4-3-2,4-3-18,2-4 1,-1 1 3,4-5-5,0 9-4,-1-10-29,1 0 24,2 2 13,-1-7 6,1 0 22,-3 2 30,3-2-15,0 0 8,-3 2-2,3-2-8,0 0-5,-3-7-10,3 7-9,0 0-12,7-10-23,-5 3-31,2-3-10,3-7-26,-1 8-49,2-4-32,-1-1-29,7-13-33,-2-4-15,3 6 3,1-3-11,-4 25 10,8-40 0,-7 15 8,1 2 9,-4 2 25,-6 8 15,3-2 10,0 2 9,-4 4 26,0 4 8,2 7 18,-3-10 24,0 6 6,-2 0 9,0-2 14,0-4 1,0 6 10,0 2 33,0 3 34,0-5-2,0 5 19,0-7 4,0 7 5,0 0 20,0 0-3,2-1-3,-2 1 25,4-4-14,-4 4-11,10 2-13,3-7-12,8 5-18,3 0 10,14 12-13,-13-9-10,-1 2 1,1-5 21,-1 4-37,2 4-8,-4-7-13,-6 3-27,-4 5-32,0-6-39,2 15-38,-6-20-35,-4 0-50,1 2-33,-3 0-19,-2 0-9,0 0-30,0 0-24,-12 11-45,-2-7-211,-6 1-609,-6 2 270</inkml:trace>
  <inkml:trace contextRef="#ctx0" brushRef="#br0" timeOffset="163786.1419">8259 14214 165,'-7'7'262,"0"-5"-2,4-7 16,-2 9 13,3-1-9,2-3-9,7 4-1,2 1 3,10 4 24,1 3-62,5 8-3,-1-11-16,3-2-27,10 2-31,-9-2 2,-3 0-14,1-1-20,-2-2-13,-8 0-10,-1-2-49,0 13-44,-4-15-37,-2 0-40,-6 0-37,2 0-37,-2-5-43,-3 5-38,0 0-46,0 0-25,0 0-221,-20-2-555,-3 2 246</inkml:trace>
  <inkml:trace contextRef="#ctx0" brushRef="#br0" timeOffset="163824.1602">8151 14432 59,'-6'-5'226,"3"7"21,-1 2 43,1-4 17,3 0 24,7 11 1,-1-5-1,13 3 22,14 0-6,-6-1-20,2-1-14,8 5 13,1 0-44,-1 15-13,-6-22-42,12-1 9,-3 8 6,0-4-53,-6 16-17,-10-22-36,-4 5 9,1 5-25,-9-12-7,-3-4-17,-3 4-33,1 3-26,4 13-43,-8-18-40,1 1-52,-4 1-51,6 0-48,-6 0-54,0 0-66,0 0-60,4-4-51,-4 4-281,0 0-766,0 0 339</inkml:trace>
  <inkml:trace contextRef="#ctx0" brushRef="#br0" timeOffset="164866.3953">10807 15434 30,'7'-17'246,"3"-8"-2,-6 8-15,3-1 0,0 15-5,-2-14-3,-2 5-9,-4 0 5,3 4-15,2 3-16,-4-1-40,0 0-15,0 6-4,0 0-18,-11 24-8,-5-3-13,-8 21-9,6 7 19,-7-9-30,-4 7-8,1-1 26,4-2-7,-13 31-8,25-42-12,1-13-2,4 9 21,0-3-37,2 2-1,4-11-8,-1-1-5,2-3 36,2-1-31,-1-5 17,4 2 29,2-2 19,0-1-66,4-1 94,12 0 2,1-6 1,2-3-14,19-9 0,-17 1-13,9 3-1,4-16-33,-6-1 13,6 6-1,-6-14-13,3 10-13,-2-17-1,-4-5-3,-4 4-4,4-4-3,-8 3-3,-4 0 43,2 1-58,-11 26 1,-2-6-5,4 8 12,-9-2-19,-1 6 3,4-7-16,-4 11-7,-2-1-66,-1 7-18,0 0-73,-2-5-43,2 5-30,-7 19-11,8 2 1,-9-4-84,0-4-49,-1 14-250,2 2-681,7-3 301</inkml:trace>
  <inkml:trace contextRef="#ctx0" brushRef="#br0" timeOffset="165323.3983">11416 15686 97,'6'-10'318,"-3"0"1,0-4-25,-1 5-2,-2-3-19,2 1-56,-4 2 31,5 6-32,-4-4-3,-3-3-31,-2 5-47,1 2 7,-6-4-6,-1 10-20,-3-7-12,-8 11 44,9 2-66,-7 15-10,7-14-16,0 2 0,-6 1-13,11 2-3,6 3-2,-4-6-16,1-2-18,5 5-14,3 1 39,3 10 9,-1-11-12,6 2 1,0 5-37,4-2 40,1-11-5,-1 8 16,0-5-20,-4 9 30,0-12-63,-1-4 19,-4-1 25,-1-3-39,-1 11 15,0-10 8,-3-2 0,0 0-37,0 0 40,-8 6-1,-1-6-5,-6-3 1,-8 2-26,-2-4 23,5 22 10,-7-27-13,6 3 16,-6-1-39,5-1-32,2 13-36,3-11-50,4 3-7,6 3-35,-1-3-65,1-1-52,3 5-236,4 0-570,0 0 253</inkml:trace>
  <inkml:trace contextRef="#ctx0" brushRef="#br0" timeOffset="165746.3109">11601 15781 174,'10'-6'364,"-3"-1"-8,-2 2-12,-3 4-32,4-3-60,-6 4 0,3-4-20,-3 4-41,0 0-25,0 0-8,-11 19-21,-1 6 8,5-14-38,-4 16-7,3-19 30,2 0-61,6 9 12,-6-9-27,1 3-4,2 1-2,-1 0-5,4-7-5,0 6-4,0-2 3,0 2-17,4 0 13,5 34 0,2-37-36,0-3-27,2 2-56,-1-6-33,7 11-48,-5-13-46,3-2-38,-6-3-40,6 1-176,1-9-506,-2 4 225</inkml:trace>
  <inkml:trace contextRef="#ctx0" brushRef="#br0" timeOffset="165793.0263">11897 15632 199,'0'-18'201,"0"12"-13,-1-7-3,1 6-39,0 1-24,0 6-49,-1-13-33,1 13 44,0 0-138,0 0-58,0 0-67,-8 22-194,11-10 87</inkml:trace>
  <inkml:trace contextRef="#ctx0" brushRef="#br0" timeOffset="166283.9639">11929 15795 212,'6'-1'312,"7"-6"-11,0 1-14,-1 13-21,0-11-28,-2 15-13,-1-9-44,0 3 9,-1-8-20,2 16-18,-4-9-6,-2 16-30,-1-1-1,-9-5-13,3 11-1,-2-7 3,3 0-13,-5-1-5,3-10-3,-3 8-10,-1-1-1,1-4 33,4-5-29,1 2 31,-2-1 27,1-5 19,-1 2 34,4-3-17,-3 9-9,3-9-10,0 0-18,0 0-3,3-24-18,4 10-12,4-6-1,2 6-18,10-4 2,-8-2-10,13-13-8,-9 18-34,2 2 18,3 5-10,-9 3-3,4-8 1,2 12-40,-7 2 20,9-12-4,-10 19-7,-4-1-13,-4-1-11,2 5-12,4 10 0,-8-9 15,2 3-8,-4-3 13,-1 3-22,-3 17 1,-3-16-84,1-1 10,-2 3-38,-1-5-29,3-1-23,0 3-49,-2 3 14,7 7-19,-2-14-25,4 0-10,2-4 1,4 4-34,9 7-211,-1-10-570,6 1 253</inkml:trace>
  <inkml:trace contextRef="#ctx0" brushRef="#br0" timeOffset="166732.472">12534 16162 6,'23'-18'61,"8"-11"29,-9 6 18,-4 1 30,6 0 16,-7-2 15,-3 0 0,1-2 14,-7 8 0,0 0 2,-3 3-18,-5 3-10,0 1-34,0 2 5,-9 9-15,-3-7-39,-3 2 20,1 8-12,-8-2-6,-1-8-11,-1 17-32,4 2 25,6 16 23,-5-20-42,3 12 1,4-11-18,3 2 8,-1 34 3,2-37-11,8-3 6,-2 1 21,2 0-10,5-4 5,0 6 10,2-4-6,2 4 19,5-1-13,8 1 1,-9-6-2,1-1 9,-3-4-28,4-1 31,6-5-3,-9 3 5,-3 2-5,5-4 65,-4-4-67,0 17-3,-1-21-24,3 4 35,-5-3 20,0 1-21,0 7-14,-2-6-28,0 6 52,0 8 24,-1-9-30,1-19-4,-2 25-33,-2 1 2,-1 1-15,0 0 1,0 0-4,-7 18-28,-2 5 23,-7 29-15,3-21 17,-3-2-7,-24 39-20,18-15 57,-21 37 26,16-42 3,-7 24 5,-4 3-19,7-4 20,7-18 3,-4-3-23,-3-1 9,3-2-37,-13 18 29,4 2 14,11-38-7,4-8 18,4 0 8,-4-5-9,-1-4-2,3 1-20,8-3 35,7 1 16,-11-8 3,7-1-3,-1-5-24,0-4 17,8 2-12,-8-19-4,-3-31 1,5 26-42,3-3 15,5-4-15,5-20-19,13-28-22,-14 34 63,16-4-69,0-24-7,9 32-19,1 3-9,20-10-34,-17 21 4,13 14 0,-10-10-25,7-3-32,-8 7 0,10 3-69,29 18-43,-31-12-62,1 0-10,3 2-61,-2 5-14,5 3-57,-5-9-310,5 6-805,-7 3 357</inkml:trace>
  <inkml:trace contextRef="#ctx0" brushRef="#br0" timeOffset="167181.6469">13583 15707 14,'7'-15'259,"3"0"29,10-10 15,-13 14 8,0-3 24,4 2 46,-5 5-34,1-10-2,-3 14-48,-4 3-15,3-4-31,-3 4-41,0 0-21,0 0-89,-7 28 59,-6-9 6,-1 9-29,-3-1-22,-4 16-11,-1 3-1,-6 27 10,11-42-28,4-2-26,2-7 43,-3-2-43,7 35-1,-3-40-9,1-20-2,4 14-25,0 0 16,5 1-5,-2-7 3,2-3-4,0 0-11,0 0 8,-12 9-11,12-9-17,0 0-30,0 0-24,0 0-32,0 0-9,14-36-15,-5 20 1,2-10 24,0-2-9,6 5 3,-5-10-8,0 1 23,2-16 80,-1 0-59,-1 21 22,-3-2 36,0 0 18,7 1 52,-10 13 1,-2 12 22,-1-13-51,0 6 79,5-3-9,-5 4 15,-3 9-15,3-4-19,-1-1-3,-2 5 1,12-7-28,1 13-1,9-15-1,5 7-13,53 23 48,-50-25-59,5 25-13,-8-21-53,-2 2-23,-6 11-48,-4-11-33,3 1-42,-12 1-49,5 1-16,-4 5-44,-1-5-34,-6-5-40,0 0-324,0 0-735,-27 22 325</inkml:trace>
  <inkml:trace contextRef="#ctx0" brushRef="#br0" timeOffset="167226.6958">13600 15773 87,'-4'2'328,"1"3"-45,3 7-24,0-12 1,4 5 17,6-2 33,14 5-36,13 11-15,-9-10-89,0 0 51,13 8-55,-16-10 9,-2 1-24,-2-1-67,-5-3-7,5 19-40,-11-25-77,-3 1-53,-7 1-22,1 5-75,-2 7-69,1-12-195,-22-5-492,7 7 219</inkml:trace>
  <inkml:trace contextRef="#ctx0" brushRef="#br0" timeOffset="167698.6967">13478 16081 43,'-2'0'300,"2"0"7,0 0-38,19 0 40,6-5-16,-2 10-18,2-1 7,3 1-71,10-3 9,6 26-19,-22-27-20,4 4-36,0-3-2,-12-3-84,10 12-54,-11-16-78,3 3-54,23-6-50,-28 0-301,3 5-517,0-5 228</inkml:trace>
  <inkml:trace contextRef="#ctx0" brushRef="#br0" timeOffset="167762.7478">14438 15952 63,'-4'-3'261,"1"2"-23,3 1 3,-4-1-9,4 1 13,0 0 23,0 0-52,30 7 64,3 18-28,-4-21 34,10 11-15,3-13-64,2 6 32,19 39-13,-19-48-15,0 2-27,0 2-16,-4 4-1,1-2-12,-13 1-10,0 1 1,-12-3-10,6-1-6,5-1 3,-16-2-12,-4-1-8,-1 2-9,1-2-4,0 1-4,-3 0-39,-1-3 13,-3 3-18,3-7-59,-3 7-66,1-6-59,-1-3-21,0 4-19,-7-12-6,0 0-4,-7-6 34,2 5-30,3 9 14,-8-9 15,0-4 14,0 5 34,5 5-6,-1 13 19,3-12 22,3 1 25,-3 3 36,5 3 1,-1 4-4,6 0 16,0 0 6,-3-3-33,3 3 41,23 8-5,-12-2-11,7 6 11,-1 4 25,2-1-9,0 8-5,-7-8-30,-3 2 23,5 7 14,-8-9-25,5 35 11,-5-41-29,-6-2 20,0 8 35,-3-5-31,-7 36 2,0-36-4,-1 1 8,-10 9 15,8-10-20,-2-7-34,-5 9-59,-1-3-34,-1-6-56,2 8-66,4-14-82,-9 11-226,18-4-584,1 6 259</inkml:trace>
  <inkml:trace contextRef="#ctx0" brushRef="#br0" timeOffset="168205.1718">15569 16010 22,'-4'-10'234,"1"12"-30,-1-6-17,-9-6-12,-1 16-4,0 0-18,4 9-8,-7 3-7,2 0-8,-3 4 6,5 0-23,6 9-12,0-16-13,-2 4 14,-2 0 10,7 0-8,1 27-4,2-34-9,-1-2 16,2-6 10,0 2-23,0 4-5,0-7-20,2 3 26,-1-1-17,6 5 0,6 9 11,-2-17-72,3 1-14,3 2-62,-3-7-49,3-1-82,-1-2-9,-1-2-266,1 7-503,3-19 223</inkml:trace>
  <inkml:trace contextRef="#ctx0" brushRef="#br0" timeOffset="168243.1973">15703 15942 109,'3'-8'153,"4"4"-10,-6-1-21,2 0-24,0 3-46,-3 2 4,7-4-34,-7 4-61,7 8-28,0 0-42,-3 2-116,2 9 51</inkml:trace>
  <inkml:trace contextRef="#ctx0" brushRef="#br0" timeOffset="168723.8787">15976 16038 4230,'3'-1'-41,"-4"-7"-7,-1-1 9,-2 6 29,0-6-4,-4 8-5,-1-6 18,9 7-26,-34 4 2,10-8 44,0-6-18,-4 15-18,4 4 31,10 2-4,-11 0-3,2 4 6,2 2-46,8-7 39,-3 29-3,5-26-17,3 0 17,3-5-36,0 3 46,5-11 11,-4 10 10,4-3-8,-3 10 6,3-12 10,3 8 50,3-8-9,2-1 29,6 16 0,-1-19-13,-2 2 2,-1-5-11,4 0-6,-2-11-7,3 10-1,-1-6-11,-3 6-37,-1-7 43,11-1-13,-8-2-4,5-5-1,-4-4-41,2-2 30,-5 12-6,3-18-31,0-2 28,7-6 17,-7 9-31,-1-3 1,-1 3-32,0 6 33,-6 15 1,-1-12-5,1 7-3,-2 3-31,-1 3 24,-3 2-3,3 1-13,-2-6-18,-1 10 10,0 0 3,0 0-16,-11 26 18,1-9-7,-1 6 24,-4 1-17,7 3-3,-6 1 15,1 5-9,5-1-2,-3-2-2,-2 15 11,6-19-43,3-1 42,8 4 12,-4-4-10,3-5 3,1-5 34,2-1-31,-2 11 6,10-13 1,0-7-3,0 7-2,3 1-5,-3-12 7,3 7 4,-3-11-1,8 7-10,-6-5 16,0 2 1,-1-5-2,-2-2 2,3 1 3,-7 2-12,13 0-8,-14-3-34,-2 0 1,-1 4 1,-1-1-43,-4 3-32,6-7-20,-2 5-35,-1 0-35,-3 2-25,0-7-33,0 7-19,-7-8-22,7 8-6,-13 0-34,0 3-210,1-9-589,-8 2 261</inkml:trace>
  <inkml:trace contextRef="#ctx0" brushRef="#br0" timeOffset="169752.4943">1705 15298 267,'-14'-2'307,"4"6"-4,3-6-16,0-2-8,2 4-13,5 0-31,-12 4-13,12-4-15,-4-3-13,4 3 10,0 0-7,4 9 3,8-1 14,10 2-15,16 0 5,0 5-28,27 26-29,-26-38-13,2 1-8,-3 4 8,2-3-41,-4 16-10,-9-18-33,1-2-57,0 2-12,-5-2-76,-9 8-46,-3-9-57,-1 0-61,-7 1-82,-3-1-271,0-9-662,0 9 293</inkml:trace>
  <inkml:trace contextRef="#ctx0" brushRef="#br0" timeOffset="170198.0809">1509 15516 50,'-11'11'276,"4"-5"-4,7-3 16,-1 4 7,1-2 15,7 4-3,8-1-23,8 11-13,4-9-42,16 1 16,2 0-1,2-1-36,0 2-24,-3-6-18,0-3-19,-3-1-26,1 1-77,-14-1-54,2-4-28,-2-2-84,-1 8-65,-2-19-61,-1 5-308,-4-9-603,-5-1 267</inkml:trace>
  <inkml:trace contextRef="#ctx0" brushRef="#br0" timeOffset="170254.1399">2105 15145 45,'-1'-10'225,"1"10"-24,0 0-19,0 0 0,0 0 24,0 0 8,11 46-7,3-20-10,6 0-11,4 11 6,-6-13-5,13 13-12,-4 2 0,-10-11 26,3 12-49,12 43-8,-21-62-6,-1-1-14,-6-3 5,-1 1-19,1 17 3,-4-7-63,-6-5 38,-5 6-12,4-4 6,-4-12-10,-3 12-18,-3 0 1,-14 11 4,10-18-32,1 7-44,-4-13-28,-1 3-86,-9 13-55,13-15-61,-3-18-64,7 17-242,0-5-597,-2 6 265</inkml:trace>
  <inkml:trace contextRef="#ctx0" brushRef="#br0" timeOffset="170743.1349">3307 15200 142,'5'-10'303,"3"1"12,-2 12 8,-1-11-22,-4 2-14,2-1 7,-2 5-48,2-18-18,-3 20-33,0 0-19,0 0 1,0 0-45,-31 17-10,9-5 30,-4 8-51,-9 18 21,-3-9-54,-10 29 9,14-19 11,-16 16-24,0 33 21,26-56-36,6-13-13,-6 21 54,3 3-60,4 5-3,7-18 0,0-14-1,3 18-35,0-1 34,7 12-23,-4-20-26,5 4-22,2-12-51,3 9-71,7-4-37,-5-9-50,3-1-31,13-2-35,-8-3-163,6 2-523,-1-9 232</inkml:trace>
  <inkml:trace contextRef="#ctx0" brushRef="#br0" timeOffset="171208.3002">3280 15875 160,'0'0'287,"-8"-1"-5,-1-1-42,9 2 20,0 9-14,0-9-1,0 0-6,0 0-10,0 0-24,17-7-11,-7-5-22,8-5-10,5 5-19,1-8 2,12-6-21,-3-3-16,-11 5-2,-5 2-6,4 0 30,-1 9-19,-5-12 37,-2 4-3,-2 6-4,-4 3-5,0-1-5,-1 5-25,-2 4 0,3 5 5,-7-1-33,0 0-9,0 0-12,0 0-4,-21 28 2,4-8-8,-2 1 1,-7 17 16,8-10-36,2-2-3,5 3 1,-4-7 2,3 7 16,10 0-31,-2-3-2,6-7-2,2 0 10,-2 1-24,5-5 10,11 2-28,-9-4-57,2-2-26,4-8-86,9 4-46,0 5-69,-1-22-60,-1 1-346,2-5-771,-4-5 342</inkml:trace>
  <inkml:trace contextRef="#ctx0" brushRef="#br0" timeOffset="171253.3558">3812 15493 40,'-5'-16'210,"-1"7"-12,2 3-31,2-1-16,-4 7-33,6 0-51,0 0-63,-16 13-59,16-13-95,-3 12-163,2-1 72</inkml:trace>
  <inkml:trace contextRef="#ctx0" brushRef="#br0" timeOffset="171760.497">4122 15955 78,'3'-3'288,"-3"-4"-1,7-1-15,0 5-14,-1-6-13,-1 0-17,4 6 3,-3-11-33,4-16-9,-5 15-22,-1-1-7,6-6 6,-6 8 0,0-6-28,-2 10 29,-1-3-52,-4 3-17,2 4-10,-6-10-5,-13 6-24,8 8 4,-12-4-6,-2 12-10,-12 3-4,8 0-4,-10 11-2,3 19-9,2-22 0,11-5-13,10 7-21,-6 0 25,3 22 1,6-23-14,4-4 12,10-1 44,-3 1-52,4 17 4,2-21-14,2-3 6,-1 1-6,6-2 8,7 19 2,1-26-38,1-3 43,2 14 39,0-23-43,2 6 1,-4-8-10,5-1 21,-4 11-8,10-24 3,-6-9 6,-6 16 29,7-12-45,30-12 18,-33 12 1,-2-4 10,1 0-24,-6 10 25,6-23 6,-10 29 20,-1-2 22,-6 9-46,-1 5 58,6-19-5,-9 25-29,0 3-2,-3 1 0,0 0-13,0 0-12,-23 30 25,5-8-27,-13 10 13,0 4-23,-3 46-10,10-52 6,9-6-10,2 21 5,-1-25-7,4-6-6,3 13 34,3-1-28,2 6-1,2-6-4,2-16 2,2 10-15,-1-1-37,4-9-35,3 3-44,1-8-48,6 10-30,6-7-81,3 5-68,-2-9-52,1-4-244,-2 0-701,18 3 310</inkml:trace>
  <inkml:trace contextRef="#ctx0" brushRef="#br0" timeOffset="172233.0059">4901 15961 90,'-15'-9'357,"9"2"-20,2 9-13,-2-7-42,6 5-23,0 0-1,0 0-20,0 0 14,0 0-11,33 6-8,-15 0-25,20 6 14,-6 15-12,6-17-3,-9-1-9,11 1-25,-15 2-1,17 13-10,-23-18-27,-5-5-4,-1 0-27,1-2 8,-5 7-11,-2-7-34,-4-1 21,-3 1-44,10-3 5,-8 18-46,-2-15-88,0 0-62,7-11-49,-10 2-77,3 9-48,-8-15-68,-1-1-252,2 10-695,-1-17 307</inkml:trace>
  <inkml:trace contextRef="#ctx0" brushRef="#br0" timeOffset="172284.9782">5146 15815 22,'-4'-6'222,"-4"-8"-8,6 11-19,1-2-21,1 5 3,0 0-5,-9 11 11,4-1 12,-1 3-6,-5 9 14,2 0-15,1 12-11,1-10-22,-2 0-3,-5 0-29,6 5-1,1 0-12,-6-4-23,2 8 8,4-4-59,-3-1-20,0-18-64,-4 15-84,1-4-46,-1 2-70,4-9-186,2-1-470,4-6 208</inkml:trace>
  <inkml:trace contextRef="#ctx0" brushRef="#br0" timeOffset="172751.6184">5555 16300 319,'0'-6'322,"1"-2"-34,-1 8-15,6-10-21,1 8-33,4-7-19,2-2-10,9 8-15,-5-15-5,2 3 1,-5-3 15,4 2-32,-7 3 2,7-5-8,-1 1-7,-11 2 22,5 1-15,2 5 3,-5-2 3,-2-1-9,7 5-52,-10 1 33,-1 5-15,1-4-36,-3 5 9,0 0 29,0 0-50,0 0-7,-18 10-4,5-6-5,-5 21-10,4-20-7,-3 8-5,4-3 24,2 3-28,-2 20-8,5-21 0,-1-11-5,4 8-3,-1 6 2,-4 13 6,6-21-7,4 0-6,0 2 8,1 0-3,5 3-3,1-1-42,4 3-39,2-2-63,0 0-14,5 2-50,1-4-99,6-6-15,-3-1-337,4-2-711,-4 10 314</inkml:trace>
  <inkml:trace contextRef="#ctx0" brushRef="#br0" timeOffset="172801.6822">5982 15901 117,'-5'-8'171,"1"1"-12,1 3-18,3-1-31,0 5-39,0 0-32,0 0-48,-10 11-50,10-6-65,2 7-133,-1 0 58</inkml:trace>
  <inkml:trace contextRef="#ctx0" brushRef="#br0" timeOffset="173321.0906">6156 16269 235,'3'-4'301,"4"-5"-7,7-19-16,-4 23-18,-7 0-24,8-7-30,-5 4 42,-3-3-3,-2 1-41,3 0 10,2 1-15,-2-1-19,-1 3-17,1-3-3,-4 1-28,0 9-24,-7-6-15,-1 2-2,-4-4-31,-3 9 10,-8 13-10,1-11-3,-1 2-15,-1 4-23,2 0 23,-1 28-4,1-28-12,5-12 6,-4 18-2,12-3-12,4-7-9,-1 7 5,0-3 5,1 1 62,5-4-55,2 25 0,3-21-7,0-3 19,2 0-30,6 0 33,4 1 6,-3-6-5,1 2-4,1-4 8,1-1-10,0 2-9,1-10-17,5-3 21,2 12 0,-5-22-6,1 23-2,1-40-1,-3 10-4,2 14-1,-1-28-5,1-9-1,-9 22 8,4 1-8,-2 9-9,-7-2 4,0 5-3,-6 5 33,4 0-32,-1 10-8,-3-2-10,-1 4 7,0-4-18,0 4 17,0 0 10,-25 13 5,5 6-15,-4 3-37,6 0 39,2 7 1,2-7-26,2 6 21,9 9 19,-4-20-14,-4 33-2,8-28-20,3-2 33,-3 4-12,6-5 6,0-19 6,1 17-29,7-1 38,5 4-7,-4-8 2,2-5 4,0 3-38,-1-3-13,8 1-36,-8-6-42,-3-2-35,0 0-55,-1-3-60,4-6-67,-2 0-299,-1-2-683,6-7 301</inkml:trace>
  <inkml:trace contextRef="#ctx0" brushRef="#br0" timeOffset="173740.6003">6606 15741 76,'-5'-7'293,"7"5"-4,-2 2-17,0 0-17,18 13-7,-1 5 33,14 18-54,22 22-15,-29-21-11,2 9 1,-11 7 3,6 0-27,-5 0-16,-12 2-35,-5 3 27,-11-4-62,-6-1 46,-4-7-7,-8-2-22,-5-3 3,-23 14 1,24-30-26,3 18-15,3-30 4,-7 4-11,8-4 1,-13 0-7,11-8-14,0 5-37,0-5-51,10 16-44,-11-21-75,3 0-64,-2 0-62,5 2-338,3-4-676,6-2 300</inkml:trace>
  <inkml:trace contextRef="#ctx0" brushRef="#br0" timeOffset="185207.7685">7338 15872 211,'0'-5'213,"3"3"-16,-3-1-26,4-4-19,-4 7-33,4 10 23,2 4-4,2 3-19,-1 7-2,2 10-30,5 10 20,-3 9 5,0-4-18,-2 3-13,-3-6 20,-1-11-30,4 22-2,-4-23-8,2 0-2,0-4-6,-1 0-13,-3 51-3,1-63-5,0-20 2,-2 15-15,-2-3 1,4-8-16,-4 7-20,0-4-20,0-2-3,0-3-47,3 12-41,-3-12-38,0 0-24,0 0-145,-2-26-361,4 23 159</inkml:trace>
  <inkml:trace contextRef="#ctx0" brushRef="#br0" timeOffset="185664.2225">7594 15998 137,'3'-12'141,"-3"9"-12,0 3 0,0 0-20,-4 32 11,-5-22-6,-5 13-5,-4 4 14,-7 10-18,-13 32-17,15-37-9,6-11-1,-7 17-11,2 1-2,-14 44-3,17-61-15,8-5-5,-6 0 10,5-1-35,3 16-14,-3-24-41,5-2-38,-4 2-47,5-5-6,1-1-113,-2 1-262,7-3 116</inkml:trace>
  <inkml:trace contextRef="#ctx0" brushRef="#br0" timeOffset="185711.2559">7149 16179 19,'-3'-8'240,"3"8"-29,-5-9-9,3 4-25,2 5-47,0 0 23,0 0 7,9-7-5,1-5-12,5 17-27,8 2 11,13 13 1,4-23-20,2 1-9,-1 11 21,3-1-43,20 44 8,-26-54-18,-8 2-17,9 2-2,-12 1-50,10 36-32,-14-44-37,-1 7-36,2-6-74,-3-3-21,0 31-135,-7-29-364,0 5 162</inkml:trace>
  <inkml:trace contextRef="#ctx0" brushRef="#br0" timeOffset="186255.7406">8106 16487 20,'-9'-1'257,"2"6"-14,7-5-15,-7-7-14,3 6-6,1-5-31,3 6-25,1-7-3,1-2-24,-2 9-15,11-16-6,-1-9-14,-4 9-2,2-5-4,2 13 5,0-21-7,0 2 3,-2 8 32,2-3-24,-7 25 2,2-20 9,0 1-10,0 5-10,-2 4 9,3-1-9,-6 2-13,0 6-12,5-7 8,-5 7-19,0 0-12,0 0-15,-15 18 11,9-5 13,-3 12-16,-3-4 4,4 3-14,-2-1 2,0 3 4,4-1-12,5-9-2,-2 0 26,0 4-29,6 35 2,-3-46-1,0-1-4,4 0 4,-1-2 2,1 10-3,2-11 8,5 1-18,1-1 14,1-5-17,0 12-15,8-16-32,0-6-40,2 4-24,-1-2-41,4 8-30,-5-13-32,0-9-43,-4 3-207,4 0-508,2 16 225</inkml:trace>
  <inkml:trace contextRef="#ctx0" brushRef="#br0" timeOffset="186302.8068">8417 16053 81,'-3'-12'194,"0"7"-7,0-2-3,-1-2-18,1 9-13,2-5-19,1 5-18,0 0-31,0 0-3,0 0-31,0 0-25,0 0-44,0 0-46,0 0-45,11 43-103,-5-36-228,-2-7 101</inkml:trace>
  <inkml:trace contextRef="#ctx0" brushRef="#br0" timeOffset="186869.3511">8607 16337 194,'7'1'218,"-7"-1"-19,10 0-20,-10 0 9,7 1 9,-1-4-15,-2-2 5,0 3 14,0 0-19,2 9 12,-6-7-21,11-34-12,-7 29 47,1 4-54,-5 1-9,4-6-17,0-6-20,-1 2-23,0 0 4,7-24-1,-12 21-11,2 3-10,-3-2-3,-4-1-10,7 13-1,-17-12-18,2-5 6,-7 5-13,7 6 2,-5 12 3,-3-8-40,-3 0 30,0 9-38,0 7 37,4 8-3,-1-10-49,5 7 37,-7 1 32,13-6-34,2 15 1,0-14-26,1 6 24,4-3 44,3-2-44,-1-7-3,4 8-19,1 1 22,-4 17 11,9-27-10,2 7 4,-2-8-25,4 1 25,-3-8-2,8 8 8,3-19 0,-3 13 31,9-2-18,4-12-6,-10 8 0,1-12 1,-9 7 28,8-5-37,10-25 17,-12 18-14,1-1-8,-6-7 23,5 3-19,9-14-12,-7-3 3,-8 9 6,-1 0-23,4-8 25,-4 11 11,-5 2-29,1 3 25,-6-1 6,3 10-14,2 8 6,-3-8-30,-1 7 32,-2 3 41,1 0-53,0 7-22,0-6 9,0 6-3,0 0 44,0 0-44,-23 33 4,9-21-33,-3 10 35,-2 1 10,-3 18-8,4-17 6,-2 17-7,2 9 2,-3-10-3,8 5 8,5-25-4,1 27 58,3-11-67,4-3 7,-2-2-6,4-4 16,2 3 3,-1-4-10,3 3-10,0-12 6,3-3 16,2 1-24,0-3 7,13 22-3,-7-28 4,-6-1 26,3-5-13,2 0 20,2 11 8,3-18-23,2 2 37,-10 5 5,8-7-6,-1-11 6,-6 11-6,-2 5 29,0 14 25,-5-19-19,1-2 3,-5 6-10,1 0 5,0-3-16,-1 3 3,1-4-6,0 6-8,-4 1-2,3-3-6,-3 3-11,0 0 0,7-3-7,-7 3-1,0 0 3,0 0-14,0 0-1,8 6-26,-8-6 29,0 0-3,0 0-11,0 0 2,0 0-16,0 0-7,0 0-12,0 0-84,0 0 37,0 0-26,0 0-52,0 0-43,0 0-36,0 0-41,-13 8-22,13-8-91,-5 11-30,5-11-237,0 0-703,-22 5 312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10:04:04.6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7838 5709 117,'-14'0'144,"-1"0"2,6 0 7,-2 0-10,2 2 1,1-4 0,-1 4 3,5-1-10,-2 1-7,6-2-1,-7 1-8,7-1-4,-5 0-6,5 0-7,-6 1-9,6-1-7,-3 1-6,3-1-7,0 0-5,0 0-6,0 0 5,0 0 2,0 0 0,0 0 0,13 4 4,-5-4-1,5-4-1,3 2 1,9 1 1,-1-2-8,3-1 9,15 1-4,-3-1-4,5-1 3,0-3-6,2 2-8,2-2 3,3 4-1,19-8-8,-19 6-6,18-4 4,-20 4-9,19-5-1,-20 8-8,18-5 3,-15 4-12,-1 0 1,18-4 2,-20 3-6,0 4 6,21-4-5,-23-1-8,1 1 6,0 0-7,1 0 0,2-1 8,-4 1 4,2 1-6,-7 1-17,-2-2-3,-1 3-1,-8-3 11,11 1-6,-12 1 3,10-4-9,-10 5 8,9-3-1,-7 4 2,7-4 2,-8 1-4,9-1 5,-9 0-8,7 0 5,2 0-7,-11 2 1,2-1 2,9 1-5,-1-4 8,4 0-5,-4 4 5,3-6-4,-11 8 3,9-8-3,-1 5 3,-9 1-2,1 3-1,11-2 5,-13-2 0,12-1-3,-12 2 0,2-1 1,-1-2 0,1 3-3,9 6-6,-9-6 7,-1 1-8,11-5-3,-11 7 13,12-3-3,-11-1 5,9 2-2,1-1 6,-10 2-7,10-1 2,-2 0 3,2 2 1,0-4-1,-10 5-10,9-1-1,-11-1 9,11 1-5,-11-3-5,1 5 3,0-1 7,0 0-4,11 4 15,-12-3-12,2 1-12,9-3 4,-1 1 4,-10 0-7,0-2 7,10 5-5,-7-4 5,9 1 16,-12 0-16,10-1 9,1 4 7,-9-1-16,-1 1-5,0 0 6,2-2 0,7 5 3,-10-3-3,1 0 3,-1 1 4,13 2-1,-11-2-2,9 1-1,-1 1 14,-8-2-12,8 3 7,-8-5-4,7 3 6,-7-1 1,8 3-4,-10-4 1,10 4 2,-9-5 1,-3 0-6,4 4 2,-3-2 7,-1-1 0,1 1 1,1-1 16,10 1-4,-9-1 11,9 2-8,-10-3-7,1 1 3,9 3 2,3-7-5,-3 2-5,2 5 8,-11-2-5,9 6-4,0-6-5,3 0 3,-13-1 8,2 1-11,0-2-6,-4 3-2,2-3 12,-1 1-10,-6-4 1,3 3 2,2-2-2,-12 0 11,3-1 3,-8 0 3,1 1 10,0-1 3,0 2 9,-4-2 5,-1 2 2,0-4 3,-5 2 1,9 0-3,-6 2-3,-3-2 0,3-2-10,-3 2 0,0 0-2,0 0-7,0 0 4,7 0-8,-7 0-3,0 0-1,0 0-3,0 0-2,0 0-4,3 2 7,-3-2-6,0 0 3,0 0-4,0 0 1,0 0 3,0 0 8,0 0-8,0 0-6,0 0 4,0 0-3,0 0 7,0 0-8,0 0-1,0 0 4,0 0-4,0 0-3,0 0 1,0 0-2,0 0 4,0 0-5,0 0-2,0 0-1,0 0-2,0 0-4,0 0 4,0 0-2,-9-9-5,9 9 0,0 0-9,0 0-2,-1-2-10,1 2-8,0 0-8,0 0-1,0 0-9,0 0-11,-1-5-12,1 5-1,-2-2-13,2 2-11,0 0-11,-5-4-3,5 4-19,-2-5-15,2 5-10,-3-4-9,-1 1-9,1 1-12,3 2-9,-5-4-8,0 1-19,0 1-16,-2-3-35,1-1-21,-1 2-256,-6-1-593,4 0 263</inkml:trace>
  <inkml:trace contextRef="#ctx0" brushRef="#br0" timeOffset="13362.5486">5184 8139 59,'-4'0'100,"4"0"5,-4-4 2,4 4-10,-3-3 11,3 3-17,-6-2 13,6 2-13,0 0-3,0 0-11,-4-1-12,4 1-6,0 0 0,0 0-11,0 0-4,0 0-5,0 0-4,0 0-3,0 0-1,0 0-9,0 0 0,0 0 2,0 0-16,0 0 17,10 7-11,-7-4 8,1-3 1,2 2 16,2 1 1,2 0 16,4 1 3,0-2 9,9 1-2,-1 4 3,6-6-5,2-1-4,8 1-4,6 2-7,-2-3 3,6 2-9,-3-2-2,4 2 0,20-4-9,-19 2 0,21 2-4,0 0-5,-23-2-4,24 0 3,-22 3-4,21-3 2,-2 1-7,-2 0 0,-17 1-2,20-1 5,3 2-5,-5-2-1,2 3-3,-22-3-1,21 2-1,-22-1-3,29 1 3,-8 1 4,2 1-6,-3 1 1,3 0-3,-3 2 6,-16-3-3,18 2-3,-20-1 2,21 0-2,-23-1 2,23 1 2,-22-2-5,-1 3 6,2-2-3,0-2-3,1 1 2,17 2 3,-25-4 2,4 2 2,-1-4-4,1 3 3,2-3-2,-2 0 0,-1 2 2,6-4-2,-4 2 1,1-2 7,0 4-3,-3-4-1,-1 2 5,-4 2-6,-2-7 4,2 5-4,-11 0-1,-2 0 6,1 0-2,-1-4-3,0 5 1,-5 0 0,0-1 5,1 0-4,0 2-6,-1-4 2,1 2 0,-1 0 2,0-1 2,0 1-3,1-1 1,-8 2-2,8-4 0,-6 2-1,-2 1-2,1 1 1,-2-2-2,-2 2 1,2-2 0,-5 1-2,-1 0 2,-2 1 0,-2 1-2,3-2 0,-2-2 1,-2 4 4,-3-2-2,8-2 0,-8 2 2,5-1-3,-5 1 1,5 0 0,-5 0-5,0 0 1,0 0 0,7 0 1,-7 0-4,0 0 4,4 0-4,-4 0 4,0 0-4,0 0 1,0 0 1,0 0-2,0 0 0,0 0 0,0 0 7,0 0-7,0 0 2,0 0-3,0 0-1,0 0-6,0 0 8,0 0 1,0 0 2,0 0-4,0 0 0,0 0 4,0 0-2,0 0 2,0 0 0,0 0-3,0 0 3,0 0-1,0 0 0,0 0-4,0 0 3,0 0-1,0 0-2,0 0 3,0 0-2,0 0 3,0 0-4,0 0 2,0 0 1,0 0-1,0 0-1,0 0-4,0 0 6,0 0 2,0 0 0,0 0 0,0 0-2,0 0 2,0 0-1,0 0 1,0 0-1,0 0 10,0 0-10,0 0 0,0 0-2,0 0 3,0 0-2,0 0 1,0 0 3,0 0-1,0 0 1,0 0-4,0 0 9,0 0-5,0 0 1,0 0-2,0 0-3,0 0 3,0 0-2,0 0 11,0 0-11,0 0-1,0 0 4,0 0-2,0 0 2,0 0-2,0 0 2,0 0-3,0 0 3,0 0-5,0 0 5,0 0 6,0 0-6,0 0-3,0 0 3,0 0-1,0 0 3,0 0-5,0 0 4,0 0 2,0 0 2,0 0 1,0 0 0,0 0 1,0 0-3,0 0 2,0 0-3,0 0 3,0 0-3,0 0-3,0 0 10,0 0-12,0 0 6,0 0-4,0 0 0,0 0 3,0 0-3,0 0-3,0 0-1,0 0 5,0 0 2,0 0-3,0 0 8,0 0-4,0 0-6,0 0 3,0 0-4,0 0 1,0 0 3,0 0-6,0 0-1,0 0 3,0 0 8,0 0-9,0 0 0,0 0-2,0 0 0,0 0 2,0 0 1,0 0 0,0 0 7,0 0-6,0 0-1,0 0-2,0 0 0,0 0 1,0 0 5,0 0-8,0 0 3,0 0 0,0 0 0,0 0 1,0 0-2,0 0 1,0 0-4,0 0 7,0 0-2,0 0-2,0 0-2,0 0 4,0 0-1,0 0-1,0 0-2,0 0 0,0 0-3,0 0 8,0 0-3,0 0 2,0 0 0,0 0-1,0 0 4,0 0-3,0 0-1,0 0-1,0 0-1,0 0 7,0 0-7,0 0 3,0 0 2,0 0-3,0 0 2,0 0 0,0 0 4,0 0-5,0 0-2,0 0 3,0 0-2,0 0 4,0 0 0,0 0-1,0 0-4,0 0 3,0 0 2,0 0-4,0 0 3,0 0-3,0 0-1,0 0 3,0 0-5,0 0-1,0 0 3,0 0 1,0 0 1,0 0 0,0 0 0,0 0-3,0 0 0,0 0 1,0 0 0,0 0 1,0 0 0,0 0-2,0 0 1,0 0-5,-11 4 4,11-4 1,0 0-2,0 0 1,0 0 0,0 0 0,0 0 2,0 0-4,0 0 0,0 0 3,0 0 0,0 0 0,0 0 3,0 0 0,0 0-3,0 0 2,0 0 0,0 0 0,0 0-1,0 0-1,0 0 2,0 0 3,0 0-7,0 0 2,0 0 5,0 0 0,0 0-6,0 0 6,0 0-3,0 0 0,0 0 0,0 0 0,0 0 0,0 0-1,0 0-1,0 0-5,0 0 1,0 0 4,0 0 1,0 0 1,0 0 1,0 0-5,0 0 5,0 0-6,0 0 5,0 0-5,0 0 4,0 0-1,0 0 2,0 0-4,0 0 2,0 0 2,0 0 0,0 0-5,0 0 4,0 0 4,0 0-5,0 0 4,0 0-10,0 0 6,0 0 3,0 0-1,0 0 0,0 0 3,0 0-5,0 0 2,0 0 4,0 0-5,0 0 3,0 0-3,0 0 3,0 0-1,0 0-3,0 0-5,0 0 2,0 0 1,0 0 0,0 0-6,0 0 4,0 0-9,0 0 6,0 0 0,0 0 0,0 0 5,0 0 5,0 0-9,-5 1 1,5-1 0,0 0 1,0 0 6,0 0-8,0 0-4,0 0 2,0 0 1,0 0-2,0 0-1,0 0 7,0 0-9,0 0 2,0 0 0,0 0-1,0 0 1,0 0 1,0 0-6,0 0-3,0 0-2,0 0-9,0 0-6,0 0 4,0 0-10,0 0 1,0 0-3,0 0-3,0 0-7,0 0-1,0 0-5,0 0-2,0 0 0,0 0-7,0 0-5,0 0-21,0 0-7,0 0-13,0 0-4,0 0-7,0 0-25,0 0-88,17 2-258,-11-2 115</inkml:trace>
  <inkml:trace contextRef="#ctx0" brushRef="#br0" timeOffset="62560.9196">5108 10401 20,'9'0'128,"1"0"-4,2 0-1,2 0-15,3 2-7,-1-4-6,9 2-6,-1 6-13,1-8-3,1 4-5,3-2 6,-2-2-9,4 4 1,10-1-4,-3 2-2,4-1 13,2-4-5,-1 5 3,4 0 4,-2 0-10,23-5 2,-23 5-1,24 3-9,-22-3 10,2-3-7,0 7-1,20 2 3,-20-8-4,19 2-3,-19 2-10,-2-5 1,3 0-4,21 5-8,-25-4 1,2 2-2,-3-3-5,2 0-4,-2 0 5,1-3-8,-4 1-2,1 2 5,-6-4-7,2 3-2,-10-1 1,-2 1-2,0 1 8,-5-1-12,-2 0 1,-6-1 4,0 2-4,-4 0 13,-2 0-9,-3 0 7,2-1 2,-3-1-3,0 4-2,-4-2-6,6-2 3,-6 2-5,4-2-6,-4 2-9,0 0-8,6 2-24,-6-2-23,0 0-29,0 0-45,0 0-46,7 0-42,-7 0-143,0 0-395,2 0 175</inkml:trace>
  <inkml:trace contextRef="#ctx0" brushRef="#br0" timeOffset="64031.6212">11045 10384 37,'0'0'140,"0"0"-2,0 0-9,11 6 4,-1-3-6,3 3-7,1-4-1,7 1 0,5 3-2,0-3-10,3 2-2,13 2-3,-1-3-8,5-1 3,-1 0-10,3-3-8,1 2-18,22-1 9,-21 1-1,19 2-6,-20-4-3,1 3-2,19 1-6,-20-3-3,1 2-5,0-2 2,17-2 1,-20 1-6,4 2-4,15 0-4,-18-4 1,3 1-5,17-1 4,-23 4 1,23-4-5,-21 0 6,2 1 1,-1-1 0,22 0 1,-23 4-3,22-2 3,-21 1-5,1 3 1,22-7 0,-25 6-5,0-1 0,1-1 1,1 6-7,-3-3 3,3 1 3,-3 0-9,-2-5 5,-1 5-5,0-3 4,0 3-6,1 3 3,1-5 3,0 6-3,1-7 1,0 4-1,1-2 0,3 1-4,-3-3-4,20 8 7,-20-7 0,0 1 0,1 1-2,-1-1 6,2 2-11,-2 1 0,2 0 5,-4-2-1,-3 0 2,1 0-7,-3 1 9,-9-3 6,11 2-5,-2 1 0,-7-4 1,5 3-2,-8-4 11,11 2-10,-2 4 3,-7-5-2,6 2 0,-9-2-5,12 0 14,-11 0-4,9 1 11,-8-1-10,9 4-1,-11-4 2,2 0-1,-2 4-5,0-3-3,2 0 2,-3-1 5,-1-2-3,-2 3 7,0 2-13,-4-3-3,-6 0 6,9-1 5,-1 3 19,2-1 4,-1-2-7,5 1 6,0 0-18,3 2-3,-3 1-3,1-1-2,0 0 14,-1-1-19,0 3-1,3-3-3,7 3 3,-8-3 10,12 3-16,2 3 11,-2-2-4,2-2-1,-1-4-2,-2 6-1,1-6-3,0 2 1,-2 4-3,1-2-2,-1 0 1,-2-5-3,-9 2 0,-1 2-2,-1-4-3,-2 3-11,-1-3 19,-3 1-9,3-1-4,-10-1 8,3-2 3,-1 3-5,9 0 9,-1-1-1,3-2-2,1 3-6,14-1 9,-1 6-9,1-6 5,3 8-1,-1-6-13,3 0 9,-1 4 5,26 0 9,-24 1-19,21 4-1,-19-6 0,-2 0-2,3-1-9,-3 2 3,3-3-8,-2 2 8,0 1 1,-5-5-11,7 1 0,-3 0-5,-2-3 0,1 2 11,-1 0-5,-4 0 8,2-2-6,1 2 11,-4-3-5,1 1 3,-1-2 4,0-1-5,1 2-9,3 1 15,0 0 1,1-2-8,1 0 4,-2 8 11,6-4-10,-2 4 3,-1-5-14,2 2 14,-1 2 0,-6-2 2,4 2 1,-5 0-9,0 0 15,2 1-14,-6-3 14,-8 0-10,-2 1 2,0 0-5,0-2 12,-4 1-10,0-1 3,-2 0-5,-9 0 24,1-3-15,-4 3-7,0-2 11,-3 2-8,-1 2 4,-2-4-1,0 2-2,-4 0 5,7 2-3,-7-2-21,7-2-18,-7 2-20,3-1-20,-3 1-28,0 0-35,0 0-40,0 0-22,0 0-46,0 0-24,-19-2-233,4-1-550,-6 0 244</inkml:trace>
  <inkml:trace contextRef="#ctx0" brushRef="#br0" timeOffset="66004.7018">2784 11782 98,'10'-2'152,"-3"7"-11,2-5-14,-1-3-1,3 1-15,3 2-5,1 5-13,1-10-11,1 5 5,7 5-2,0-5 0,4 0-1,0 5-1,2-3-2,8-1-3,1 2-8,1 2-5,2-2-3,2 0 0,1 0-4,2 1-4,0 2-3,5-1 0,-2-4-9,20 6-3,-1-1 3,-18-2-8,21 1 0,1-3-3,-4-2-14,1 4 3,2-3 3,-4-1-4,6 5-3,1-2 2,-4-2-6,6-1 4,0 3-3,1-5 0,1 1-4,-2 2 1,1-2-5,-1 4-2,2-5 2,0 1-2,-3 4 0,0-6-2,3 1-3,-2 3 1,-3-4-4,2 3 2,-6 0-1,2 0 1,0-8-2,0 4-3,2 6 2,1-9-12,1 2 5,-3 4 2,5-3-4,-5 0 5,5-2 4,-1 1-1,-1-1-5,-2 1 0,6 2 1,-8 2-4,2-1 4,-1-3 6,1-2 1,-4 5 2,-1 0-7,3 4 7,0 2-4,-3-10 8,3 6-6,1 0 3,-3-3 3,-1-1-4,2 4 3,-1 0 1,3-4-7,-1 4 5,1 2-2,-5 0-4,2 0 4,5-2 0,-7 6 2,2-7 1,-1 3 6,2-3-6,-2 5-1,1-2 2,0 0-4,4-3-1,-27 2 4,28 1 0,-4 3-2,-1-2 1,2 1 0,1-2 1,-2 2-3,2 0 2,-3-2-3,1 0 3,-5 1-6,-15-2 8,23 3-4,-3-3 5,-1-3-3,-1 6-5,-19-4 3,21-3 4,-21 4-2,2-2-5,-4 0 10,26-2-5,-5 2 1,-21-2-2,22 0 0,-2 2-1,-23 0-4,4-4 9,20 5-4,-1-3-1,-19 3 0,22 1 7,-22-3-5,20 3 0,1-1 3,-4 0-8,2 1 3,-23-2 0,6 1 7,22 3-10,-22-3 5,15 0-1,-18 0 0,-3-3 3,3 3 3,1-2-7,20-1 3,-21 4-2,0-2 2,2 4-9,-2-5 5,-3 0 2,4 3 3,-1-5-5,-5 4 5,1-2 2,-2-2-4,1 2-5,-14 0 6,9 1-3,-11-2 10,0 3 4,-2-4 7,-1-2 1,-9 4 10,2-1-3,-3-3 5,-4 0 4,-3 2 5,1 0 4,0-3-5,-4 0-2,3 4-1,-3-2-4,-2 1-1,1-2-8,-1 2 4,0 1-8,-1-1-1,1 1-2,-2 0-4,2-1 1,-2 4-4,0-5 0,0 5-3,2-4-1,-2 4-1,0 0 1,0 0-3,0-4 5,0 4-5,0 0 2,0 0-1,0-5 1,0 5-5,0 0 1,0 0-2,0 0 2,0 0-1,0 0 1,0 0-6,0 0 6,0 0 0,0 0-2,0 0 3,0 0-3,0 0 0,0 0-1,-3-4 2,3 4 0,0 0 3,0 0-2,0 0-1,0 0 0,0 0 1,0 0 4,0 0-3,0 0 4,0 0 0,0 0-1,0 0 6,0 0-3,0 0 4,0 0 6,0 0-4,0 0 1,0 0-2,0 0 4,0 0-4,0 0-5,0 0 4,0 0-2,0 0-1,0 0-4,0 0-1,0 0-1,0 0 0,0 0 0,0 0 0,0 0-1,0 0 3,0 0-3,0 0-2,0 0 4,0 0-7,0 0-2,0 0-3,0 0-6,0 0-13,0 0-1,0 0-19,0 0-6,0 0-23,-11 3-23,7-6-17,-5 2-47,2-3-28,-3 1-196,-4-4-418,-7 0 186</inkml:trace>
  <inkml:trace contextRef="#ctx0" brushRef="#br0" timeOffset="82377.2221">3863 14055 80,'0'0'138,"0"-4"-13,0 4-8,0 0-8,4-8-13,2 7-4,4-2-11,1-1-7,5 2 0,8-5-3,5 5-2,11 2 1,1-3-7,2-2 2,5-3-1,0 1-2,25 1-7,-4-2 7,4 5-7,2 1-5,4 2-1,1-2 0,-1 2-3,6-1-4,-1 0-5,3 1-2,5-3 0,-2 0-18,5 3 9,0 0-1,2 1 0,1 1-2,3-6 7,2 4 0,-2-2-3,6 6-3,3-5 2,-7-2 0,3 4-1,1 0-5,1-1 4,3 6-9,-1-4 2,1-3 4,1 3-3,1-2 2,-4 0 0,1 2-2,-3 0-1,2-4 1,-5 7 2,2-5-9,-1 2 3,-1-2 4,1-2 4,-4 2 3,-2 0-4,1-3 0,-2 3 5,-3-1-9,-4 0-1,-5 2 1,-6 0 3,-3-5-7,-1-1 1,-7 2-4,0 6 2,-21-5 1,-1 1-2,-3 0-2,1 1-5,-7-3 2,0 0-5,-8 4-10,-8-4-3,-1 2-4,-8-1-7,-3 0-9,0 2-16,-6 0-21,-1-3-23,-3 3-43,0 0-20,-15-3-32,-8 2-153,-4 2-369,-15 4 163</inkml:trace>
  <inkml:trace contextRef="#ctx0" brushRef="#br0" timeOffset="82970.1603">6828 15095 39,'0'-4'184,"0"1"-16,0 3-6,-1 14-17,-2 4-13,-1 8-9,-1 9 0,-2 9-6,-4 2-9,5 5-1,2-7-11,-3 2-2,2-11-6,0 0-9,2 2-17,-2-6 0,2 3-8,0-3-6,0-2-4,-1-3 1,1-5-14,-1-5-8,3-1-7,-1-4-14,2-1-3,-1-4-11,-1 1-4,0-4-18,0-3-31,2 0-22,0 0 10,-10-12-2,6 1 11,0-8-3,-3-6 3,3-1 12,-1-2 3,1-2 7,0-1 18,1-1 2,-1-1 19,2-2 13,0 1 30,0 4-3,1 3 15,4 0-1,-1 0 1,1 9 4,2 1-5,2 2 3,1 0 1,5 3 2,2 4 5,-2 1-4,9 3 3,1 1 4,4 3-6,-6 4-1,3 6-7,0 1 1,-2 1-7,-2 5-3,-2 1-10,-2 2 8,-1-2-13,-3 4 8,-4 5-5,1-2-4,-5 2-4,-4-3-4,-2 3-2,-3-1-12,-1-6-10,-2 4-7,-4-2-2,-5-4-14,2 4-1,-5-4-8,1-3 2,-3-9-10,7 5 9,-5-7-35,-1 1 7,8-5-29,-1 0 3,3-5-6,1 2-4,3-1 1,4-1-25,2-3 7,2-3-8,2-1-77,6-1-223,2-1 100</inkml:trace>
  <inkml:trace contextRef="#ctx0" brushRef="#br0" timeOffset="83414.7779">7229 15287 44,'9'-5'182,"-5"2"-9,0 0-20,-4 3-15,0 0-5,5 17-11,-7-2-9,1 10-1,-1 8-1,1-1 9,-3 2-10,1 14-9,-1-15-10,2 13-7,-1-11-6,1-1 13,0 1-9,-2-3-6,3-2-9,-2-1 0,0-2-14,3-9-4,-3-1-7,3 3-10,-3-8-8,2-3 0,1-1-5,0-2-2,-1-1 0,1-2-6,0-3-8,0 0-5,0 0-3,0 0-2,-5-17 7,4 0-3,1 1 0,-2-11-4,4 2 6,-2-2 12,1-3-4,1 0 12,1 3-8,-1-4 2,4 7 10,-3-5 0,0 9 8,4-3 5,-3 3-10,0 4-1,2 3-1,2 1-6,-1-1 1,3 0-2,3 8-3,-1-1-3,8 2 5,-3 4 10,4 4-7,2 5 0,-2-1-2,1 6 8,-5-2-3,2 6-3,-7-4 3,3 6-13,-3 2 7,-1 2-3,-4-2 3,-4-1-6,-6 4 3,-2-6-10,-2 7-2,-3-2-10,-6-2-3,-3-2 3,-2 0-1,-1 0-3,-1-6-1,-2-2 2,2 0 4,0-3-6,-1 3 3,3-7 1,4 0-3,4-2-17,1-2-14,2 0-21,4 2-34,-1-4-33,7 1-50,-1-5-35,2 1-151,6-6-396,7 0 175</inkml:trace>
  <inkml:trace contextRef="#ctx0" brushRef="#br0" timeOffset="83844.8237">7842 15437 290,'2'-3'278,"-2"3"-30,4-1-28,-4 1-19,0 16-16,-3-2-12,0 3-8,-4 10-17,2 2-7,-4 0-11,1 1-11,-1 2-10,-5 11-11,6-13-7,1-1-10,-2-3-3,2-1-12,1-8-4,2 1-4,1-4-9,-1-2-7,1-1 7,2-1-9,-2-5-1,3 0 0,-3 2 25,3-5-4,-1 1 21,1-3 13,0 0-11,0 0-7,0 0-2,-1-13-27,1-4 10,2-9-4,1-3-17,0 0 4,2-3-11,-2-1-12,2-2 12,0 2 0,2 1-6,-1 2 1,1 3-14,0-2 11,0 10-11,-3 2-1,2 9-4,1-5-17,-1 6 12,1 6 3,1 0-9,2 3 12,3 5-7,5 7 6,0 2 9,-1 4-8,0 1 1,0 0-5,-3 1 6,3 3-18,-4 1 29,-2-1-13,0 1 0,-1 0-6,0-3 6,-2 3 8,-2-4-12,-1 2-4,-3-7-10,2-4-10,-2 3-17,2-4-16,-3-2-14,2-1-20,-3-3-17,0-1-24,-3-1-47,3-4-50,-7 2-31,2-4-41,-4-1-161,1-1-499,-4-1 221</inkml:trace>
  <inkml:trace contextRef="#ctx0" brushRef="#br0" timeOffset="83991.9286">7780 15765 143,'0'0'239,"0"-3"-5,2-3-22,6 0-14,5-3-11,-2 2-12,11-6-18,2 1-10,3-2-23,-2 2-5,12-1-13,-9 2-13,-1 0-32,-1 0-35,-7 4-45,1-3-66,-7 4-55,1 3-190,-6 0-357,-5 3 159</inkml:trace>
  <inkml:trace contextRef="#ctx0" brushRef="#br0" timeOffset="84644.9481">6672 15559 170,'0'-16'181,"3"-1"11,-2 1-11,-1 4-7,0 0-11,0 6-2,1 1-18,1-5-14,-2 7-19,0 3-8,0 0-6,1 17 0,0 3-10,2 11 3,0 19-3,-1 3-4,-1 4-1,-2-2-2,-1 2-5,-1 2-4,2-3-10,-2-2-6,0-1 5,2-5-13,-3 0-3,1-14-4,-1 13 1,1-14-7,0-2-1,-2-1-4,0-4 2,4 3-5,-1-2-4,-3-10 1,3-1-15,-2 2-14,3-10-8,0 5-18,0-7-21,0 1-16,-2 0-33,3-3-17,0-4-28,0 6-33,0-4-21,-3 1-157,3 1-388,0-4 172</inkml:trace>
  <inkml:trace contextRef="#ctx0" brushRef="#br0" timeOffset="85016.7493">6276 16799 96,'-25'7'236,"1"4"-20,10-6-10,1 0-6,3 0-11,3 0-3,1-4-12,2 3-4,4-4-8,0 0-1,14 2-9,9-8 8,15 1-5,10-8-5,32-6 7,13 0-19,5-1-7,7-2-9,7-2-9,7 3-6,5-4-5,7 10-11,2-7-12,0 4 3,-3 3-8,6 1-1,-8 2-16,-1-1-12,-9 1 9,-6 0-10,-5 1-1,-9-4-2,-11 3 5,-9-1-18,-9 11-1,-25-9 0,-3 0-4,-3-3-9,-14 2 5,-2 7 9,-5-3-11,-5 1 9,-3 2 5,-3 0 11,1 5 2,-4-2 10,0-1-10,-3 3 9,0 0-30,-2-11-5,2 11-33,-15-6-5,2 2-15,-8 3-30,-2-5-9,-1 5-19,-3 2-7,1 1-16,-4 7-21,-8-1-27,-3 6-9,1-4-27,0 10-39,-1-4-31,1 1-14,-4-3-174,-4 4-496,-16 3 220</inkml:trace>
  <inkml:trace contextRef="#ctx0" brushRef="#br0" timeOffset="85494.2266">6449 16908 57,'-40'9'354,"10"-7"-56,3 1-23,6-2-36,8 3-22,3-2-10,0 1-29,5 2-9,-1-3-18,6-2 0,-5 1-15,5-1 10,0 0 4,36-6 4,4-4 5,9 4 4,34-7-9,3-4-14,10 3-12,5 3 2,10-7-4,8-4-8,0 4-2,5 7-22,7-6 0,-4 5-8,8 0-8,4-2 3,-2 1-14,-1-2 6,2 6-6,-3-11-9,0-4 2,-7 7-11,-4-1 0,-5 0-12,-4 3-5,-6 8 3,-8-6 8,-5 0-18,-3 2-6,-12 2 0,-8 1 5,-26 2-2,5 1-7,-11 7 1,-2-7-12,-13 1 7,-4 1 5,-6 0 4,-3 1 14,-5 0 5,0 1 6,-2 0 1,-2 1-3,1-3 0,-5 3-6,7 0-3,-7 0-1,2-1-6,-2 1-3,4-1-16,-4 1 10,0 0-7,0 0-1,0 0-1,0 0-14,0 0 11,0 0-7,0 0-1,0 0-15,0 0 2,-13-3-16,13 3-20,0 0-14,0 0-1,0 0-16,-9 0-17,6-2-14,3 2-8,0 0-11,-8 2-11,8-2-15,-7-4-32,7 4-30,-13-4-40,6 2-50,-1-2-36,-1 0-213,-2-4-605,-2 1 268</inkml:trace>
  <inkml:trace contextRef="#ctx0" brushRef="#br0" timeOffset="89767.6674">17617 14287 101,'-5'-3'133,"1"3"7,2-2 1,2 2 6,-6-2-7,6 2 4,0 0 1,0 0-6,0 0-4,-4-2-8,4 2-2,0 0-3,0 0-9,0 0-13,0 0-14,0 0-8,20-3-1,-6 3-4,7-2-4,3 1-8,7-1 1,7 5 6,6-3-7,1 2-2,23 2 4,-18 1-2,22-2-4,4 1 6,-3 2-5,3 1-8,3 1-2,-1 0 6,0-2-16,0 6-3,5-5-5,0-2-4,-1 3-1,3 1-6,1 0-1,-2 1-1,-1-1-2,-1 1-6,2-1 0,2 2 0,-3-3 0,-1 0-2,-2 5 5,-5-9-5,-2 4-2,2-6-4,-3 4 2,-2-1 4,-21-5-6,22 1-2,-22 2 3,20-7-4,-24 5 4,3-3-1,-1 2 5,1-3-5,-1 1-3,-2-2 5,0 1 0,-3 3-3,0-5-6,-14 2 8,-3 3-3,1-1 3,-3 1 1,-6-3 7,-4 3-6,-2 0 0,-1-2 1,-3 1 9,-1 0-17,-2 0-8,0-2-21,-1 2-13,-3 1-11,7-1-21,-7 1-29,0 0-23,0 0-23,0 0-6,0 0-17,-24 6-11,-1-6-30,-17 2-135,-5-4-381,-22-2 168</inkml:trace>
  <inkml:trace contextRef="#ctx0" brushRef="#br0" timeOffset="90653.1091">3315 14780 16,'-3'3'141,"3"-3"-10,0 0-7,0 0 5,0 0-6,29 0 1,-5 0-9,19 0 5,29-10-6,4 3 0,11-2-3,8 0-4,12-5-5,7 2-7,7-3-12,6-1 0,7 1-1,0 1-7,5 3-8,0 0-8,1-1-1,2-5-5,-4 7-9,1 4-6,-3 1-4,-7-2-3,-6 2 5,-6-1-10,-6-4-6,-4 9-4,-15-9 4,-6-3-2,-8 4-2,-6 1 1,-21 1-5,-6 1 2,-3-2 0,-12 3-7,-3 0 8,-3-1-2,-5 2-1,-3-3 0,-2 2-12,-4-2 0,1 3-9,-4-2-17,3 0-23,-3 0-34,1 0-23,-1-2-30,-2 0-30,-2 1-179,-1 1-373,0-1 165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29T10:03:01.70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4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1" timeString="2022-03-29T10:07:44.705"/>
    </inkml:context>
  </inkml:definitions>
  <inkml:trace contextRef="#ctx0" brushRef="#br0">2581 14338 205,'-1'-4'217,"-2"-2"-11,0-1-29,2-1 13,4-3-6,-9 1-20,3 5-7,-1-5 8,-3-5-8,4 7 14,-4-6-39,-1-2-5,-4-7 0,1 5-17,1-1-6,-2-1-13,-2-4-8,-5 6-15,2-1 2,-4 2-4,0 1-7,1-6-6,-5 12-25,-2-2 21,2-2-11,-3 2 10,-9 4-7,8 1-13,0 3 16,-9 13-3,9-17-27,-11 4 14,-27 1 20,36 1-30,8 12 7,-4-8-14,-1 4-5,-13 6 6,12-5-1,2 0 2,-11 4-1,11 2-4,-8 13 2,8-14-7,0 0-1,-9 11 20,2 6-56,-18 31 6,24-41 3,7-3 6,-12 10-40,11-3 44,1-1-1,-9 7 1,3 3 6,-8-2-10,11 5 10,3-10 0,0 1-12,-9 8 16,2 2-2,11-9 8,-8 11 1,8-9 7,0 0-8,-3 20 57,3-18-61,3-6-1,-3 18-8,-1-3 42,-4 15 5,13-28-3,-1-4-9,-1 5-19,1 0 17,-7 18-18,13-18 17,-1-15-6,-3 18 41,4 1-43,-3 3 0,7-3-2,1 1 9,-12 17 69,18-6-84,7 4 0,-11-16 2,1-2-3,-4 5-11,7-4 13,6-1 10,-6 3-9,0 1 6,-7-3-9,17 0 6,-6-20 17,6 29-17,-3-8 2,-16 2 3,23-7-3,4 8 8,-4-10-29,-4 0 20,4 18 3,-1-24-8,-6-11 3,4 18 9,3-4-10,8 77 28,-6-84-27,-6 2 13,0-11-30,2 5 6,27 51 8,-25-56-4,-4-8-1,1 9 23,5 7-29,5 32 10,-7-41 2,3-3 4,-4 10-14,2 0 9,33 57 4,-24-68 7,-11 2 8,3 1-37,16 1 45,6 10-3,-15-10 2,12-1 3,-19 5-45,22-3 36,4-8 10,-7 10 4,-2 2-36,-18-6 18,22-2 1,-1 27-12,-13-32-27,0-1 31,-4 4 11,11-3-14,4 7 7,-13-8 7,0 0-22,0-2-30,-1 2 45,1 4-10,-1-5 19,-2-2-20,3 2-46,-2-2 57,-2-10-3,3 9-14,-5 3 17,-2 1-11,1-1 2,0 12 13,-1-21-39,-4 9 45</inkml:trace>
  <inkml:trace contextRef="#ctx0" brushRef="#br0" timeOffset="110.0823">3163 16038 5161,'8'-12'50,"-3"10"-31</inkml:trace>
  <inkml:trace contextRef="#ctx0" brushRef="#br0" timeOffset="644.0534">3398 15412 5769,'9'-14'47,"-15"11"-46,13-9 11,-3 2-2,-5 0-35,5 1 59,0 4-25,-2-7 2,2-2-1,-1 5 18,-3-9 0,3 9-1,-3-11 16,4 3-23,-4 10-5,1-17 1,2-9 4,-3 17 3,3-2-13,-3 1-3,7-6-3,-3-3-8,-4 1-16,4-2 32,5 4-3,-6-4-8,1 2 0,-11 2 10,8-4-5,2 9 1,1-10-28,-4 6 32,-4-7 11,3 4-10,1-4-4,-3 3 18,1-1-4,-3 12 13,3-16-9,0 2 1,-1 11-3,0-7-9,7 10 3,-8-12-5,1 3 4,-4 7 34,4 0-45,2-31-3,-3 34-2,1 2 8,-3 1 8,5 0 11,-1 6-1,-2-5-65,2-7 61,1 5 10,-3-2-13,0 2-11,-2-5-7,2 0 13,-4 17 20,3-25-29,-3 16 3,2-9 49,2 0-57,-9-11 2,4 11-5,-3-7 1,-5 5 19,7 5-31,-5-6 1,1 3 2,-3-2 1,-5 2-1,6 1-6,-3-8-2,-1 7-2,-4 3 5,2-2 3,1 2-6,-10-21 1,5 26 29,2 3-29,-2 10-10,-2-13 9,0 20-15,-13-15 15,13 0-10,-13-10 2,12 21 1,-11-13 1,2 19-10,8-1-1,-5 13 1,7-12-3,4-2-3,-14 5 40,14 1-58,0-4-4,0 1-22,0 1-8,5-2-40,0-1-24,-2 1-30,1 2-62,5-5-44,-5 8-24,9-7-99,-2 7-275,4-7-746,4-3 330</inkml:trace>
  <inkml:trace contextRef="#ctx0" brushRef="#br0" timeOffset="1309.0452">4228 14488 154,'-3'-1'225,"3"1"15,3-21-15,1 14-16,3-7-24,-1 1-16,9-6-2,3-5-15,2 1-27,-3-5-2,7 6 9,7-19-17,1 2-2,1-4-40,1 4 31,-13 18 57,7-14-69,-1-1-3,-10 14-12,-7 10 22,2 5-5,-5-6 6,0-20-15,-4 24 25,-3 1-36,-5 5-10,3-8-11,-6 3-9,2 1-35,-2 4 31,2-6-8,-4 8-7,-4 2 3,0 4 44,1 0-60,-4 18-1,6-15 1,4 6-7,0 1-24,1 2 20,2 9-2,4 0 27,0-1-25,4 7 5,3-6-6,2-3-1,1 4-12,0 0 8,1 3-1,-3-8 17,-1-11-11,-7 6 6,6-5-6,-2 5-4,-1-7 6,-3-3-3,-3 3 7,2-3-10,-2 5 5,-7-7-12,0 4 1,3-4-23,-8 1 21,-5 13-10,6-19-34,-3-1 3,3 7-6,0-11-34,-6-8-17,9 9-23,1 1-23,3-1-39,4-1-15,3-13-24,0 9-186,3 4-455,8-11 201</inkml:trace>
  <inkml:trace contextRef="#ctx0" brushRef="#br0" timeOffset="2255.7345">4711 14161 109,'7'-5'188,"0"3"-5,-3-1-10,2 2-8,-3 5-15,-3-4-3,4-4-16,-1 8 21,-1-1-41,0 3-1,-2-1-18,0-2 1,4 14-8,-4-10-4,0-7-10,2 5-15,-1 0 0,3 6-2,-1-6-4,-1-1 5,-2-3-4,4 4 6,3-3 0,-2-2-5,-5 0 8,13-3 15,-6-2-11,0-3-6,2 0-14,-4 4 20,-2-1-13,4-7 8,-3 11 9,2-12-9,-2-3 4,-1 16 18,-3-17-22,0 12-6,0-6 0,0 5-16,-4-5-7,0 8-1,-2-6-4,-2 9 6,-1 4-17,-6-2 8,-1 14-15,-1 0 0,0 1-16,6 0 41,4-5-15,-1 5-14,-1 0-11,9-1-20,-4 1-2,5 32-8,-1-37-19,3 0 11,4-6 1,3 1-7,1 1-6,6-4-13,3-4-11,-2 14 16,4-18-31,1-4 8,-1 1 24,1 0-12,3-5 3,-8 0 8,2-10 14,-8 10 7,7 0 29,-11 4 25,2-3 21,0-4 19,-9 8 40,4-1 4,4 10 5,-6-9 7,0 3-1,-3 4-44,4-10 23,-4 3-7,0 7-30,0 0 17,0 0-35,0 0 21,-8 21-6,2-16-10,1-2-1,-3-1-19,3 2 16,5-4-5,-6 3 10,6-3-8,-10 12 42,8-12-44,2 0-4,0 0 86,-6 3-74,9 8 25,-3-11 10,0 0-9,0 0-17,-2-21 7,9 16-8,-1-5-1,1-2-13,1 3 1,2 2-9,3-6 3,-3 6-4,0 3 12,-3 1 27,1 3-57,2-2 3,-10 2-5,18 9-6,-12-3 16,1 3-10,0-1 4,-3 3-34,2 5 31,-6 1 23,3-2-18,-2 13 9,0-17-42,0-1 28,-6 5 22,7-6-25,-1-3-21,0 2-40,-1-3 2,1 44-16,1-49-8,1-3 5,-3 3 7,7 1 4,-7-1-7,17-6-5,-2-1-4,-7 3-25,17-9 15,-1 4-4,-3-6 8,2 0-8,-3-3 16,-1-2 3,2 1 6,-1 0-4,-3 0 27,3 0 4,-12 6 44,0 15 25,-2-12 47,-2 1-8,-3 6-10,1-4 9,1 3-10,-3 4 40,0 0-54,0 0 23,0 0-27,-7 23 0,3-15 8,-1 4 5,4-5 0,-6 7-2,3-11-2,-3 14-2,5-1-5,1 0-16,2-5 13,-1 0 4,2-2-38,-1-2 32,8 7 2,-5-10 6,6-1-9,-4-2-49,6-1 55,9 4-4,-10-9-1,2-3-5,4-1-8,-7 1 23,1-4-24,3-1-12,-3-1 13,-6 3 35,6-4-28,-4-1 21,1 2-35,-2 4 43,-2 10 18,2-7 0,-5-2-24,1 5-15,-2 4 17,4-4 0,-4 4-11,4-29 3,-3 29-10,-1 0-5,0 0 3,0 0-10,0 0-3,0 0-20,8 0 10,-6-4 4,-2 4 4,0 0-12,0 0-90,0 0 40,0 0-15,0 0-57,0 0 2,0 0-1,0 0-54,0 0-31,2 18-22,-1-15-50,2 14-230,-1-13-551,-2-4 244</inkml:trace>
  <inkml:trace contextRef="#ctx0" brushRef="#br0" timeOffset="2754.0407">5484 13842 105,'13'-22'276,"-3"10"-3,-3-3-32,0 6 24,0 11-6,-3-12-20,-4 10-21,9 0-59,-7-5 20,3-4-14,-5 9-31,0-8-15,0 8-33,0 0 32,-14 39 6,2-14 16,-3 1-27,-12 17-41,6-1 46,7-14-15,-6 10-25,3-11-7,7 2 10,-5-4-12,5 26-6,-1-36-12,5-3 0,3-2-29,-1 1 20,1 2-2,3-1-12,0-3 13,3 3 26,3-3-53,6 1 12,1-2-36,5-1-23,-1 13-16,-1-20-63,1 2-35,-2-4-24,-4-4-48,4-3-42,0 2-56,-5-7-172,-3 8-529,-3-3 234</inkml:trace>
  <inkml:trace contextRef="#ctx0" brushRef="#br0" timeOffset="2927.1641">5280 14047 184,'-7'-1'322,"3"-6"-13,4 7-46,-6-1-11,6 1 3,0 0-50,34-8-32,-11 7-36,6 1 11,11 18-12,-12-23-19,11-2-43,-11 10 10,2-1-114,-1-5-53,-3 9-59,1-3-49,-5 3-179,1 4-399,-1-1 177</inkml:trace>
  <inkml:trace contextRef="#ctx0" brushRef="#br0" timeOffset="3561.4357">5704 14100 120,'-10'-4'274,"6"1"2,-3 13 2,7-10-50,-6-12-22,6 12-52,0 0 21,-12 7-19,10 0-9,2-7-12,-3 10-29,6 0 7,-1-1-6,2 2-14,0-2-6,0 0-28,2 1 18,11 6-1,-10-8-10,0-5-6,0-2-10,1-2 8,11 15-6,-8-21-26,-1 1 25,-3-3 18,1-4-7,4-8 17,-4 10 19,-3 1-21,4-2-4,-7 0-11,0-12 8,-2 11-25,-1 8 15,1 5 7,-10-9-30,3 1-4,0 4 30,-4 1-39,-2 7-3,-4 0-6,2-2-16,-4 10-5,1 4 16,8 18-6,-4-21 3,3 5-5,1-4-16,4 5 25,6-9-3,-2 9-10,4 0 0,-2-2-8,6-4-10,4-1-11,-1 1-11,3-4 3,9 3-33,-9-7 17,11-13 3,0 13 0,-1-5-4,-1 5 27,3-11-28,-1 7 2,1-14 10,-3-4-3,-5 17 10,6-24 0,-4 5 10,-3-3 16,0 1 15,-5 17 27,-3-10 25,0-12 18,-6 17-22,4 5 16,-7 1-8,2 3-11,5-4 0,-5 4-10,0 0-3,-6 16-3,0-7 1,-4 5 6,-8 6 37,8 1-38,-3 10-19,4-19-5,-1-1 16,-1 3 4,3-5-13,3 1-13,-2-4 19,5-1-11,2 11-10,-4-15 13,4-1 11,0 0 42,-7 1-34,7-1 0,0 0 21,0 0-10,0 0-24,7-21 13,2 16-6,2-10-5,3-7 4,7 4-52,-3 4 39,6 3-3,-10-1 8,-1 5-14,-5 2-14,8 1-9,8 15 14,-13-12-28,-2 4 31,4-1-53,-7 4 63,1 7-12,-2-5 39,0 0-39,4 9 36,-8-6-35,-1-2 11,-1 2-3,1 2-16,-2 13 1,1-16-18,-1-3-34,2 4-38,0-1-44,12 9-51,-14-9-38,2-10-57,3 5-38,3-1-261,9-7-630,-5 4 278</inkml:trace>
  <inkml:trace contextRef="#ctx0" brushRef="#br0" timeOffset="3786.6849">6535 14016 96,'14'-27'281,"0"8"33,-5 9 20,-3-4 9,-1 7-48,-5 6 13,0 1-87,0 0-19,0 0-9,0 0-5,-6 33 4,-9-3-6,-6 8-2,-6 9-14,6-3-1,1 13-17,0-19-18,6-9-14,0 1 44,0-6-77,8-8-5,-3 10 6,0-9-24,-5 4 8,11-6-18,2-10-6,1 7-53,3-2 45,6 4 10,-3-6-45,4 4-45,3-8-54,2-3-14,6 10-35,2-17-49,2-2-45,1-4-76,-2-2-5,2 11-247,-10-15-611,-2 0 271</inkml:trace>
  <inkml:trace contextRef="#ctx0" brushRef="#br0" timeOffset="4077.455">6328 14163 16,'-10'-1'288,"10"1"-10,0 0-11,0 0-35,0 0-4,0 0-33,38 8-2,5-8 0,-3 3-19,1-15-3,3 21-13,-2-3 22,0 3-10,-18-6-9,0-4-7,-10 2-34,-3 2 13,-2 6-1,-3-8-8,-1 2-11,0-1-9,-2 1 0,-6 5 0,0 0 20,-1 8-4,-5-2-12,-1 1-7,3-8-10,-4 7-33,-2 7 23,3-7-19,3-2-1,-2 22-2,3-26-23,3 2 9,0-4 26,3 1-41,-3 3 4,3-5-23,0-5 4,0 16-22,5-13-28,2 6-28,1-6-2,3 2-88,9 20-55,-4-30-66,5-15-86,-6 17-296,1-3-711,10-3 315</inkml:trace>
  <inkml:trace contextRef="#ctx0" brushRef="#br0" timeOffset="4186.5432">6972 14125 171,'7'-8'155,"-9"1"7,2 7-15,-1-8-37,1 8-22,0 0-60,-6 23-64,5-6-102,-2-8-149,3 6 67</inkml:trace>
  <inkml:trace contextRef="#ctx0" brushRef="#br0" timeOffset="4819.2989">7275 14385 11,'-6'-6'326,"3"-14"11,1 11-11,-2-8-21,3 0-14,0 10-8,-5-11-28,-2-5-26,-2 9 37,3 7-108,-2 4 0,-5-2-14,-1 2-14,-8 2-10,-4 7 1,5-11 2,-4 22-46,2 2 27,2 0 20,1 1-38,-4 20 8,13-23-9,-2-3-27,0 6 20,8-8-35,2-6 1,1 6-38,3-2 36,2 24-6,-1-26 9,3-9-12,-1 6 32,7-1-55,3-8 20,2 7-3,1-6-18,-2 2-20,11-6-6,-4 3 6,2-8-26,1 2 3,-3-7 56,-1 3-55,0-1 9,-2 0 12,-6 5-22,1 0-15,-5-1 62,-2 4 2,-2-1 13,1 2-6,-3 7-4,1-3-29,-3-3 20,0 5-12,0 0 7,-13 29 23,4-20-14,-1-6-16,-6 14 13,8-2-9,-1 10-7,1-14 1,2-1 18,5 0-33,0 2 5,-1 20 19,4-22-10,-1-2 35,5-2-10,-3 1 15,6 1 4,0-4 33,6-2-54,-1-1 50,10-4-42,-3 2-1,5-6-30,-2-3 31,-10 6-2,21-16 8,11-43-18,-22 49-25,-1 1 33,-2-5 0,3-7-2,-4 0 0,-5-5-6,9-7 2,-7 15 5,-6-2-17,-1 0 28,-2 10 20,-3 3-7,-2-4-4,-2 9-27,-1 4 19,0 2 14,0 0-32,-15 10 0,2 7-34,-7 7 34,-8 58-10,1-63 14,9-7-5,-4 14 10,7-2-13,8 21-7,-4-24 3,4-5 2,-6 5-3,10-2-4,13 26 10,-10-25-23,0-7 26,5 1-35,-3-6 35,3-3 2,2 4-28,4 0-10,-1 4-30,0-9 2,2-1-24,5-1-74,-4-2 23,11 12-29,-10-17-51,1-2-32,-2-4-103,6-4 5,6 10-35,-10-11-188,1-4-604,-6 9 268</inkml:trace>
  <inkml:trace contextRef="#ctx0" brushRef="#br0" timeOffset="6639.0503">8415 14115 40,'9'-14'325,"-3"1"7,-1 1-11,-1 12-16,-1-9-33,-1 4-9,2-1-18,-3 2-41,-1 2-23,0 2-29,0 0-10,-7 18-5,-3-6-27,-5 16-12,-3 0 15,-11 14-28,-8 67-12,10-80-1,4-4-6,-22 35 8,17-14-12,5-5-3,-18 34 2,2-2-4,15-25-34,-15 18 41,19-19-11,-11-1-19,4-3 5,-4-1 85,5-3-62,0 2-3,3-5-58,7-11 52,0 21 2,5-26-11,-2 3-16,5-11 6,1 2-6,1 21-1,3-25-13,1-6-10,0 1 41,3 0-37,10 39-8,-3-44 9,0-5-6,8-2-19,-1-1 26,23 0-5,-18-6-18,1-1 5,11-13-8,-9 7-5,-1 6 6,9-22-2,-4-4-6,7 1-37,-11-4 33,-2 5-1,-2-3 30,-3 0-32,-11 22-3,10-27-5,-7 1 10,-4 15 44,-4 2-43,0 0 5,-5-5-1,-1-17 1,-8 22 3,3 3-4,1-4 13,-4 8 7,-1-1 1,-1 4-16,3 6 40,-1-11 20,4 13-15,2 3 13,1 1 5,1-2-8,4 4 4,-3 1 29,5 4-48,3-8-16,-3 8 18,15-15-7,5 15 25,7-1-35,8 23-6,-6-26 8,16 5 8,0-1-34,4 0 26,-4 13 4,5-12-9,-2-8-10,-1 9-31,-8-1 46,-11 2-19,-1-6 17,-6 2 5,1 0 23,-9 2-2,0-13 14,-6 12 4,-1 2 32,-6-2 1,8 0 14,-5-4 7,-3 4-29,4-3-4,-4 3-3,0 0-15,0 0-4,0 0 28,0 0-48,-15 8 2,4-8-12,1-1-4,-4 10 22,1 0-29,0 3-3,-8 2 0,11-2-8,-7 6-30,6 0 35,4 6 0,-1-7-6,1 6 8,7-4-18,-3 0 15,4-7-4,1 4-5,0-5 7,1 2 16,7-1-19,-7-5-1,8 3 4,0-1-10,2-1-2,1-7-3,-1 5-6,2-8 9,-2-6-12,-5 11 1,12-19-4,-6-10-3,-5 10-20,3 1 27,6 25 5,-12-33 3,0-7-9,-6 10-20,0 1 15,3 7-15,-9-14-13,-1-1 15,-6 5 22,4 7-30,-1 10 17,-7-12-8,-1 4-2,5 6-27,-7-3 39,5 3 2,1 7-22,-2 1 30,3 9 19,5-5-23,-1-1 1,1 1 19,4 4-15,0 2 11,1-2-8,3-9-5,0 9-11,5 2 19,0 4 9,6-2-1,2-2 7,-1 0 14,8-1-23,4 5 4,-3-14 4,0 3 16,-4-4-67,8 0 61,5 0-2,-5-5 11,1 1-12,-2-7-7,2-3-5,-2 7 20,0-10-34,-5-2 21,-4 10 10,1-11-23,-1-4 5,-9 11-11,4-2-1,-8 6 6,-1-5-17,-1 2-4,-3 3-26,0 0 24,-4 5-16,1 0 20,-2-3 7,-1 6 25,2 3-31,7-2-6,-7 10 5,0-3 4,1 7 6,4-1 7,3 18-7,0-14 11,-1 2 2,3 0-14,-3 1 11,2-10-12,3 16-39,-5-7 15,2 10 5,-4-9 0,2-8-9,0 4 4,0-6 2,0 10 5,-1-14-13,-2-3-3,2 2 11,1 0-20,-2 10-1,2-13-3,0-2 3,0 0-19,0 0 4,-4 8 1,4-8-16,0 0-9,0 0-64,0 0 41,25-5-22,-17-2-14,3-3 18,-1 0-26,6-7 64,3-2 25,-5 7 7,4-4 50,3 1 19,-4-1 55,-4 14 18,7-13 19,-5 1 25,1 14 39,-5-12-8,1-1 18,-4 6 0,-3 1 17,1 3-9,-3-2-15,5-2-19,-8 7-4,0 0-30,0 0-2,0 0-11,4 9-14,-4-9-2,-8 17-12,4 10-13,-5-17 15,-2 10-12,-3 1 44,7-4-60,-6 9-5,5-11-23,-2-3 26,1 3 37,2-1-47,-3 13 4,5-18-26,1-2 17,-1 1 7,3-6-10,0 3-1,2-5-30,-6 6 62,8 3 29,-2-9 4,0 0-13,0 0 79,0 0-83,0 0-3,4-27-10,10 8 2,3-3 20,0 2-35,3-4-5,-2 5 2,2 1-14,-2-3-1,3 4-3,3 3-1,-7 0 6,-4 4 0,-6 5-48,8 1 46,-2 8-16,-2-7 29,-5-2-18,-1 13 25,3-5-36,-3-3 7,2 5-19,-1 3 17,-5-4 1,2 5-1,1-4 1,-7 8 30,2-2-30,0-9-7,-2 10 12,0 1 5,2 1-52,-2 2 52,6-5 6,-5-4-14,1-3 10,1-4 49,0 0-40,0 0 21,-3 5 8,3-5 19,0 6 49,0-6-41,0 9 2,0-9-9,0 0-6,0 0-11,7-20-9,6-4-1,-1 4 32,5-1-60,-5-1-7,10 2-4,1 2-1,5 6 47,-10-1-54,9 1-7,-14 6-3,2 2 2,-8 3-13,3-2 6,0-1-3,-4 6 3,0 0 4,-2 2-8,1-1 4,-1 4 0,2 1-28,-5 5 33,3 13 14,-1-10-12,-3 1-1,0 3-7,-3-4 14,-1 33-2,4-36-3,0-12-11,-4 5-9,4-1-60,0-5 3,-4 14 6,2-4-19,-2 2-89,2-3 22,-3 17-47,-2-18-53,3-2-45,-2 1-92,2-1-281,4-6-737,0 0 326</inkml:trace>
  <inkml:trace contextRef="#ctx0" brushRef="#br0" timeOffset="7772.0032">1850 15674 32,'-8'-1'231,"2"1"-7,2 1-10,4-1-19,-7-5-6,7 5-28,0 0 26,1 29 1,9-24-5,6-3-12,5 5-9,18 3-20,29 29-7,-29-39-14,5 0-2,-2 3-34,6 1 27,-8 3-3,6-4-3,23 7-1,-28-5-9,1-1-4,-4-13-4,-12 15-20,-1-1 4,-11-2 4,2-3-22,2 14-6,-7-14 5,-2 0-14,0 0 59,-3 0-88,-6 0-9,7 0-45,-4-4 15,-2 21-15,-1-17-40,0 0-31,-11-20-101,4 13 28,-3-5-32,-11 5-34,-3-1-208,-4 3-501,-2-1 221</inkml:trace>
  <inkml:trace contextRef="#ctx0" brushRef="#br0" timeOffset="8175.0243">1853 15826 57,'-21'1'214,"14"3"32,10 20 1,-6-24 11,3 0 12,0 0-9,14 4 9,7-4-17,5 6 9,13-1-14,3 4 38,3-1-71,17 43 6,-18-57 11,0 4-15,25 24 15,-31-27-29,4-17-9,-4 22 7,-10 5-30,3 39 12,7-56-31,-5-20-6,-11 33 45,-8 2-70,7-7-4,-9 5-2,-4-7-8,-4 6 2,0 3 12,8 40-2,-7-51-9,-5 8 1,0 0-18,0 0 2,3-11 0,-3 11-9,0 0-3,0 0-18,0-10-3,7 6-9,-7 4-9,0 0 1,0 0 60,0 0-73,0 28-14,0-28-28,0 0 31,0 0-38,0 0 25,0 0-8,0 0-24,3-18 16,-3 18 45,0 0-57,0 0-3,0 0-22,0 0 15,0 0 16,0 0-20,-5-8-2,5 8-18,0 0 16,0 22-4,0-22 1,2-22-5,-2 22-21,0 0 16,0 0-7,0 0-3,0 0-13,0 0-16,0 0-10,0 0-18,0 0-14,0 0-33,-10-6-32,10 6-52,0 0-51,-4-2-77,1-2-49,-8-7-317,3 2-804,8 9 356</inkml:trace>
  <inkml:trace contextRef="#ctx0" brushRef="#br0" timeOffset="14094.2967">3166 15827 6,'-2'-4'144,"2"0"20,-1-2-5,1 6 0,0-14 0,-7 14-2,8-2-11,-1 2-6,0 0-7,0 0-1,0 0-12,0 0 1,9 32 2,-11-37-11,2 5-5,0 0-27,0 0 13,0 0-17,0 0-23,0 0 15,0 0 11,-12 7-18,8-1-9,-2 11-44,-4 8 40,0 4-5,5-9-5,0-17-1,3 27-3,0 3-3,2 18 17,0-24-31,3 0 1,-1-6-62,4 7 67,0 22 5,1-36-12,2 12 1,-1-16 27,2 4-32,8 35 1,-2-48-2,-2 2-3,-6-1 47,16 5-46,-3 10 8,9-14 6,6-15 1,-9 14-20,14-3 14,0-5 1,4 8 3,-3-4-2,-14 0-74,20 1 79,19 28-5,-27-34 0,-3-3-5,-9 5 13,13-7-14,3 0-1,-5 9-8,-1-4 2,-11 3 6,2 4-6,12 9 3,-11-9-37,-3 0 37,-6 0-29,8 0 31,12 5-9,0-4 7,-14-1-3,14 14 64,-10-12-72,-4 0-5,3 5 9,7 6-3,-2 26 0,-8-32 0,-2-10 0,-2 16 34,-2 5-35,11 107-9,-12-131 4,-7 6-3,-2 3-17,-1 8 26,-4-5-2,4 7 2,0-10-1,-1 18 19,2 0-24,-1-5 1,0 7 4,0-9-5,-2 11 21,2 1-21,-3 24 0,2-28 9,-1-7-8,1 2 16,-5 0-13,-3-3-3,2 3 4,-3-2-2,2-3 10,-2-4-16,0-8 11,-2 12-36,-1-1 42,2 0-21,0-2 46,-2 8 3,1-10-39,-1-2 39,6 5-20,-6-4 5,-1 30-2,3-40 101,1 4-106,-7 30 6,7-38-7,0 25-5,0-17-20,0 0 20,0 0-11,-2-29 6,4 9-6,-5 10 47,4-9-48,1 11-5,1-18 2,-2-3-1,-1 3 20,5-3-15,8 6 2,-8-6-4,5 3-6,-5 1-14,6-1 26,6-15-15,-5 21 17,-4 4 2,0 1 27,8-4-26,0-7-6,-4 12 4,2-3-3,3-1-1,4-1-1,-1 9-9,1-4-11,2-2 30,-7 0-28,7-1 27,-2 4-8,3 0 10,-4 1 4,3 3 23,5-2-36,-1 16 6,-1-15-11,4 3 5,-4 12 3,0-12-6,0 2 2,1-3 33,-1 4-36,2 21 23,-3-24-27,2 4 0,-2 2-16,-4 2 20,6-9-2,-2 13 2,2-16-4,1 17-30,-1 4 44,7 23-4,-6-30 0,-1 1 7,0 5 13,15 5-11,19 23 13,-32-30-11,-5-2-5,1 4 56,-1-4-66,5 0 18,-3 5-7,1 1 3,-3-2 62,1 2-71,2 1 10,-3-9-12,1 5 10,1 1-46,-3-4 54,3 6 0,-1-6-6,2 3 13,0-1 8,-3-5-17,4-6 9,-3 8-22,1 3 26,10 3-18,-12-7 21,0 4-1,-1-7 3,-5-2 3,-2 19 12,-1-22 2,-4 0-2,2-2-13,-3 2 12,5 23-2,-2-34-1,-6 16-7,4-22 47,-1 10-67,-4 8 7,4-13-5,1-6-1,2 4 38,-2-4-41,-7 13-7,7-12 2,-4-6-10,-4 14 41,4-2-30,-1 7 4,-2-6 0,2-2 2,1 6-20,-3-1 13,3 16 14,-5-15-22,0-6 4,-2 5 51,2 1-43,2 1-5,-4 0-40,0 0 44,-3 1 61,3-5-70,2 6 0,-2 8-40,2-13 40,10 4 22,-12 2-24,0 7-1,-3-10-58,3 10 67,0 0 10,0-12-18,0 5 5,0 7-35,0 0 37,0 0 2,0 0-6,-6-6 0,6 6-59,0 0 64,0 0 3,0 0-1,0 0-1,0 0-60,-1-7 58</inkml:trace>
  <inkml:trace contextRef="#ctx0" brushRef="#br0" timeOffset="15145.9914">6738 16162 4875,'1'0'15,"-1"15"-46,0-17 65,0-1-72,-3 2 3,5 1 33,-2-6-13,0 7 24,-2 0-38,5 6 7,-3-7-2,0 0 4,0 0-23,-4 3 63,3 14-2,1-17-38,0 0 49,0 0-57,0 0 44,-10-3-3,10 3-28,0 0 32,-9-3-21,9 3 20,-1 6-8,1-6 20,0 0-28,-7 9 9,7-9-2,-1 5 2,1-5 2,0 0-5,0 0 2,0 0 1,-3-17-9,3 17-3,0 0 4,0 0 16,0 0-10,0 0-3,0 0 26,0 0-37,1-12 10,-1 12-23,0 0 20,0 0 45,0 0-43,3-2-4,-3 2 7,0 0-9,0 0 1,0 0 2,0 21 1,0-21-14,0 0 9,-8 15 6,8-15-3,0-36 14,0 36-14,0 0-1,4 36 4,-4-36-15,0 0 3,0 0-12,0 0 23,0 0-3,0 0-3,0 0 6,0 0-89,0 0 64,0 0 1,0 0 29,0 0-30,0 0-30,0 0 40,0 0-1,0 0-35,0 0 42,0 0 33,0 0-33,-4 0-4,4 0-16,0 0 27,-1 15-2,1-15 6,0 0-6,0 0 9,0 0-9,0 0-1,0 0-6,-2-28-23,0 28-26,2 0-29,0 0-27,0 0-47,0 0-29,0 0-5,0 0-35,0 0-42,0 0-248,-5 15-564,0-13 251</inkml:trace>
  <inkml:trace contextRef="#ctx0" brushRef="#br0" timeOffset="16811.8138">3000 6321 61,'-3'-6'240,"0"3"-10,0 1 3,3 2-7,-7-3-6,4 3-6,-1 0-6,4 0 4,-3-7-15,3 7-29,0 0 10,-7 3-29,7-3 13,0-22-13,0 26 4,0-4-45,0 0 5,0 0-28,6 8 4,-2-4-34,3-1 7,-4 1 1,12 1-3,5 1 5,4 3-14,3-4 0,15 14 4,-15-14-8,-2 0 2,2 4-28,-3-5 20,-3-10-11,-4 8-41,-1 3 21,-4 7-22,-2-10-25,3 4-20,-6-6-20,-2 0-20,4 2-23,-5-2-9,-1-8-14,-3 8-20,0 0-46,0 0-20,0 0-13,0 0 1,-13-2-141,6 0-413,-3-10 183</inkml:trace>
  <inkml:trace contextRef="#ctx0" brushRef="#br0" timeOffset="17019.0187">3041 6377 95,'-23'14'119,"7"-17"11,2-1 12,6 4-9,-2 0 20,4 0-11,4 0-8,-4 0-9,6 0-9,0 0 27,0 0 24,14 7-15,-4-6 10,17 1-3,-12 1-9,9 9-16,-3-10 13,6-2-32,-14 11 22,12-8-41,3-5-18,-4 4 16,-3 0-26,3 14-9,-8-16-5,-2-2-9,-10 1-20,6 2-11,-3-10-19,0 10-26,0 1-13,-7-2-30,4 3-17,-4-3-29,6-5-84,-6 5-11,0 0-34,0 0-128,-13-12-406,9 12 180</inkml:trace>
  <inkml:trace contextRef="#ctx0" brushRef="#br0" timeOffset="17202.8241">3097 6416 97,'-6'0'174,"1"-2"13,0 4-42,1 0 23,0 0 18,4-2-40,-3-6-10,3 6-26,0 0 22,11 11 0,-4-8-1,2-6-3,-2 6-6,8 2-18,-8 1-9,10-2-8,0-2-10,-3 3-24,1-1 6,14-1-21,-15-3-24,-4 0-15,-6 2-29,6-2-29,-2 3-24,0-5-35,0-1-26,-8 2-17,3-6-14,0-1-117,-5 3-316,2-3 140</inkml:trace>
  <inkml:trace contextRef="#ctx0" brushRef="#br0" timeOffset="17753.9832">3162 6342 7,'-13'-11'103,"-1"9"15,-2 0 0,10 2 51,-5-1-17,3-1 8,0 2-8,-1 2 10,2-2 19,7 0-28,0 0-9,-7 0-26,7 0 0,0 0 0,0 0-27,-3-14-14,3 14 3,0 0-7,10 16 7,3-11-5,8-5-6,-6 5-25,12 2 15,-2 6 8,2-8-21,-3-10-1,-12 10-15,13-3-7,-11-4-16,0 6-17,-3-1-16,-1-1-6,-3 0-10,0-9-4,-7 7-57,0 0-8,0 0-21,0 0-17,0 0 7,0 0-14,-24-7 31,-1 14 86,8-9-77,-3-10 1,-1 9 1,-3 3 31,3-2 18,0-1 9,3-13 31,-2 20 96,6-3-78,8 1 21,-5-2 23,4 0 18,1 2 7,6-2 9,-7-2-6,7 2-22,-7 2 15,7-2 7,0 0-9,0 0 19,0 0-3,14 12 12,2-9 4,2 1-10,0-13-3,2 14-32,1 1 21,3 14 13,-3-17-23,0-3-3,-1 2 10,-4 0-21,-1 16-17,-5-21-18,-2-3-20,-2 6-59,-2 0 26,1 1-12,-5-1-13,0 0-30,0 0 17,2-5-66,-2 5 3,-12-3 12,2 2 16,-6 0-1,4-3 23,-5 1 14,-3 1-23,2 1 36,-5 2 33,7-3-3,-3-14 18,-2 22-3,6-4 25,3 2 21,2-1 11,-1-14-1,-3 15 20,5 0-10,8 7-4,-2-9 0,3-2 2,-5 0 34,5 0-15,0 0 5,12 11 7,-5-6 1,10 0-8,3 1 3,2-1-6,1 0-17,-2-1 9,4-2 1,-2 1-12,-3 8-3,-6-11-15,-3 0 2,-1 6-7,0-8-30,-3 5-17,1-6 9,-4 0-89,-4 3-6,6-4-6,-6-9-24,-4 4-102,-2 3-268,-5-5 120</inkml:trace>
  <inkml:trace contextRef="#ctx0" brushRef="#br0" timeOffset="18674.6043">3153 6374 14,'-14'-3'75,"0"3"-16,4 3 15,0-1 13,6-2 26,-3 3 13,7-3-13,-8 0-7,6 7 1,2-7-12,-4-7 7,4 7-31,0 0 37,0 0 4,14 8-10,-6-13-7,1 7 33,6 0-43,-2 4-11,8-4-3,0 3-6,-5-4-3,-1 3-12,12-22-8,-16 23-24,1-3-10,0 0-33,-5 2 10,-1 2-22,-3-5-5,-3-1-18,2 3-8,-2-3-43,0 0-10,-12-13-14,2 13 31,-4 1 9,-3-2 10,-3-8 14,-5 13 9,10-2 4,-8-9 8,2 10 14,5 2 14,4-2 22,-1 4 3,5-6 17,-1 0 0,2 1 26,-3-1 16,5 1-6,5-2 8,0 0-36,-8-1 42,8 1 14,0 0 13,0 0 12,0 0-19,16 6 20,-6 3 7,1-9-16,-1 0-11,4 0-39,3 0 40,-9-2-3,8 6-6,3-20-4,-13 21 39,4-3-46,4-2 3,-5 3 2,-1-1 0,-1 0-31,-3 1 26,2-9-10,-6 6-14,7 3 7,-7-3-9,6 3 0,-5 1 3,-1-4-28,0 0 21,0 0 34,0 0-49,0 0 5,3 4 47,-3-4-66,3 3 0,-3-3 2,0 0-2,0 0-6,0 0 3,0 0-6,0 0 8,0 0-2,0 0 33,0 0-40,0 0 2,0 0-2,0 0 7,0 0-15,0 0 13,0 0-5,0 0-19,0 0 28,0 0 9,0 0-15,0 0-2,0 0 8,0 0-11,3 6 21,-3-6-21,0 0 7,0 0-34,0 0 31,-5 4 2,5-4-8,0 0 4,0 0 66,0 0-73,0 0 2,0 0-4,0 0-7,0 0-10,0 0 26,0 0 4,0 0-6,0 0-4,0 0-31,0 0 41,0 0-1,0 0-5,0 0 5,0 0 39,0 0-47,0 0 2,0 0-15,0 0 16,0 0-4,0 0 7,0 0-5,0 0 13,0 0 0,2-24-11,-2 24 4,0 0 2,0 0-2,0 0 14,0 0-7,0 0-6,0 0 3,0 0-5,0 0 8,0 32-2,0-32-36,0 0 49,0 0 8,0 0-17,0 0 0,0 0-1,0 0-4,0 0 11,0 0-11,-2-22 1,2 22 21,0 0-26,-4 0-4,4 0 1,0 0-2,0 0-15,0 0 21,0 0-6,0 0 7,0 0 2,0 0-4,0 0-1,0 0 0,0 0-32,0 0 37,0 0 10,0 0-15,0 0 1,0 0 29,0 0-32,0 0 36,0 0-24,0 0-12,0 0 7,0 0 1,0 25 3,0-25-10,0 0 0,0 0-16,0 0 24,0 0 0,0 0-4,0 0 3,0 0-2,0 0 3,3-24 3,-3 24-13,0 0 12,0 0-5,0 0 2,0 0-3,0 0-57,0 0 71,3 18 30,-3-18-36,0-31-9,0 31-22,0 0 25,0 0 2,0 0 1,0 0-8,-13 17-2,13-17-7,0 0-22,0 0-28,0 0-58,0 0-99,0 0-46,13 1-37,-13-1-268,4 13-610,-1-10 269</inkml:trace>
  <inkml:trace contextRef="#ctx0" brushRef="#br0" timeOffset="19492.3091">2453 6958 131,'2'-5'115,"-4"-12"-1,-1 13-8,3 4 8,-1-3-3,1 3 17,3-2 1,-3 2 40,0 0-16,1-6 4,-1 6-2,2-2 3,-2 2-11,-2-8 10,4 1 0,-2 7-27,0-5 22,0 3 28,0-3-12,0 5 10,0-8 30,0-3-40,5 8-2,-5-6 5,3 1-17,-1 1 27,-1 2-27,3-14-1,-4 18-26,0 0 3,0 1 9,-3-5-42,3-11-10,-1 17 6,1-1-31,-3 13 3,3-13-15,0 7-17,2-3-21,-1 4 25,0 2-1,2 8 0,-2-4-7,1 7-26,1-2 32,4 7-11,-6-9-3,3-7 3,2 5-16,-5-6 7,1-4 2,-1 2-12,2-2-27,1 3 21,-1-6-6,0-3 9,-3 1 4,18-4 27,10-4-5,-5-9-5,22-44 3,-13 38 21,1-7-31,-4 2 2,2-5-5,0 6-6,-10 5-37,2 0-1,5-17-33,-11 25-64,-3 4-20,1 1-44,0 1-43,0 3-50,-2 1-4,5 4-79,-5 7-294,2-6-716,-1-8 317</inkml:trace>
  <inkml:trace contextRef="#ctx0" brushRef="#br0" timeOffset="20841.2452">3205 7031 25,'0'0'46,"-8"1"2,8-1 1,-6-4 1,2 1 10,4 3 20,-13-12 6,9 10-3,0-5 19,-2 5 12,2-1-12,10-21 16,-12 21-3,2 1 20,1 2-13,0-3 18,3 3 15,-7-2-5,6 0 7,1 2 31,0 0-39,-6-6-5,6 6 0,0 0-28,-1-4-5,1 4-14,0-9-17,0 9 20,0 0-41,0 0-8,0 0-3,0 0-3,0 0 26,5 18-34,-2-9 0,0-1-21,1 1 17,-1-2-19,1 2 23,-1-5 1,4 5 0,-2 1 8,3 5 40,-1-7-29,-2 1-8,0 0-10,-1-3 7,-7 13 5,10-16 5,-3-5-4,-2 6 9,3-3 7,8 12 3,-10-12 11,3-1 6,12-1-6,-10-3 11,5 3 3,6-11-45,4-6 24,-2 1 25,16-9-40,-5-13-6,2 16-52,-9 4 45,2 12-2,-6-12-6,6-25-1,-10 28 14,0 4-19,-4-11-9,-1 15-2,-2 4-9,-3-3 12,-1 6-3,5-6 3,-5 2-15,-1 3 9,-2-1-51,-3 3 55,4-16-9,-4 18 19,0-2-22,0 0 8,0 0-15,7 2 0,-7-2 14,0 0-13,3-9-6,-3 9-2,0 0 5,0 0-12,0 0 9,-10-3 1,10 3 11,0 0-9,0 0-49,0 0 56,0 0 5,0 0 6,0 0-17,0 0 9,0 0-11,0 0 8,0 0 15,0 0-26,0 15-4,0-15 1,0 0 8,0 0-13,0 0 10,0 0 3,0 0-5,0 0 7,0 0-28,0 0 25,0 0-5,0 0-35,0 0 45,0 0-9,0 0 7,0 0-2,0 0 12,0 0-13,0 0 11,0 0-12,0 0 1,0 0 6,0 0-9,0 0 7,0 0-5,0 0-1,0 0-23,0 0 26,0 0 6,0 0-23,0 0 18,0 0-26,0 0 28,0 0-1,0 0 13,0 0-14,0 0 6,0 0-8,0 0 4,0 0 23,0 0-33,0 0 3,0 0 3,0 0-1,0 0-7,0 0 5,0 0-1,0 0 1,0 0 5,-1 4 12,1-4-21,0 0 6,0 0-23,0 0 23,0 0 21,0 0-26,0 0 3,0 0 27,0 0-32,0 0 3,0 0 0,0 0 1,0 0-41,0 0 43,4-13 2,-4 13 1,0 0-2,0 0-3,0 0 3,0 0-5,0 0-1,0 0 4,0 0-25,0 0 31,0 0 0,0 0 27,-4 14-34,4-14 10,0 0-13,0 0 8,0 0-7,0 0 1,0 0-1,0 0-2,0 0 6,0 0-16,0 0 19,-3 4-1,3-4-16,0 0 15,0 0 36,0 0-34,0 0-11,0 0-47,0 0 56,0 5 43,0-5-46,0 0-1,0 0 29,0 0-29,0 0 8,0 0-7,0 0 2,0 0-9,0 0 6,7-1 9,-7 1-3,0 0-8,0 0-44,0 0 52,-7 11-3,7-11 7,0 0-4,0 0 19,0 0-23,-3-15 4,3 15-28,0 0 28,-4-5-4,4 5 7,0-7-4,0 7 5,0 0-6,-3-2-7,3 2 1,0 0 3,0 0-48,0 0 57,7 14-2,-7-14 0,0 0 2,0 0 10,0 0-13,0 0-6,0 0-36,0 0 43,6 0 5,-6 0-5,0 0 1,0 0 7,0 0-15,0 0 8,0 0-3,0 0-8,0 0 1,0 0 4,6-4 8,-6 4-25,0 0 19,0 0-4,0 0 2,-7-10 7,7 10-2,0 0-5,0 0 1,0 0-5,0 0 4,0 0 9,0 0-9,-9-4-1,9 4-2,0 0 1,0 0-74,0 0 77,-3-3-2,3 3 4,0 0-4,0 0 31,0 0-45,0 0-8,0 0 0,0 0-30,0 0 0,7 14-39,-7-14-28,0 0-26,0 0-29,0 5-27,0-5-26,0 0-9,0 0-10,-5 2-63,-1 6-292,2-4-651,1 1 289</inkml:trace>
  <inkml:trace contextRef="#ctx0" brushRef="#br0" timeOffset="22117.388">2833 7672 155,'2'10'241,"-2"-10"-7,-4-11-6,4 11 8,0 0-21,0 0-5,0 0-3,0 0-2,0 0 15,0 0-40,0 0-13,0 0-16,0 0-2,12 7-40,-2-4 25,5-10-12,1 10-29,8-3 10,0 13 12,0-9-30,1-12-9,-4 13 27,8 2-40,-10 6-21,4-11 1,-2-4-14,-10 4-52,6-3 13,7 14-23,-14-13-25,-3-1-17,-2 1-34,0 0-10,-2 4-17,-3-4-82,0 0 32,0 0-4,5 0-270,-5 0-498,0 0 221</inkml:trace>
  <inkml:trace contextRef="#ctx0" brushRef="#br0" timeOffset="22577.1551">2829 7756 32,'-7'5'214,"2"-5"-32,1 0-1,4 0 7,0 0-13,-3 6 15,3-6 2,0 0-2,19-2 6,-2 6-12,6-6-12,2 6-10,0 3-21,2-2 27,1 0-46,10 4-19,-11-4-21,0-1 8,-5 0-27,0-2 12,-7 3-1,1-5-29,-8 1-17,13 8-11,-15-9-29,-1 0-16,-3 0 5,-2 0-72,0 0-60,0 0-28,-13-12-20,2 10-7,-9 2 28,5 1-2,-8-4 3,-5 3 6,1 0 21,2 0 9,1-4 25,1 4 13,1 3 43,-5-2 21,10-2 24,3-9 18,1 13 46,3-3-4,-4 4 17,7-4 16,3-15 13,-6 16 2,10-1-1,-5-3-1,5 3 9,0 0 14,0 0 10,5 11 3,5-11 6,-1 3-13,5 3 9,11 1-9,-11-2 1,10 3-5,0-5 20,1 0-40,-4 1 15,5 0-33,-1-1-8,-8 0-12,1 0-14,-5-6-10,-3 6-1,0-3-9,-3 3-1,0-2 2,0-2 1,-3 1-16,-2 2 5,-2-2-15,1 3 11,0-14-3,-1 11 25,0 0-38,0 0 1,-11 7-18,11-7-7,0 0 11,-10-1-24,7 5 2,-1-2-10,4-2-13,-14-2 4,14 2-33,-4-7-20,4 7-38,0 0-34,-7 8-28,4-1-173,3-7-422,0 7 188</inkml:trace>
  <inkml:trace contextRef="#ctx0" brushRef="#br0" timeOffset="24311.9431">2804 8906 177,'-3'-3'191,"-3"1"1,6 2-40,-2-3-16,2 3-36,-5 5 11,0 6 12,2-7-24,-1 8-9,-1-2-9,0 1-2,5 16-7,-3-13 4,3-6 9,-4 13-7,8-12 9,0 9 15,2-1 3,1 0-2,-4 0 11,7-2-12,2-6-1,7 5-14,-1-1 12,-7-1-15,9-2 2,1-3-9,0 3 39,3 0-48,4 4 2,-8-16-15,3-3 6,-1 7-28,3-9 2,1-5 3,-1 9 1,-2-6-13,-1 6 6,2-6-7,0-11-5,-3 15-6,3 1 0,0 0-23,-8 0 23,2-4-2,-2 4 2,-4 3-3,1 11 16,1-14-19,4-8 0,-4 12 56,-1 0-69,-5 5-1,6-1 1,-5-3 11,-2 6-21,6 0 13,-5-9-7,3 14 8,-1 0-2,-7-3 18,5 3-15,1-12-4,-6 12-21,2-3 23,-2 3 23,0-3-17,1 1-4,-4-3-20,2 1 23,0 1-5,1-4 3,-3-2 8,0 1 15,0-4-27,0 0 6,0 0-3,3 5-8,-3-5-3,0 9 11,2-6 1,-2-3-15,0 0 17,5 4 16,-5-4-16,0 0-3,0 0-5,0 0 6,0 0 5,0 0-8,0 0-6,0 0-28,0 0 18,10-9 8,-9-1-3,6-7-3,-5 7-16,2 1 23,3-1 3,0 1-5,-1 1 4,9-3 2,-8-1-7,6 6 4,-2 1-20,1-4 26,-4 4 28,6-3-31,1 1 4,0 3-23,0 0 17,-1 12 6,3-8-2,1-9-5,-2 10 16,0 0-8,-1-2-4,6 6 2,0-2 2,-2 4-17,3-1 27,1 8 10,1-12-4,-5 3 3,-4-5-8,7-2 16,-7-1 5,2 3-16,3-3 25,-3-1 0,-2 2 7,5-8 3,-6 8-18,3 1 13,7 14 8,-13-19 7,4-1-7,-7 3 14,-1-1-14,7-17 7,-10 21-45,2 0 47,-5-2-40,-1 3 34,6-12-7,-6 12-13,0 0 19,7 0 6,-7 0-4,0 0-21,0 0 10,6-2 1,-6 2-5,0 0 2,0 0 4,0 0-6,0 0-6,1-8-2,-1 8-12,0 0 18,0 0 2,0 0-15,0 0 3,0 0-35,0 0 33,0 0 11,0 0-26,0 0-4,0 0 3,0 0 2,6 13 4,-6-13-3,0 0-6,0 0-5,0 0 5,0 0 6,0 0-21,0 0 20,0 0-32,0 0 28,-3 18-7,3-18 36,0 0-32,0 0 12,0 0-19,0 0 4,0 0 16,0 0-24,0 0 1,0 0 3,0 0 2,0 0 31,0 0-40,0 0-4,0 0 6,0 0 2,0 0-28,0 0 29,-3 0-2,3 0 3,0 0 0,0 0 28,0 0-28,0 0-4,0 0 19,0 0-25,0 0 9,0 0 5,0 0-8,0 0 2,0 0-3,0 0-2,0 0-1,0 0 3,0 0-3,0 0 9,0 0-11,0 0 2,0 0 13,0 0 32,-7-11-38,7 11 3,0 0 5,0 0-8,0 0 4,0 0-6,0 0-2,0 0 55,0 0-61,0-8 3,0 8-1,0 0 11,0 0 14,0 0-23,0 0-6,0 0-19,0 0 30,0 0 13,0 0-17,0 0 5,0 0 11,0 0-12,0 0 8,0 0-8,0 0 0,0 0 19,0 0-26,0 0 12,0 0-10,0 0 3,0 0 1,0 0-1,0 0-3,0 0-5,0 0 1,0 0-49,0 0 68,0 0 1,0 0 14,0 0-23,0 19 23,0-19-23,0 0-9,0 0-2,0 0 11,0 0 1,0 0-1,0 0-1,0 0-33,0 0 39,7 6-5,-7-6-22,0 0 25,0 0 3,0 0 0,0 0 0,0 0 27,0 0-31,0 0 2,0 0-4,-7-19 1,7 19-8,0 0 11,0 0-6,0 0 3,0 0 2,-7 2 11,7-2-14,0 0 2,0 0-7,0 0-3,0 0 10,0 0-5,0 0 0,0 0 1,0 0 2,0 0 21,0 0-31,7-10 4,-7 10 1,0 0-3,0 0 14,0 0-6,0 0 3,0 0 3,0 0-5,0 0-1,0 0 3,0 0 0,0 0 2,0 0-16,0 0 15,0 0 9,0 0-15,0 15 1,0-15 1,0 0-1,0 0 19,0 0-41,0 0-7,0 0-10,0 0-18,0 0-45,0 0-25,0 0-28,0 0-27,0 0-34,0 0-23,0 0-36,0 0 1,0 0-26,3 7-17,-6 4-212,3-11-572,-3 5 254</inkml:trace>
  <inkml:trace contextRef="#ctx0" brushRef="#br0" timeOffset="27476.8977">2702 8997 200,'-1'-5'182,"1"5"-9,0 0-9,0 0-7,0 0-12,0 0-17,-7-10-2,7 10-5,0 0-18,7-1-2,2 2-2,3-2 1,5 1-21,4 2 2,-4 3-8,8-1-2,2-2-4,-4-1-30,6 4 17,15 5-1,-20-8-24,1 0 10,-1 1-4,-3-1-4,-5-7 4,-3 7-18,-5-1 10,-1 6 15,0-9-24,-7 2-12,10-3 18,-10 3-27,3 12-12,-3-12-6,0 0-6,-20-4-18,7 3 14,-9 5-5,-1-3 8,-2 0-8,-3-1 9,7 4 2,5 1 2,-11-5-1,5 0 6,-3 1 9,9 0-5,2-1 3,4 0-53,2 0 66,-1 3 1,4-3-9,-1-2-4,6 2 9,0 0-1,-3 4-2,3-4 11,0 0 1,16 5-61,-1-4 66,1-1 1,8 2-7,1 2 11,0-3-40,2 6 44,-3 7 3,1-14-27,-4 3 21,3-3-18,-11-3 19,-2 14-4,-4-12 7,0-1-12,-4 11 43,-3-9-50,0 0-7,0 0 35,0 0-49,-18-9 4,8 6 1,-5-7 5,-5 8 16,3-2-14,3 1-9,-7 0 7,-2 2-1,-1 1 9,9-1-9,2 6 2,-1-5-19,4-3 27,0 6 7,5-3-4,-1-9 3,1 9 6,5 0-10,-6 10 2,6-10-4,0 0-3,0 0 12,0 0-7,16-1 2,-6 2-2,3-2 0,3 4 12,1-1 2,5-2 6,1 4 0,-2-3-1,1 2-1,-8-3-2,0 4 2,1-2-27,-5-2 22,-5 3-42,2-1 47,-7-2-4,9 0-6,-9 0-2,5 11 12,-5-11-17,0 0 2,0 0 2,-18-4-7,15-1 0,-14 4-5,-5 0 9,-1 2-22,6 0 19,5 2 8,-8-3-9,0 0-1,-5 2-5,13 1 7,3 1-9,0-4 5,2 0 1,3 1 4,4-1-8,-9 4-4,9-4 12,-4 0-4,2 4-7,2-4 2,0 0 4,0 0-1,25 3-3,-13-1 3,4 3-4,5 1 7,-11-2-25,17-1 31,-1-13 0,-3 14-6,1 1 9,-6-2 10,2 2-9,-5 7-10,-2-9-17,-6 2 17,7-6 28,-8 1-24,-3 2-2,-3-2 7,0 0-12,0 0 19,0 0-22,-17 6 1,1-6 3,-5-5-3,-8-2 5,3 4-7,1 3 2,-3-3-8,1-2 12,0 10-3,3-9-5,0 2 5,3-1 19,4 3-17,6 0-1,2-1-12,1-1 14,8 2 3,-8 1-6,6-4 0,2 3-12,0 0 14,0 0 4,0 0-4,0 0 3,24 3 1,-3 3-5,-7 0 6,7-1-9,3-5 15,-11 5-17,12 4 21,4-9 0,-7 1-4,-8 3 2,-1 1 7,0 0-9,-2 0-4,-4-3-12,-1-2 21,-6 0 19,0 0-31,5 3-2,-5-3 33,0 0-35,-10 7 5,10-7-5,-18 2-1,4-4-3,-3-3 3,10 2 1,-10 2 1,-4-7 2,-6 7-14,12-4 14,3-1 0,-2 5 4,3 1-9,4-1 3,0 0-5,1-1 4,6 2-10,0 0 9,-10 4 21,10-4-24,-1 5 2,1-5-19,0 0 24,17 3 4,0-1-9,5 1-7,-5-1 62,8 3-58,15 2 4,-15-4 4,-1-1-5,0-1 3,0 4 1,0-8 1,-11 7-12,-5-1 10,-9-1 25,9-1-24,-2-7 1,-6 6-33,0 0 34,7 5 27,-7-5-29,0 0-1,-25 1 1,9-1 0,-5 7-1,0-10 3,-2-4-5,-2 2 26,10 2-24,-6-14-3,5 17 5,2-4 1,-9 4 9,12 0-7,11-10-2,-6 11 3,6-1-5,-8 3 10,8-3-17,-3 6 4,3-6 0,0 0 3,14 8 10,-5-6-15,6 5 5,-1-3-10,9 4-10,-2 4-17,-7-7-20,0-5-45,4 12-3,-3-2-29,6-1-30,-9 3-204,-5-7-399,-2 5 177</inkml:trace>
  <inkml:trace contextRef="#ctx0" brushRef="#br0" timeOffset="28236.8621">2811 10412 215,'-6'-7'259,"-1"3"-27,0 1 20,4 1-5,-1 0-34,4 2-19,-5-1-36,3-2 0,2 3-16,0 0-13,7-7-14,3 5 10,6-1-36,5 3-14,4-4-1,0 7-9,-1-2 62,5-1-79,10 6-9,-14-5-17,2 3 12,-5-2 18,-2 2-28,-3 2-13,-7-6-27,0 0-3,1 14-10,-5-15-9,-2-2-8,-4 3-22,0 0-12,0 0-26,0 0-15,0 0-6,-28-4-4,4 4 23,7 3 6,-20-3 17,8 0 10,-11 0-26,12 0 31,0-5-2,-13 7 17,14-1 40,13 3 31,-10-4 11,2-8 14,9 11-9,3-2 37,-11 5-3,14-6 0,7-9-10,-3 9-27,3 0 57,13 3 2,5 0 4,5 0-9,6-2-2,12 2-9,0-7-1,0 8-2,-3 1 11,7 2 51,-15-2-57,-1-7-6,-1 9-23,-5-3 14,-9 6 16,7-8-26,-7-4-4,-4 4 21,-1-2-30,-5 8-6,0-8-3,2-4 5,-1 5-3,-5-1-8,6 7-10,-5-8 1,-1 1-1,0 0-18,0 0-5,0-10-20,0 10-29,0 0-14,0 0-39,0 0-6,-3-10-31,3 10-33,0 0-40,0 0-15,0 0-155,0 0-427,0 0 190</inkml:trace>
  <inkml:trace contextRef="#ctx0" brushRef="#br0" timeOffset="29084.4718">3887 10362 194,'-4'-1'194,"-2"-3"-2,-1 4-25,7 0 13,-3-4-3,3 4-4,0 0-10,0 0-13,0 0-7,-4-5-8,4 5-12,0 0 16,0 0 0,0 0-7,14 16 1,-7-16-18,3 2 8,4 8-8,10-10-17,0-4-7,0 6 26,1 1-44,14 21-12,-17-24-4,-5 0-1,4 0 4,-7 4-5,3-2-18,-8-2-16,-1 1 7,0-1-1,-3 2 0,-1-5-3,-4 3-21,6 4 6,-1 3 1,-5-7-21,0 0-6,0 0-3,0 0-4,-20-7 3,9 8-10,-10 4 9,-3-2-16,3 0 15,4-3 7,-5 6-25,-3-5 27,7 4-15,-4-3 17,8 1 2,-2 1-10,6-4 17,-1 7 10,4-8 0,1 1 7,1 1 0,5-1-3,-12 9 7,12-9-11,0 0 6,0 0-12,0 0 9,23 1-1,-9 2-3,7-3 4,-7 2-7,10-2 8,1-9-3,0 16-4,-3-2 2,-1 2-18,-4-3 22,-4-6 0,-4 7 10,0-5-18,5 10 0,-10-10 0,0-12 1,-4 12-4,0 0-5,6 4-2,-6-4 1,0 0 5,-20 8 9,6-4-14,0-6-2,-5 7-13,-4-4 19,6 1-18,-3 5 17,2-17 4,4 11-16,4 3 18,4 5 7,-2-8-1,1-4 3,1 6 7,4-3 7,2 0-2,-6-3-3,6 3 1,0 0-21,0 0 17,24 4 6,-10-5-17,1 1 7,-2-1-18,11 1 13,-3 10-2,3-10-28,-7-2 33,3 4 0,-5-2-8,2 3-14,-3-2-12,-4 0-47,-3 9-45,3-10-54,-4-13-45,5 16-302,-11-3-558,7 3 247</inkml:trace>
  <inkml:trace contextRef="#ctx0" brushRef="#br0" timeOffset="29946.2665">4015 11775 136,'-8'-3'257,"2"2"-12,3-1 2,-1 1-17,4 1-9,-6-3-15,6 3-28,-4 0-3,4 0-26,0 0 5,-4 6-4,4-6-1,0 0-3,0 0 4,0 0-4,0 0 1,0 0 22,0 0-37,28-12-11,-18 11-9,7-2-17,-3 3-4,7-1-4,-2-2-14,3 3-1,3 4-2,-4-5 18,5 2-37,-2-5 5,0 8-9,-5-3-13,4 14 14,-8-18-22,1-4-6,-5 9-10,-1-1 6,-6 3-4,5-3 7,-9-1 2,8-1-27,-8 1 3,7-3-18,-7 3-21,0 0-20,0 0 3,0 0-48,0 0-10,0 0-8,-27 4 2,19-1 27,-12-2-27,-2 2 7,-2 1 4,-3-4 16,3 7 5,-3-3 14,0-3 5,-1-1 10,6 4 18,5 12 12,0-16 20,3 0 20,7 0 10,-3 0 13,3-14 5,0 17-12,2-1 17,0-1-12,5-1 6,0 0 17,-4 4 4,4-4 15,8 4 5,5-2 0,6-8-5,0 12-6,7 1-4,14 22 4,-16-24-9,3 0-9,-3-1-14,4 1 6,10 1-7,-14-2-8,-3 3 4,-8-4-20,8 1-20,0 0-29,-4 0-65,-3 1-65,10 10-76,-14-12-331,-2-11-625,-1 10 277</inkml:trace>
  <inkml:trace contextRef="#ctx0" brushRef="#br0" timeOffset="30550.7543">5329 11614 59,'-7'1'213,"3"-2"17,4 1-10,-6 0-10,6 0-20,0 0 11,0 0-38,-2 4 1,2-4-18,0 0 9,0 0 9,15 3-27,-4 0-10,6-1-20,2 7-4,14 11 2,-15-17-15,5-14-16,-10 14-7,9 5-5,-2-30-4,3 29-5,-5 2-9,-5-4-10,-2-1-22,0-1-16,-5 1-73,1-2 16,-1 1-21,-4-1-64,-2-2-47,0 0-8,0 0-203,-12 8-438,-2-8 193</inkml:trace>
  <inkml:trace contextRef="#ctx0" brushRef="#br0" timeOffset="30823.0348">5291 11669 155,'-21'-1'179,"11"1"9,2-4 2,2 4-10,2 0 12,4 0 6,0 0-10,0-5-1,0 5-25,0 0 9,42 5-19,-16-1-5,0-3-12,1 2-17,14 4 13,4 7-4,-16-10-3,0 2-7,0-1-2,0-3-11,-7 3-25,1-1 5,-8-1-9,-2 1-19,-5-3 6,-1 4-1,-1-5 37,-6 0-69,8 11-21,-6-14-28,-4-7-30,-6 6-32,0 3 3,-5-10-8,-7 10 0,-4-2-13,3 3 44,0 0-28,-2-7 5,2 7-14,4 2 32,2 1 18,5-3-7,2-6 3,1 6 23,7 0-10,-2 11 8,-1-10-1,3-1 1,0 0 1,13 5 6,-2-7-11,10 10-36,3-1-50,3 0-68,0 1-14,-2 0-139,1 2-365,-4 1 163</inkml:trace>
  <inkml:trace contextRef="#ctx0" brushRef="#br0" timeOffset="31355.902">5094 13353 95,'0'0'292,"-5"4"31,3-4-37,1 4 1,1-4-40,0 0 32,7 4-14,-4-4-3,-3 0 5,11 0-23,4 0-16,14 3-25,0-3-18,13 0-24,6-2-13,-17 3-20,10 7-19,-3-11 16,-7 2-44,9 5-29,-17-4-29,1 4-35,-11-5-30,-3-2-33,4-5-28,-7 8-29,-3 0-39,-4 0-8,0 0-75,0-4-5,0 4-8,-21 2 10,0-2-167,-3 1-458,-3 12 203</inkml:trace>
  <inkml:trace contextRef="#ctx0" brushRef="#br0" timeOffset="31522.8981">5287 13378 857,'-27'2'34,"5"2"46,12-4 25,-7 3 29,9-1 18,-1-2 13,5 2-25,1 6 11,3-6 9,0-2 3,20 7-21,-6-2 10,14 5-10,0-5-35,10 1 10,-8 2 44,11 0-77,1-15-11,0 19-14,-1-5-19,-4 27-38,-8-37-39,-5 0-38,2 4-85,0-3-66,7 30-228,-12-37-491,-5-3 216</inkml:trace>
  <inkml:trace contextRef="#ctx0" brushRef="#br0" timeOffset="32477.9359">5470 7362 133,'-3'0'210,"2"2"-5,1-2-19,-3 4-8,3-4-21,0 0 4,3 6 11,-3-6-6,4 0 31,5 7 32,-9-7-35,15-20-9,-5 11-27,7-8-6,3 7-22,-2-16 4,3-20-21,3 8-9,-3-3-8,-8 13-12,8-23-13,-3 4-4,3-2 11,-8 0-15,-3 20-21,4-15-22,-8 13 20,-2 2-9,0 2 17,0-28 19,-1 43 36,-3 6-68,2 5 8,-2-4-22,0-4-13,-2 9 30,2 0-35,0 0 1,-11 20-4,1 5 1,2 6-6,-8 20 5,3-6 5,-2 9-4,1 0 8,-2-1 47,9-5-54,3-14 13,4 12-41,0-14 27,4 17 26,-1-23-32,1-10 9,-2 3 41,3-3-50,1-9 8,1 5-6,-2-1-1,3-2-31,-1-1 15,7-7-19,-7 4-27,0-2-27,5-3-47,-4-3-15,7 0-30,-2-7-44,5-4-13,3 2-5,-4-7-219,-4 9-506,4-5 224</inkml:trace>
  <inkml:trace contextRef="#ctx0" brushRef="#br0" timeOffset="33021.4147">6021 7079 214,'2'-8'230,"2"3"8,-3-2-15,6-28-19,-4 34-6,0-2-33,1-1-8,2 6-24,-1 3-9,-3 4-6,2 2-17,0-1-9,2 18-21,-4 1 12,-3 0-8,0 2 15,-4 2-4,1-4-2,0-5-11,-2 2 12,2-13-23,1-4-6,-2 0 4,5-2 4,-3-3 20,1 1 17,2-5 15,-1 6-51,1-6 77,0 8-11,0-8-23,0 0 3,1-32-43,2 15 25,4-14-13,3 4-6,-3-2-9,3 6 17,1-5-26,2 1-3,0 1 41,2 1-60,4 19-1,-7-9-6,2-5 4,-5 11-69,5 3 64,7-13-4,-8 26 2,1 3-3,-2 3-12,0 5 5,0-16-12,-1 23 43,-3 4-36,0 3 11,-4-12-18,-1-8 7,-3 16-21,0-3 18,-7 1-2,6-6 0,-1-8-1,-8 2 45,8-3-45,1-5 10,-4 4-21,2-1 29,5-3 24,-6-2-6,3-4 6,1 0-65,-5 8 93,2-6 35,3-2-25,0 0-5,0 0-20,4-17 4,0 3 0,6-8-16,3-24-5,-5 24-71,6-2 69,12-22-11,-11 24 0,1 0-5,1 3 14,1 3-16,-4-2-3,0 8-2,-3 1-6,1 4 20,-5 2-30,-2 1 4,1 2 3,1 2-14,0 1 3,-3 7-3,3-8 0,-1 20 0,0 4 3,-1-11-2,-2 14 0,0-1-5,-6 1-36,3-1-19,0 22-35,0-29-28,-3-4-42,2 2-30,-3-1-63,1-2-51,1 0-46,1 4-342,-2-6-763,5-2 338</inkml:trace>
  <inkml:trace contextRef="#ctx0" brushRef="#br0" timeOffset="33495.2128">6980 7282 153,'0'-15'258,"0"-2"3,-3 0 7,3 1-34,2 6-12,-2-7-10,-2 0-6,1 7 4,-3-4-27,2-15-1,-2 20-17,1 1-15,-1 12 7,-2-13-33,-5-1-15,-3 10-8,0 5-11,-10 2-4,0 4-4,-4-5-4,-8 21 24,16-10-27,5-10-5,-6 18-12,3 0-3,4-3-33,6-6 29,0-2-12,4 1-33,0 0 41,4 3 19,1-7-36,1 7 5,4-4 24,2-5-8,5 2 6,-1-3 1,2-8 0,2 2 46,-1-2-30,-1-6 2,-1 3 3,3-1 17,2-3-10,-5-2 43,-1-1 13,3-14-110,14-13 21,17-25 11,-29 17-20,-3 11-8,13-44-4,-10 24 2,-7-37 1,1 56-8,-3-20 5,-5 31-52,2 5 58,2-15 24,-6 22 13,-1 2 8,2 0-11,-4 5 0,2-1 0,-4 2-45,4 2 13,0 2 0,0 0-13,-7-3-11,1 15 34,-2 10-31,5 5-2,-17 19 6,10-12 0,-6 19 7,4 1-19,-3 30-2,8-40-9,2-11-10,-7 15-20,13-14-8,-5-1-39,0-2-23,5-2-45,1-4 1,-2 0-57,0-14-20,1 14-10,0-4-49,6 3-45,-8-11-36,0-16-38,-4 16-247,5-7-698,5 0 309</inkml:trace>
  <inkml:trace contextRef="#ctx0" brushRef="#br0" timeOffset="34522.8072">5322 7522 225,'0'0'214,"0"0"-4,-5 0-14,5 0-12,0 0-9,0 0-1,0 0 18,15-3-3,-5 4-14,5 1-1,11-2-11,-4 5 0,4-14-4,2 15-19,-1 3-16,16 1 3,-16-7-19,1 7-15,-1-4 47,0 0-79,1 0-19,-4-1-35,-3-6-38,-7 5-79,2-1 5,2-20-28,-7 22-28,-2 1-34,5-3-43,-10-2 5,-3 12-139,-1-13-402,0 0 177</inkml:trace>
  <inkml:trace contextRef="#ctx0" brushRef="#br0" timeOffset="34711.5438">5462 7649 161,'-13'-9'180,"-1"14"-5,0-3 22,-2 1 15,11 1-32,1-4-13,-1 3-37,4-3 11,2 11-4,1-9-4,3-1 11,2 0 15,9 4-23,-2 1 1,14-3-11,10-6-12,5 9-12,-4-1-10,-10-4-16,0 4-13,-3 1 9,-3-4-12,1 2-29,-3-9-20,-4 10-30,-3-2-44,-1 4-39,-6-5-49,1-8-37,-3 8-52,-1 0-156,-4 8-428,0-10 189</inkml:trace>
  <inkml:trace contextRef="#ctx1" brushRef="#br0">16073 6375,'50'0,"24"0,26 0,24 0,25-25,24 0,-74 0,50 1,-50-26,1 25,-26 25,0-25,-24 1,-50-1,25 25,0 0,-1 0,1 0,0 0,0 0,0 0,0 0,-1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29T10:05:55.4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3676 3537 21,'3'-8'15,"-2"-5"9,2-90-3,-5 103-35,1-3 8,5 6 34,-5-8-26,1 5-10,-4-5-7,2-2-14,-3-2 6</inkml:trace>
  <inkml:trace contextRef="#ctx0" brushRef="#br0" timeOffset="1894.6809">2446 4402 138,'3'-7'147,"-2"3"38,4-7-11,3-24-2,-4 29-1,-1 2-5,1 2-21,-4 2 1,3-3-15,-3 3-11,0 0-34,0 0 13,0 0-37,6 9-7,-9 2 20,0 6-48,-7 30 15,6-22-14,-4-7 4,2 9-10,0 2 10,6-9-4,-8 14 2,-1-37-6,-12 43 13,14-14-18,1-1 1,3-7 2,1-3-10,-1 2 8,0-5-4,1-14-5,-3 11-21,4-1 24,-1-4-18,1 3 16,2 1-1,-3-5-20,2-3 30,-5 7-4,5-7 1,3 5 9,-3-5 20,0 0-27,0 0 27,0 0-39,2-38-1,0 27-24,1-3 19,0 9-12,1-14 6,3-32-4,-9 31 12,7 2-13,-1-83 0,3 92 1,1-4-1,-6 7 8,1-3-7,4-8 7,-4 9 14,-2-2 11,-2 1 41,4 1-27,1-17 4,0 18 0,-3 2 17,1 3 9,2-3-1,-4-76-2,0 96-1,0-15 2,0 0-11,0 0 8,0 3-8,0-3 25,0 0-34,0 0 28,2 16-36,-2-16-8,0 0 3,12-9-7,1 25 0,0-23-10,12-32 2,-7 41 8,4-2-17,17-30-1,-15 38 0,-1-5-17,-7 0 3,11 3-44,13-5-26,-18 7-37,-1-1-14,2-3-30,-9 3-37,0-8-24,-4 6-38,-3 2-188,-3-1-480,-3-1 213</inkml:trace>
  <inkml:trace contextRef="#ctx0" brushRef="#br0" timeOffset="2070.2581">2493 4500 99,'0'0'190,"2"4"-21,-2-4 9,23-24-17,-10 27-52,9-2 31,-7 0-1,8-2-26,0-5-21,-3 10-106,-4-4 65,-3 2-4,1 1-77,-1 6-43,-5-6-37,-1 0-9,-4 4-72,-3-7-206,0 5 91</inkml:trace>
  <inkml:trace contextRef="#ctx0" brushRef="#br0" timeOffset="2244.0724">2408 4707 28,'2'10'167,"3"-9"-18,2 5 31,17-1-4,-10 1-9,6-10-12,5 7-29,1-2 8,19 3 17,-20-4-40,-1-7-12,1 9-1,-2-1-42,-4 9-4,-3-9-68,5 5-32,-4-7-35,4-4-30,0 16-26,-8-14-103,-2-6-262,-1 7 116</inkml:trace>
  <inkml:trace contextRef="#ctx0" brushRef="#br0" timeOffset="2766.5794">3286 4424 76,'-9'0'242,"4"-1"-3,0-1-41,5 2 40,-8 3 14,8-3-34,-7-19-10,4 20-30,3-1 2,0 0 29,0 0-38,-4-8-6,4 8-45,0 0 32,0 0-11,0 0 14,11-4-4,0 7-6,9-3 6,3-9-12,2 15 5,0-6-21,-4 4-119,6-2 113,14 12-10,-16-16 11,2 2-36,0 1 8,-3 0-28,0-3 1,-2 3-7,-6-2-8,8 17 30,-12-19-78,3-16-40,-7 20-47,0 2-16,-8-3-30,9 2-34,-5-26-38,-4 24-52,0 0-4,0 0-21,0 0-30,0 0-184,-38 23-537,28-17 238</inkml:trace>
  <inkml:trace contextRef="#ctx0" brushRef="#br0" timeOffset="2932.2571">3322 4567 21,'-10'15'190,"2"-11"24,4-1-18,-4 3 22,6-2-39,-1-18-3,3 14 1,0 0 13,21 21 10,-4-20 1,8-2-1,5 1-70,11 1 38,1 3-13,-1-4-23,-1-21-13,-1 22 4,-12 3-57,9-22-34,-12 25-45,0-6-40,3-2-29,-13 1-73,3-4-50,-5-2-226,-2-4-464,-7 2 205</inkml:trace>
  <inkml:trace contextRef="#ctx0" brushRef="#br0" timeOffset="3674.8506">3725 4357 84,'-14'-22'200,"4"7"-31,-1 6 21,2-3 0,1-16-1,0 23 27,3 0-38,5-25-16,-4 32-4,1-11-19,3 9-39,0 0 14,0 0-16,0 0-5,0 0-8,-7 14 13,7-14-20,3-29 5,-3 29-7,3 24 25,0-12-7,2-1 9,3 15-5,2-17 3,0 4 26,13 8 32,-3-5-50,2-20 9,12 28 1,-7-7-28,4 15 9,-6-22-24,-1-3-9,-3 3 62,3-2-90,2 3 15,-11-4-9,-1-13-6,-3 12-1,2 2-9,-6-8-4,-1 4 0,-1-1-3,-5-3-61,3 5 62,7 8-4,-10-12-14,0-1 20,0 0-60,3 7 54,-3-7-7,-3 9 1,-2-4 9,0 6 27,-2-5-53,0-3 26,-10 17 4,0 4-27,-4 24 9,4-36-6,3 10 8,1-8 46,-3 3-59,7-14 11,-5 16-13,1-19 3,-11 19 23,16-1-21,-3 8-2,2-15-7,2-2-1,-1 0 36,5-2-25,3-7-1,-9 2-29,5 5 37,2-1-11,1 1 2,-4-61-10,5 54-60,-6 30 78,6-16 25,0-8-16,0 10-7,-3-13 43,3-3-20,-1 9 11,1-9 7,-2-36-1,-3 43 32,5-7-15,0 0 7,0 0 11,0 0 3,0 0-12,0 0 32,7 17-1,-7-17 12,1 5 7,-1-5 68,0 0-75,0 0 0,0 0 6,0 0 0,0 0-2,0 0 8,3-25 4,-3 25 40,0 0-44,0 22-5,0-22-7,0 0-2,0 0 22,0 0-41,0 0-6,0 0-7,3-14-11,-3 14-61,0 0-12,3-7 0,-3 7 0,0 0 0,0 0 0,0 0 0,-2-5 0,2 5 0,0 0 0,0 0 0,0 0 0,2-5 0,-2 5 0,0 0 0,0 0 0,0 0 0,4-43 0,-4 55 0,0-12 0,0 0 0,0 0 0,1-15 0,-1 15 0,0 0 0,0 0 0,0 0 0,5 24 0,-5-24 0,0 8 0,0-8 0,0 0 0,0 0 0,0 0 0,0 0 0,0 0 0,0 0 0,0 0 0,1 5 0,-1-5 0,0 0 0,0 4 0,0-4 0,0 0-97,0 0-18,0 0-19,0 0-9,0 0-34,3-24-13,-3 24-26,0 0-26,0 0-14,0 22-37,0-22-52,0 0-36,0 0-51,13 0-71,-13 0-276,22-51-841,-8 49 372</inkml:trace>
  <inkml:trace contextRef="#ctx0" brushRef="#br0" timeOffset="4778.9869">4629 4458 163,'7'-46'216,"-1"39"-10,-2 2 34,0 3-12,0-2-10,-2-14-14,1 16-20,-2-1-5,1-4-22,-2 7-23,0 0-7,0 0-36,0 0-1,0 0-10,5 17-22,-7-4 13,-1 6-6,-3 7-10,3-2 2,-2 4-26,-2 2 17,-2-5-2,5-7-9,-2-15-6,-2 22-7,1-1 4,4 11 15,-4-20-15,1-14-4,1 13-39,2-2 39,0-9-3,-1 11-8,0-11 7,-2 7-6,5 2 3,1 16-3,-2-22-2,-2-5-2,1 4-15,0-2 16,3-3-1,-1 6 0,-2-2 4,-1 0 16,4-4-23,0 0 3,0 0-9,0 0 3,0 0-13,0 0 20,-3 8-6,3-8 12,0 0-17,-4 7 16,4-7-15,0 0 2,0 0-32,0 0 36,-2 4-3,1 1-1,1-5-6,0 0 32,-3 5-29,-1-17-2,4 12 3,0 0 1,-3 15 27,3-10-30,0-5 0,0 9-1,0-9 17,0 4-32,0-4 51,0 0 5,0 0 14,3 5-6,-3-5 5,0 0 26,-3 10-5,3-10-42,0 0 39,0 0-3,0 0-12,7-27 1,-4 16 6,0-4-13,4-3-5,1-7-12,-2-2 5,-2 3 29,0-2-46,-3 1 1,7-2-16,-1-23 10,0 35-8,-4 0 12,1 6 1,0-8-31,-4 0 29,0 3 41,0 2-53,4-21 8,-1 23-75,-1 2 89,-1 3 14,-1-2-18,1-6 6,1 8 7,-2 5-11,0 0 10,0 0-8,3-10-21,-3 10-68,1-6 95,-1 6-3,0 0-5,-3-19-21,2 20-27,1-1 40,0 0 8,0 0-13,0 0-2,0 0 32,0 0-40,0 0 12,0 0-4,0 0-4,0 0-54,0 0 56,0 0-3,0 0 17,0 0-18,0 0 9,0 0-15,0 0-2,0 0 28,0 0-33,0 0-4,0 0-2,0-9 0,0 9-46,0 0 29,0-5 2,0 5-3,0 0-7,0 0 35,0 0-45,1 26 2,-1-26-31,0 0-3,0 0-2,0 0-34,0 0-28,0 0-32,0 0-26,0 0-82,0 0-1,0 0-247,0 0-578,0 0 257</inkml:trace>
  <inkml:trace contextRef="#ctx0" brushRef="#br0" timeOffset="5562.4821">4576 4366 90,'0'0'160,"0"0"-4,0 0-11,0 0 3,0 0-12,4 5-9,-4-5-4,0 0-12,0 0-1,0 0-9,0-15-3,0 15-15,0 0 6,0 0 39,0 0-50,0 0-2,0 0-4,0 0 7,-4 19 5,4-19-6,0 0-5,0 0 0,0 0-3,4-23-5,-4 23 6,0 0-6,0 0-40,0 0 35,0 0 1,0 0 4,10 15 3,-10-15 17,11 4-20,2-9-5,2 7 4,10-2 1,15 0-19,-16 0 29,11-21-12,-12 26-6,2-5-2,-1 2-8,-3 1 0,-7-10-3,2 8-1,-2 0-21,0 8 12,-4-9-6,0-31 4,-2 35 29,-8-4-43,4 8 28,-4-8-39,0 0 4,7 4-31,-7-4 31,0 0-2,6 4-5,-6-34-8,0 30-34,0 0-8,4 35-22,-4-35-31,1 2-25,-1-2-76,0 0 24,-5-20-41,5 20-49,0 0-12,-13 12-145,13-12-456,-12-7 202</inkml:trace>
  <inkml:trace contextRef="#ctx0" brushRef="#br0" timeOffset="5818.6723">4528 4591 176,'0'0'254,"-3"8"-14,0-5-4,3-3-19,0 0-12,0 0-19,0 0 33,6 9-51,8-59-11,0 62-19,0-3 10,9 0-14,-2 1-8,0-26-16,3 22-31,-2 2 18,2 0 55,-2-4-83,-7-8-7,2 6 0,-1-2-9,7 7-10,-11-4-21,-2-13-25,-5 12-11,1 3-63,2-13-40,-8 8-27,7-9-29,-7 9-19,0 0-3,10 24 0,-10-22-4,0-2-142,0 0-370,-13 9 165</inkml:trace>
  <inkml:trace contextRef="#ctx0" brushRef="#br0" timeOffset="6012.1548">4508 4771 84,'-5'-26'178,"5"26"-50,0 0 65,1 21 14,-1-21 7,14-14 1,-4 23 10,11-1-12,-3 19 3,8-23-14,2-5-8,-1 2-39,12 0 13,9-24-19,-24 28-17,-2 0-9,-7-1 43,7-1-68,9-52-21,-13 64-54,-2-8-23,-2-4-47,0 1-40,7-45-45,-3 49-90,-3-4-45,-3 4-168,-2-8-470,7 0 209</inkml:trace>
  <inkml:trace contextRef="#ctx0" brushRef="#br0" timeOffset="6295.4001">5269 4584 108,'0'0'356,"-6"0"-34,3-17-11,2 17-40,1 0 7,0 0-24,0 0-20,-7 0-25,7 0-50,0 0 47,31 17-12,-15-16 4,7-2-6,1 3-13,3 1-15,17-5-4,-16 6-25,-3 0 1,4-3-24,-3 2 5,0-18-1,-3 16-80,-3 4 54,4 0 30,-11-5-50,1-24 4,-4 27-34,-3 2 16,-2 8 13,1-9-26,-3 2-7,-3-6 4,0 0-70,0 0-41,0 0-39,7-20-48,-7 20-118,0 0-25,0-20-53,-3 18-278,-4-3-682,7 5 301</inkml:trace>
  <inkml:trace contextRef="#ctx0" brushRef="#br0" timeOffset="6469.667">5559 4417 167,'-5'3'123,"-1"0"81,4 6 5,2-9-1,0 0-12,0 0 3,-8 2-44,8 10-9,-2-9-24,2-3-11,0 0-25,-7 9 15,3-8 1,0 18-8,1-10-6,0 17-11,-1-6-6,1-19-1,-4 32-9,4-1-8,-4-1 25,0-4-32,3 5-15,-3-4-52,4-10-25,3 6-66,-5-8-27,0-11-62,3 12-180,0-5-411,-1 4 183</inkml:trace>
  <inkml:trace contextRef="#ctx0" brushRef="#br0" timeOffset="6943.9315">6094 4445 208,'4'-4'313,"-4"4"-21,6-16-25,-2 18-37,-4-2-13,0 15 23,0-15-62,-4 10-9,1 8-30,-4 7 12,4 33-5,-8-34-13,3-11-7,-4 13-21,4 0 2,2-11-13,-2 9-3,1-7-6,-7 8-11,8-6-2,6-16-10,-7 15 3,3-3-11,-6-1-6,7-4-6,-1-1 1,3-2-21,-1-1 16,4-1-24,-4 0 25,0-1-4,2-4-28,-1 8 43,0 1 49,1-9-24,1-46-2,-1 46-61,0 0 46,0 0-4,6-2-13,1-90-4,-3 80-54,3-5 47,-4 2-15,4-10 5,4-28 16,-5 27 33,2 1-62,4-26 5,-4 30-9,-4 5 19,-4 1 86,6-2-63,4-34 9,-7 46-23,-1 1 34,4-1 27,-6 2-21,2-1-4,-2 4 40,0 0-50,0 0 4,0 0-14,5-5 2,-5 5-48,4-3 43,8-22-11,-4 29-1,3-18-2,9 20 39,3-2-47,-8 3-8,11-1 6,-1 1-6,-3-2-18,1 5 19,-2 9-3,-4-19-49,-5 4-3,3-3-49,-5 1-30,-2-2-44,-4 0-79,-4 0-19,7 6-15,-7-6-72,0 0-43,0 0-241,0 0-685,-39 44 302</inkml:trace>
  <inkml:trace contextRef="#ctx0" brushRef="#br0" timeOffset="7295.2066">6475 4899 4874,'8'0'-141,"-5"3"-95,1-3 1,-1-1-15,-2 6 11,2-7-57,0-8-31,-3 8-198,2 1-569,-2 1 251</inkml:trace>
  <inkml:trace contextRef="#ctx0" brushRef="#br0" timeOffset="8385.499">10468 5058 218</inkml:trace>
  <inkml:trace contextRef="#ctx0" brushRef="#br0" timeOffset="9620.1302">10742 4686 243,'10'-24'250,"-8"17"-6,0-2 7,5 0 52,-2-7-68,1-20-3,-3 28-13,2-2 25,-2 8 32,-2-5-42,-1 6-8,0-4 4,3 1-49,-2 14-31,-1-10-15,0 0-13,-8-10 13,8 10-41,-7 25-19,-2-8-9,-1 9 19,-5 0 12,5 0-45,2-20 0,-2 28-50,3-3 38,-3 0 34,7-6-44,3-13-11,0 7-46,4 7 42,12 18-14,-11-31 12,1-14-11,-2 9 10,9-4-4,7-18 1,-5 17 0,6-5-4,-1-1-20,3-1 24,6-39-5,-12 36-18,-3-2 25,3-8 12,1-3-19,9-67 8,-11 73 9,-7 2-23,-2 2 27,-1 0-9,0 10 10,-1-10-4,-2-1 17,0-6-9,-1 12-2,2-12-11,-2 19 14,-2-2-23,2-5-3,-2 5-13,-6 20 12,2-3-13,-2-1 15,2-13 6,-3 22-17,1-9 2,5 4-5,-2-4-42,0-5-6,3 3 73,3 3-77,1 9 60,2-14-47,-2 3 13,3-4-21,-2-3 53,2-7 14,4 10 1,-3-8-1,2 2 15,4 0-19,0-7-22,3 1 26,-1-4 8,-8 0 3,16-7-20,7-24-3,-12 24-4,0-5 9,4-2 17,-9-2-17,-1 2 12,-1-10-48,-1-5 34,-1 8 28,0-3-8,-3 6 8,-3 0 10,2 3-17,-3 16-1,-3-15-2,3-30-8,-9 41 41,6 2-48,0 4 11,0 2-15,0 0-7,-7-3 49,7 3-51,0 14-11,-6 4 19,2 0-21,4 10-65,-8 5 61,6-28-6,-1 26-42,6-1 55,1-1 14,-4-2-14,3-13 1,0 15 24,-1-4-20,-2 25 5,2-36 1,-2-10 11,3 7-68,-3-1 63,-5-6-4,5 2-5,0-6 11,0 8 22,0-8-28,2 4-4,-2-4 4,-2 7 17,2-7-13,-9 5 5,9-5-10,-17-3-28,5-1 10,-5 1-26,3 1-7,-3-25-43,2 25-52,-1-1 2,6 1 17,-4-3-77,1 4-34,5-6-49,1 4-257,2 2-595,3-5 263</inkml:trace>
  <inkml:trace contextRef="#ctx0" brushRef="#br0" timeOffset="9860.0196">11554 4589 127,'4'1'315,"-1"2"-21,2 0-28,-2 0-51,-1 1 1,-2 6 32,-3-4-80,-1-1-18,-4 12-16,0-1-9,-7 0-4,5 7-14,1-16-15,1 15-12,2-6-2,2-6-4,-2 8-10,3-7-8,-4 5 3,5 0-16,4-7 4,-3 4-6,0 0 4,-1-4-47,-1 2 44,3-11-4,3 5-35,-3 3 40,4-2-30,-1 0 20,4 3-23,3-8-7,4 1-69,7 5-15,0-16-73,10-38-50,-7 42-37,-4-6-193,18 14-470,-17-21 208</inkml:trace>
  <inkml:trace contextRef="#ctx0" brushRef="#br0" timeOffset="9972.1921">11720 4335 125,'-3'-1'55,"3"1"-29,0 0-61,0 0-37,0 18 16</inkml:trace>
  <inkml:trace contextRef="#ctx0" brushRef="#br0" timeOffset="10339.7352">11710 4630 68,'0'0'317,"1"-5"6,-1 5-22,9-6-23,-3 3-37,-6 3-46,14-5 19,-2 7-20,-2 2-11,1-19-20,-1 29 6,-1 0-36,-1 19 27,-4-16-54,1-19 3,-3 27-2,-3-10-10,0 3-9,0-1 8,1-17-5,-13 8-38,8 6 31,1 13 5,-2-17-12,2-6 2,4 1-20,-3-1 47,-1 0-4,4-4 0,0 0-4,-13-4 63,10 0-80,-2-51 4,4 48-64,4-1 55,-3-1 4,8-8-24,5-15-5,2 10-6,1 2-6,9 11 4,-10-10-15,-2 7-5,1 4 24,0 4-34,-2 1-5,2 2-3,-2-9-2,2 15 16,-2 1-22,0-15 3,0 23-6,-4-2 1,-2 5 8,-1 2-10,10 10 0,-13-11 0,-2 0-23,10 3-74,-14-4 11,5 11-33,-5-12-64,4-3-17,-8-1-26,6 0-54,4-7-41,-1 5-2,2-1-238,1 11-615,3-16 272</inkml:trace>
  <inkml:trace contextRef="#ctx0" brushRef="#br0" timeOffset="10994.1595">12271 4734 31,'12'-26'215,"0"2"18,0 1-3,-2-3 4,3-3-9,-9 16 3,-3 2-3,-3 1 6,2 3-25,0-6-34,-1 8-72,-3 0 48,4 5-36,-12 0 7,-11-51-16,2 69-24,-2 1 6,5 8 27,-4-10-55,-1 1 2,3 3-13,3-2-18,9-4 8,-2-1-11,5-22 1,-11 30 18,15-6-23,1-12-2,2 11 0,3-5-3,-3 4-28,8-5 32,7-8-1,-6 7 0,-1-5-3,-3 0-14,5-2 22,0-13-9,0 10-49,-3 0 51,5-4 9,-4 5 2,2-16 19,0 10-49,-6-5 52,7 2 70,-8 2-51,12-44 10,-7 47 6,-6-5 2,3 0 16,-7 6-1,4-3 5,-4 7 48,3-3-50,-3-2-8,0 5-12,3-6-25,-3 6-21,0 0 15,3-1-10,-3 1-10,0 0 8,-8 22-9,3-5-3,0 1 4,-2 7 7,-2 4-16,-1 1 20,-4 18-6,0-5 1,-1 3 61,1 3-45,6 0 33,-7 1-20,5-22-3,-7 28 66,1-2-82,8-28 1,-13 52-2,7-45-6,-15 41 13,17-31-4,8-10 5,-13 9-10,5-13 4,5 0-24,-8-4 32,8 26 0,-10-35-18,5-7 13,-15-1-7,17 1 30,2-16 4,1 12-30,0-3 45,-3 4-17,6-6 35,4 0-10,-17-11-44,3-9 27,-2-9-16,-1 6-10,4-5 1,2-3 43,4 0-54,-3-18-15,9 18 2,-1-4 6,-8-12-8,18 15-9,16-18-9,-12 18-1,9-9-6,1 3-49,12 1 48,6 24 3,1-19-34,24-3 43,-22 23 31,-3-7-49,5 2 1,-4 12 18,3 2-30,-1 9 43,-5-9-42,-5-23 7,-7 30 32,-6-3-38,-4-1-13,-2 4 1,-6-4-11,1 3-54,-1-1 36,-4-6-16,2 8-25,-6-4-9,8 3-30,-5-2-3,2 2-23,-5-3-74,3 5 9,-3-5-42,3 5-21,-1 0-24,-2-5-46,0 10 0,0-10-20,-5 9-76,3-4-310,-4 0-818,6-5 361</inkml:trace>
  <inkml:trace contextRef="#ctx0" brushRef="#br0" timeOffset="12418.1067">6021 4642 118,'-1'4'128,"1"-4"11,0 0-47,0 0 59,0 0 20,0 0-16,0 0 11,0 0-8,0 0 38,-2 13 18,2-13-18,-1-19-7,1 19-35,0 0 28,0-15-4,0 15-18,0 0-16,0 0-33,0 0 21,0 0-3,0 0-20,0 0-15,0 22-55,0-22 49,0 0-3,0 0-13,0 0-4,6 2-9,-1 1 3,6-3-1,3 2-65,2 1 55,-1 1-24,9-6 19,2 2-2,2 0-52,0 3 56,-13 3-18,24-10 6,-6-30 0,-12 39-55,4 2 44,-7-2 4,3-1-9,0-9 8,-7 8 43,0-2-58,19-32-4,-22 37 1,-4 2-7,-6-4 12,5-1-6,-2-15-8,-4 12-11,6 9-7,1-5-7,-7-4 29,4-16-8,-4 16-14,0 0-8,3 36-15,-3-34-12,1-3-17,-1 1 26,0 0-72,-1 6-26,1-6-36,-10-28-37,0 30-47,10-2-12,-17 15-18,10-13-169,-1 2-496,1-3 220</inkml:trace>
  <inkml:trace contextRef="#ctx0" brushRef="#br0" timeOffset="12827.989">5920 4848 16,'-6'8'245,"2"4"14,4-10-35,-2 3-5,2-5-34,0 0 2,-3 9-5,3-9-16,0 0-1,0 0 1,0 0 5,19-14-6,-8 16 4,3-6 14,0 9 2,10 0-15,17 13-11,-13-15-1,-4-2-7,-7-1 10,27-2-31,-5-11-2,3 18-54,1 1 38,0-2 26,-5-3-54,-9 1-14,-3 1-20,1-1 16,-2 8 19,-1-12-34,-4-16-6,-6 19-5,-1 1 3,1 8 0,-6-10-9,1-12 0,-6 12 28,-3 0-28,11-7-14,-11 7 10,0 0-5,0 0-29,0 0 26,8-5-8,-8 5-2,0 0-16,7 9-66,-7-9-1,3 11-33,-3-11-64,2 0-20,-2 0-11,0 0-92,1-36-50,-1 36-275,0 0-666,0 0 294</inkml:trace>
  <inkml:trace contextRef="#ctx0" brushRef="#br0" timeOffset="14911.2442">14275 4587 2407,'20'-3'125,"-13"-2"-70,4 1 5,-3-13-16,-2 21-8,-2-1 2,-4-1-3,5-2-12,-3-2-27,1 4 12,-1 5-15,-7 10 29,5 0-28,-2-12 3,-7 39-28,2 2 75,-1 3 11,-2-5-9,0-33 2,-1 38-15,-1-4 13,11 0-1,-9-17 3,0-4-3,1-2-37,1-7 46,8-1-3,-7 0 4,4-6-8,-11 0 101,13 0-99,1-8 20,-1 1 13,1-1 25,0 11-7,0-11 39,0 0 11,0 0-18,0 0 22,9 10 1,-9-10-25,5-38-17,-5 25-13,5-6-8,10-5-13,-9-5-8,1-4-5,-1 0 57,1-2-80,13-50-3,-18 51-15,3 9 4,0-3 62,0 3-70,-2-9-5,2 15-81,-3 4 89,-2 6 35,2-1-42,0 10-4,-1-9 22,2 3-26,-3 6 6,0-12-9,6-36-2,-8 46-7,4 4 3,-2-2 0,0 0-3,1-9-3,-1 9-8,0 0 11,4-28-2,-4 34-19,0-6 27,10 9-15,-3-4 13,7-3 2,0-1-33,7 4 33,-6-1 27,0-2-44,9 4-9,-3-5 5,3 0-57,-9-1 2,8-1-67,-2-20 7,-7 23 34,0 1-99,6 17-24,-10-20-36,-2-13-43,-8 13-71,0 0 31,5-15-6,-5 15-186,0 0-576,0 0 255</inkml:trace>
  <inkml:trace contextRef="#ctx0" brushRef="#br0" timeOffset="15093.2196">14289 4778 124,'-5'-4'213,"5"4"-18,0 0 10,0 0 3,0 0-5,21 0-20,-6 6 6,3-4-14,4 2-18,1-4-13,4 5-12,-3-4-16,3-3-16,-5 7-36,0-1-28,-7 1-39,-6-2-42,7-14-40,-10 17-82,-2-1 39,-4 1-50,0-6-129,-5 11-332,-6 1 148</inkml:trace>
  <inkml:trace contextRef="#ctx0" brushRef="#br0" timeOffset="15247.6092">14197 5097 189,'9'-2'256,"4"9"-13,4-2-9,6 0 8,4 0-38,14-2-23,-11 1-27,-1 0-2,12-1-11,-10 0-26,-3-11-33,0 11-73,0-1-7,-3 10-29,-2-17-116,1-4-196,-7 6-368,-3 1 163</inkml:trace>
  <inkml:trace contextRef="#ctx0" brushRef="#br0" timeOffset="16141.6052">14828 4880 2229,'-4'-10'119,"-1"7"-83,-5 1 107,8 0-25,2-11-14,0 13-15,0 0-23,0 5 14,3-5-32,1 1-9,3 5 7,9-4 26,9 5-1,6-1 11,20-78-12,-14 96 24,6-3-2,2-16-18,20 17 1,-21-8 6,-1-3-3,1 0-3,30 18 5,-41-29-47,-5 0 41,-4 3 22,2-6-23,-4-9 2,-5 12-12,-3 0 36,10 0 20,-13 0-17,-1-17-2,-6 20 6,2-1-13,-2 1-5,-4-3-14,7-19-4,-5 21-4,-2-2-9,10 7-23,-10-7-13,2 5-21,-2-5-19,0 0-43,-1-24-37,1 24-53,0 0-14,0 0-26,0 0 8,-7-2-4,0-3-4,-1 2 10,-7 5 36,4-13-19,-6-14 14,5 18 33,0 0-6,-3 4 13,-3-7 11,-9-24 23,4 30 56,12-1-19,-16-4 20,17 6 27,-4-11 20,5 12 58,3 1-23,-4 1 8,10 0 2,-9-4 12,2 2-10,7 2 0,0 0-2,0 0-17,0 0 1,0 0 37,-11-1-53,11-16-10,0 17-25,0 0 20,0 0 52,0 0-54,12-2-4,-12 2-21,10 19 21,10 30 58,-8-44-73,0 1 9,-2 4 15,11 2 14,-7 6-15,9-10 2,-2-27 8,-10 33-6,13-4-2,-1-17 7,-5 21-20,-4-9 7,-7 1-31,6 5 27,7 0 3,-15-10-15,-2 1 12,0 0-22,-3-2 26,0 0 8,0 0-23,10 0 32,-10 0 26,6 4-31,-6-4-8,0 0 14,0 0-22,-1 14 12,1-14-12,0 0-15,0 0 5,0 0-4,0 0-8,0 0 9,0 0-26,-9 6 33,-3 6-11,1-3 5,-4 9-2,-4-1 2,2 0 45,2-4-50,5-3-11,-2 4-1,1-4 18,3 3-76,-3-4 74,4-18 2,-2 20-14,4-1 13,3-1 15,-1-5-25,3-4 11,-11-1-30,11 1 24,4 12-4,-8-10-2,4-2-4,0 0-14,-7 3 16,-3-31 4,10 28-1,0 0-1,0 0-44,0 0 25,0 0 25,0 0 0,0 0-1,3 25-30,-3-25 33,8-31-11,-8 31-19,0 0 26,0 0-11,0 0 5,-4 26-13,4-26-31,-1 5 33,-1 2-57,2-7 56,0 5-15,0-5-64,0 0 61,0 14 85,0-14-114,-4 0-15,4 0 14,0 0-19,0 0-5,0 0-3,0 0 10,0 0-17,0 0 15,0 0-1,0 0-2,0 0-2,0 0 14,-9 3-34,9-3-8,0 0-9,0 0-30,0 0-41,0 0-10,0 0-26,2 8-126,-2-8-389,0 0 172</inkml:trace>
  <inkml:trace contextRef="#ctx0" brushRef="#br0" timeOffset="17332.7882">15984 4725 183,'0'0'242,"0"0"-1,0-5 5,4 6-10,-4-1-10,0 0 7,6-4-17,-6 4-5,0-3-17,0 3-62,0 0 14,0 0 51,0 0-82,-5-11-19,5 11-39,0 0 24,0 21 3,-3-10-19,1 0-24,-6 14 22,6 3-15,-6 1-9,4-2-5,-3 0 0,-3-1-6,6-1 4,8 3 8,-12-5-9,1-7 3,-3 1 102,6-2-126,5 2-6,-5-7-14,1 0 17,7 0 6,-8-2-3,0 1-1,1-5-32,3 0 29,-10 12 25,10-15-25,0-1 4,0 0 19,0 0 10,-7-1-6,7 1 32,0 0-2,0 0-4,0 0 14,-5-21-2,5 21 4,0 0-6,0 0-19,0 0 27,11-20-8,-11 20 2,0 0-17,7 7 16,-7-7-18,1-32-15,1 35-55,-2-3 56,0 0 41,0 0-61,1-28-6,2 26 9,-3-3-4,0 5-6,0 0 3,4-17 1,-1 12 57,0 2-68,1-32-2,-1 30 3,0-5-5,-12 4-79,13-2 90,-4 8-4,10-12-9,-4-6 8,0 1 18,-2 1-22,4 1-1,-3-2-10,-3 3 3,0 2-37,0 1 47,1-17-4,0 21 8,-1 2-5,7 5 24,-8-7-20,-1 7-4,0-8 11,2 2-9,-2 6 1,0 0 3,0-32-4,-2 31-21,2 1 26,-1-29 3,4 31-4,-3-3 0,0 1 42,0 0-49,14 9-1,-14-9-26,0 0 33,0 0 18,0 0-25,0 0 1,0 0 13,0 0-14,0 0-24,0 0 26,-11-27-13,11 27 32,0 0-25,0 0 23,0 0-17,7-12-7,-7 12-1,0 0-6,0 32 11,-1-29-3,1-3 7,0 0 53,0 0-62,-7 11 0,7-10 0,0-1-5,0 0-20,0 0 28,0 0-3,0 0-2,0 0 14,0 0-44,0 0 39,7-35-13,-7 35 30,0 0-22,0 0 38,0 0-40,0 0 4,0 0 3,0 0-12,2 37 3,-2-37 4,0 0 4,0 0-70,0 0 70,0 0 0,0 0-2,0 0 7,0 0 11,0 0-16,9-70-8,-9 70 9,0 0-5,0 0 24,0 0-23,0 0 3,0 0-51,0 0 47,-7 43-3,7-43-5,0 0 7,0 0-51,0 0 55,-5 9 21,3-6-26,2-3 4,0 0-10,-1 6 10,1-6 1,0 0 2,0 0-4,0 0 27,0 0-29,0 0-2,0 0 10,1-21-11,-1 21 6,0 0 15,0 0 9,0 0 2,5-2-4,-5 2-107,0 0 116,9-9-2,-9 9-53,4-5 51,-4 5-24,10-7 25,11-36-6,-4 44-90,6 2 97,19-1 22,-22-4-35,6-40 2,-6 49-15,-9-5 7,2 18 2,1-17-3,-2-3-15,-2 3-30,-1-3-9,5-6-23,-10 9-42,4-14-28,-8 11-65,0 0 4,9 10-2,-9-10-2,-7 14-22,-5-4-10,3-4-68,1-6-27,-12 13-165,0 0-537,6-3 238</inkml:trace>
  <inkml:trace contextRef="#ctx0" brushRef="#br0" timeOffset="17509.718">15873 4871 100,'0'0'223,"-8"7"5,8-7 7,0 0 3,0 0-20,0 0 28,21-6-14,-8 12-18,2-7-17,-5 6-39,13-1 2,2 4-17,-3-1-10,-2-6-9,-10 5-36,11-3 10,2 5-30,-9-7-58,0 0-12,-7-1-79,0 3-18,0-14-53,-7 11-50,0 0-27,19 10-163,-19-10-423,0 0 187</inkml:trace>
  <inkml:trace contextRef="#ctx0" brushRef="#br0" timeOffset="17670.8647">15845 5037 169,'-2'2'179,"2"-2"-2,-3 10-1,3-10-7,5 8 35,5-4 11,-7 1-24,8-1 27,-5 1-45,15 2 24,7-2-8,-2-1-71,0 1 32,0 3-15,2-8-30,-3-12-36,1 15-99,-2-2 5,22 20-36,-29-26-93,4-4-61,-7 3-177,3 1-424,-7-4 188</inkml:trace>
  <inkml:trace contextRef="#ctx0" brushRef="#br0" timeOffset="17939.4909">16473 4901 285,'-6'-10'361,"6"10"-14,-6-5 12,6 5 15,0 0-70,-8-19-31,8 19-41,0 0 4,0 0-20,0 0-8,26-19-6,-16 21-27,18 1-4,10-8-13,-11 12-16,1 0-7,10-1 5,-10 1-27,13-1-14,-17-1-34,0 1 19,-1-3 20,-8-3-35,6-17-5,-8 23-29,-4-5 23,13 14 33,-18-17-48,3-26-7,-4 33-53,-3-5 51,4 16-25,-2-13-45,-2-3-44,0 0-20,0 0-69,-6-26-69,6 26-49,-14-26-33,-3 29 7,10-7-43,-3-8-195,-4 9-598,1-4 265</inkml:trace>
  <inkml:trace contextRef="#ctx0" brushRef="#br0" timeOffset="18092.223">16754 4782 726,'-21'-11'22,"12"3"48,3-41 36,1 46-9,1 0 65,1 3 14,3 0 10,-6-11-4,6 11-65,0 0 29,0 0 18,0 0-53,-7 3-17,3 8-34,1 1 23,-15 34 2,15-29-16,2-7-7,-8 15 18,8 4-19,2-14-9,-6 14-5,-4-2-9,2 1 12,0-2-16,11-20-32,-12 20-44,2 1-42,-4-8-43,8-1-50,-1-16-58,0 8-169,0-1-435,-9-1 192</inkml:trace>
  <inkml:trace contextRef="#ctx0" brushRef="#br0" timeOffset="18571.1548">17257 4757 79,'0'-7'382,"0"3"-18,-2-1-51,2 0-14,-7 4 20,7 1-100,0-7-17,0 7-48,-7 18 14,7 7-17,-8-1-13,1-10-16,-6 13 54,3 0-73,-1-8-18,1 6-6,7-9-13,-8 6 91,4-6-107,7-14-8,-3 14-16,0-4 7,5-3 22,-4 1-26,2 9 0,-4-13-39,3-4 37,-5 7 16,5-7 5,1-2 37,0 0-78,0 0 100,0 0 25,0 0-6,0 0-2,0 0-2,0 0-25,9-13-16,-4-2-13,5-10-5,-16 6 32,20-4-50,3-29-8,-6 32-13,-1-5 0,2 0 0,-1 1 5,14-87-10,-19 104-72,-2 2 80,2-1-40,-5-1 40,0 7-5,2-7 29,-2-2-17,-7 4 66,6 5-73,2-16-5,1 14-41,-2 0 41,-1 2 0,0 0-3,5-2-1,-5 2 13,0 0-19,3-20 7,-1 23-9,0-10-8,-2 7 21,13 2-15,33-29-4,-26 34-3,2 3 5,1-2 27,1-1-35,-2-5 8,2 8-46,-5-5 34,-7 2 12,9 3-51,-5-18-21,-5 16-1,-1-4-50,-2 4 0,-2-6-66,1-10-37,-7 8-44,7 8-41,4 4-6,-12-5 10,1-7-29,-18-10-229,6 20-605,-12-9 268</inkml:trace>
  <inkml:trace contextRef="#ctx0" brushRef="#br0" timeOffset="18745.6911">17227 4841 3,'-5'1'209,"-5"4"23,10-5 12,0 0 14,0 0-26,0 0 53,29 26 49,-13-19-70,6 4-22,5-4 1,-3-1-50,14 11 2,-14-10-36,-1-16-12,-9 15 8,8 4-34,16 0-28,-27-6-27,-1-4-41,-7 2 10,4 1-107,-4-12-51,-3 9-45,0 0-53,7 9-56,-7-9-202,0 0-520,-20 5 231</inkml:trace>
  <inkml:trace contextRef="#ctx0" brushRef="#br0" timeOffset="18949.8911">17141 5044 29,'-5'2'262,"2"1"21,1-15 20,2 12 12,0 0 9,13 16 12,1-10-4,7-8-15,2 11 1,5 0-40,13-6-25,-13 6-20,-3-1-25,2 0 24,-3-2-66,17-11-8,-20 12-51,0 0 27,0-4 34,-8 4-71,-2 1-11,-4-6-12,0-2-21,2 4 52,-9-4-115,7-11-36,-7 11-75,0 0 20,8 16-38,-8-16-43,3-13-42,-3 13-66,0 0-46,4-31-285,-11 35-672,7-4 298</inkml:trace>
  <inkml:trace contextRef="#ctx0" brushRef="#br0" timeOffset="20099.5701">3119 5554 208,'-6'0'242,"6"0"6,0 0-7,-11 0-10,10 0-18,1 0-4,0 0-11,-10 7 5,10-7-37,0-8-15,0 8 4,0 0-30,13 16-10,-6-15-4,10-6-3,4 11-14,4 1-9,16-5-4,-13 6-6,12 2-9,-16 0 4,18-1-15,3-5 5,-8 4-38,-8-2-15,-2 1-43,-2-1-19,-5-6-38,-3 4-44,4 0-29,-4 8-31,-9-11-37,-2 5-204,-6-6-473,0 0 211</inkml:trace>
  <inkml:trace contextRef="#ctx0" brushRef="#br0" timeOffset="20616.2054">3111 5772 46,'-7'10'248,"1"-6"-8,5 7 18,-2-9-33,0-13-17,3 11-47,0 0 38,-3 20 39,12-18-36,5-11-9,3 12 40,10 2-57,-1-3-18,15 1-15,1-4-11,-16 2 3,16 3-33,-12-9-12,-2 8-8,-3-1-11,2-2-59,-6-4 12,3 17-25,-4-19-36,-5 4-14,-1-3-29,-4 0-28,3-16-33,-3 15-30,-6-1-35,3-1 15,-6-4-31,2-18 17,-3 19-11,-1-5 49,-12 6 18,6-12 13,1-8 37,-2 6 8,-5-2 36,-15-52 21,17 54 45,0-10 4,1 20-20,-3-10 85,-1-30 28,1 45 3,3-1 17,5 5-8,-1 2 39,-1 6 2,3-11-33,-2 4 8,5 0-1,1 4-34,-7-27-18,4 29-48,3-2 33,0 0-5,-1 17-5,5-7-12,0 4 2,3 3 7,3 13 2,0-15 0,2-16-2,4 26-8,5 0 10,31 44-3,-28-51 9,-7-9-13,7 4 1,-1 0 4,12 20-8,-20-28-8,-3 0 4,-5-1-7,1-1 0,1-8-10,-4 8-9,-1-1 19,3-1 9,-4 2-9,-3-3-3,0 0-19,3 8 12,-6 9-3,-1-6 7,-4 5 4,-9 8-38,4 0 46,-7-2 1,3 5-11,-2-15-4,-11 24 21,16-14-25,0-3-2,1 5 1,-1-3 5,4-5-43,-4 3 31,4 25-56,1-30-38,3-2-53,-4-1-33,7-5-43,0 11-51,5-10-52,-1 0-229,0 3-581,-1-10 257</inkml:trace>
  <inkml:trace contextRef="#ctx0" brushRef="#br0" timeOffset="21281.2177">4370 5634 36,'3'-10'292,"1"0"-9,-1 0 4,-2 6-16,1-3-58,-1 6 2,-1 1-14,0 0-33,3 11-11,-7 3-13,-2 10-21,-1 1-12,0 7-5,0-9-6,-13 20-30,13-11 16,-1-1-11,1-1-6,1 1-10,3-2-6,-1-5-3,0 5-1,0-16-24,1-4 29,3 2 13,-2-7-38,0 13 4,0-16-33,2 3 31,3 1 16,-3-5-4,0 0-12,0 0-11,-3-17 3,7 7-9,-4-4-10,2-1-2,-2-3-3,4-10 4,3-4-6,-4 6-7,1-7 9,2 5 11,-5-9-6,5-54 8,-3 67-3,-3 2 27,5 10 32,-5-5-8,0-1 17,-1 9 38,1 0-12,1 6 12,-1-1-8,0 0-22,-4 0-74,4 4 66,6-14-11,-3 14-29,1 0 19,7 0-37,3-4 35,9-16-3,2 27-1,3 2-9,2-6 21,9 2-30,-8 2-13,-2-2-1,-1-3-80,0 5-34,-6-4-36,-1-24-34,-8 27-48,-4-3-37,-1-23-42,-1 28-28,-4-3-14,-3 2-191,-2-2-570,-3-19 253</inkml:trace>
  <inkml:trace contextRef="#ctx0" brushRef="#br0" timeOffset="21455.0976">4339 5770 177,'0'9'248,"-4"-6"-7,0-6-5,4 3 6,0 0-29,1 10 0,16-5-11,1-3-11,4 3 14,7-4-49,10-11-14,-13 14-21,-1 2-4,2-6-51,-13 2-12,3-3-33,-4 4-46,-6 1-42,-3 0 5,2 0-65,-6-4-15,0 0-24,1 2-26,-12 18-152,-1-12-373,-3-8 164</inkml:trace>
  <inkml:trace contextRef="#ctx0" brushRef="#br0" timeOffset="21599.532">4283 5997 81,'-7'10'139,"4"-3"37,-3-1-16,5 0 32,1-6 1,0 0-18,10 8 35,-3 1 5,15-2-9,4-19-30,3 15-26,11-2 1,-4 12-9,-5-14-25,6-21-27,1 26-11,-8-2-72,-1-14-48,-2 15-54,11-1-62,-17-2-55,6 0-147,17-28-390,-21 29 173</inkml:trace>
  <inkml:trace contextRef="#ctx0" brushRef="#br0" timeOffset="21832.3008">5131 5908 305,'0'0'370,"0"0"18,0 0 10,-4-4-37,8-4-29,-4 8-30,0 0-25,8 1-54,6 1 4,10 2-20,3-3-10,11 3-9,-11 1 6,12-6-43,-1-16-17,-11 22-7,0 0-15,-9 15 1,7-20-23,-3-8-1,-7 11-9,2-3-15,-7 0-8,-3 0 2,0 0-18,-7 0-39,8 2-26,-1-4-42,-7 2-43,5-3-48,-5 3-9,0 0-74,0 0-36,-13-14-78,6 10 38,1-3-248,-5-1-610,-4-17 269</inkml:trace>
  <inkml:trace contextRef="#ctx0" brushRef="#br0" timeOffset="21987.5763">5433 5802 1006,'-12'-9'-16,"5"0"84,-7 16 30,8-16 24,-1-19 19,-3 24 16,6-1 14,-2-12-12,4 17-22,2 0-12,0 0-38,-6 14 14,6-14-9,-4 18-6,-2 6 12,-1 3-27,3 0 18,-2-11-10,-1 16 1,0-1-2,-7 12 15,9-16-29,0-22-2,1 24 18,-5 0-32,1 15-23,4-24-46,0-24-40,-2 19-46,3-3-52,-4 10-61,7-12-253,-1-5-511,-3-2 227</inkml:trace>
  <inkml:trace contextRef="#ctx0" brushRef="#br0" timeOffset="23200.6985">6208 5399 92,'0'0'131,"0"0"-7,0 0 8,0 0-15,0 0-14,0 0 3,0 0-10,2 12-3,-2-12-6,0 0 17,0 0-40,0 0 3,0 0 2,0 0-2,-2 6-4,2-6-2,2-13 3,-2 13-7,0 0 3,0 0-18,0 0 8,0 0 3,0 0-8,0 0 3,0 0-1,0 0-6,4-1-2,-4 1-10,0 0 5,0 0 4,0 0-6,0 0-6,0 0 7,-4 11-10,2 0-5,2-11-5,0 0 4,0 0-26,0-1 22,0 1 5,0 5-2,0-5 3,0 0-14,0 0 18,0-13-2,0 13-4,0 0 11,0 0 12,0 0-10,0 0 6,0 0-15,0 0 19,10 8 25,-10-8-27,0-12 1,0 12-18,0 0 24,-4 24 6,4-24 8,1-32 0,-1 32 12,0 0-7,0 0 6,0 0 1,0 0 8,0 0-16,0 0 27,5 5-1,-5-5 5,0 0 3,0 0-1,0 0-4,0 0 5,0 0-1,0 0-1,0 15 3,0-15-9,0 0-11,0 0 14,0 0-19,0 0-14,0 0-2,0 0-6,0 0 1,0 0-21,-3-15-5,3 15-15,0 0 7,-7 15 33,-1-6-45,2 13 6,-11 7-45,-9 7 44,-19 28 24,18-21-23,2 10 3,7-26-32,0 0 27,6 6 1,-3-9-6,4-14-3,-1 10 36,4 6-57,3-14 1,1 15-16,0-10 6,3 4-38,2-2-17,8 9-9,-4-12-21,4 0-22,-1-3-28,9 2-38,0-20-46,5 15-49,1-5-31,2 0-243,-2-2-616,2 2 272</inkml:trace>
  <inkml:trace contextRef="#ctx0" brushRef="#br0" timeOffset="23656.2636">6535 5607 58,'0'-4'333,"1"-1"-27,1 2-26,-1-1-28,-1 4-25,0 0-16,0 0-26,0 0-22,-4 14-37,-1-1 19,-11 10-11,10-8-6,-2-5-10,-6 15 7,3 3-30,-4 15-13,4-23-5,1-5-9,3 2 0,-1 1-13,5-15-3,-4 14-10,-2-3-7,3 2-36,0-6 42,2 6-3,-1-7-55,1-2 58,3 0 26,-1-1-47,1 0-10,-3-3-10,4-3 15,0 0 18,0 0-15,-5-10 2,5 10 10,0 0-28,9-22 0,-6 15-1,2-4-2,1-4-9,1-1 5,10-28-7,-9 22-2,2-2 3,-7 4 2,6-5 16,0-5 9,-2 5-9,0 2 34,-4 5 66,2 1-44,-1 5 24,0 0 25,-2 0 3,3 14 14,-5-14 1,4-39 0,-5 49-11,2-2-1,2-7-16,-3 11-4,0 0-12,0 0 6,0 0-18,11-2-15,-11 2-11,0 0 2,0 0-5,12 2-5,4-1-2,6 2-9,3 1 0,14 6 5,-12-3-14,0-4-3,-2 1-26,1 2-36,14 15-48,-20-21-36,-3-5-34,-4 7-23,-3-4-51,-6 4-46,-4-2-26,10-2-22,-10 2-23,0 0-234,0 0-637,0 0 282</inkml:trace>
  <inkml:trace contextRef="#ctx0" brushRef="#br0" timeOffset="23830.3939">6459 5730 122,'-10'4'222,"7"3"8,-1-6 9,-2-19-16,2 23 16,4-5-28,0 0-8,16 7-3,-2-2-9,7 2-8,4-1-7,15 10-14,-15-15-27,0 2-11,-9-1 49,9 1-78,-5-1-33,-3-1-59,-9 1-16,7 3-36,-7-5-62,-4 14-36,-1-15-21,-3 1-43,-8 17-11,-2-17-157,-3-6-410,-8 12 181</inkml:trace>
  <inkml:trace contextRef="#ctx0" brushRef="#br0" timeOffset="24006.5201">6369 5936 60,'-7'5'172,"3"-3"-20,4 2 38,1 8 0,5-10 9,8 1-19,6 8 14,6-15-40,3 14-13,10-18-17,-1-4-14,-11 0-8,2 9-12,-2-12-25,-2 13-41,5-1-21,-8 2-33,2-7-51,0-2-35,-11 2-35,1 0-145,3-12-319,-7 8 141</inkml:trace>
  <inkml:trace contextRef="#ctx0" brushRef="#br0" timeOffset="24194.1774">6780 5553 22,'-8'-23'227,"3"6"5,1-2 27,1 19 1,0-10 1,0-38-11,-3 40-19,7 4-26,1-6-21,-2 10-19,0 0-20,24 22 4,-2-6-17,9-18-4,4 42-10,-4 6 16,20 11-36,-31-18 15,-8-11 0,0 16-15,0 2 7,1 39 41,-10-58-55,-3-8 5,-2 10-2,-3 4-6,2 60 13,-15-64-7,1-19-11,-2 16-23,0-2 7,-11-24 1,2 36-14,5-13-12,3 1-53,-1-7-31,10-1-37,-11-3-43,2-1-43,0-3-43,5-4-74,1-5-84,0-2-207,5 1-621,1-1 274</inkml:trace>
  <inkml:trace contextRef="#ctx0" brushRef="#br0" timeOffset="32431.1291">8666 5920 163,'3'-11'265,"1"1"-4,-1-10 4,1 15-17,-1 0-30,1 2-8,-4 1-38,0-9-20,0 11-8,0 0-27,0 0-7,-11 18-11,5-3-6,-9 11-8,6 0-4,5-18 13,-5 21-24,0 16-3,9-19-25,-3 0 12,-1-21-7,4 23-30,4-8 43,0-5-7,-2 2-20,3-7 2,0 0-15,2-1 11,5 12 10,1-21-15,0-7-7,-1 7-7,2 0 7,5-19-4,-4 12-1,4-13-5,-1 8-11,-3-5 6,9 1-4,-12-6-3,0-1 9,2-3-4,-4 4 0,0 8-1,-1-11-26,-2 8 30,-1 6 15,-3 0-5,0-17 4,0 22 9,-3 2-25,-1 1 6,1 3-8,-2-5-5,2 5 27,-14 16-26,10-12 0,-10 16 10,5-3-12,0 0 29,3 0-31,6-7 3,-6 18-6,5-1 11,5-10-3,-4 0 4,0 2 0,3-9-9,0 2 13,9-2 25,-6-2-25,1-4-5,2 1-10,-1-1 14,6 16 13,0-24-17,-2-7 3,3 5 2,-1-4-4,-4 10 4,9-13 0,3-6 0,-8-1 12,5 0-11,11-18-10,-17 19-5,1-4 16,-7 7 37,3-10-51,-6 29 5,2-28 0,-2 6 2,-3 8-10,1-5 16,-1-13 2,-1 18-16,-1 6 17,-2-3-6,1 4 0,-2-6-3,0 12-18,4-2 17,-10 9-3,6 2 2,0 0 9,-2 4 6,3-2-14,9-2 4,-3 15-7,1-2 8,1-7-20,4 7 14,1 8 0,-2-9-27,-1-7 40,-2 1 19,2-3-21,2 17-4,-3-21 18,0-3-29,2 19 16,-5-20-17,0-3 10,-1 1-20,-1 0 8,-1-4 5,0 0-4,0 0 5,0 0 11,0 0-15,-9 1 9,9-1-6,-14 3-1,7-3 9,-6-3-34,-1-7-11,0 11-44,0-2 25,0 2 3,-1-1-41,5-10-16,0 6-29,1 3-41,1 8-33,8-7-51,-6-23-144,8 20-443,-2 3 196</inkml:trace>
  <inkml:trace contextRef="#ctx0" brushRef="#br0" timeOffset="32654.3012">9416 5903 192,'2'-4'269,"-2"4"-30,0 0-8,0 0-28,-14-6-19,14 6-10,-15 19-10,11-9-7,-9 9-12,4-5-15,-5 6-28,7-4 11,2 10-8,-1-7-12,2-2 2,1 0-14,0-5-5,6-2-14,-3 7-11,3-1 6,5-3 14,-6-3-22,3-4-2,-1-1-8,6 2-18,-1-2-20,-1-1-35,6-8-20,-4 4-47,5-2-11,-5 7-37,5-17-39,14-68-27,-13 75-168,-2-5-416,-7-3 185</inkml:trace>
  <inkml:trace contextRef="#ctx0" brushRef="#br0" timeOffset="32812.4036">9590 5754 34,'-1'-1'88,"1"1"-66,-13 0-46,13 0-26,0 0 11</inkml:trace>
  <inkml:trace contextRef="#ctx0" brushRef="#br0" timeOffset="33090.0455">9665 5910 190,'0'0'297,"4"-3"-21,-4 1-40,0-24-31,-2 33-48,2-7 23,3 17-25,0-5-9,-3 2-15,-6 10-7,8 1-7,2-8-9,-7 3-9,2-3-9,2-1-23,-4-1 7,1 1-9,-1-6-23,3-6 25,-3 2 28,2-2-16,1-4 19,0 0-3,0 0 6,-3 11 17,3-11-42,1-28-5,1 18 5,2 1-20,11-34 6,-7 28-18,3-13 0,-3 17-29,6-1 14,6-2-4,-10 4-1,1 0-3,-2 6 13,-1-1-17,6-5-8,-5 13 1,0-1-5,-4 1 30,3 1-43,1 10 7,-2-6-22,-2 0 17,-3 8 42,3-4-42,-3 8 0,1-4-46,-1 9 39,-2 6-31,0-16-32,0-23-47,3 25-33,-1 0-50,0 0-54,1-4-46,3-6-164,2 2-508,1-4 225</inkml:trace>
  <inkml:trace contextRef="#ctx0" brushRef="#br0" timeOffset="33638.2128">10159 5995 180,'10'-32'230,"-3"7"10,-3 0-12,1-4 5,-3 14-15,0-13-13,-4 19-13,0 2-26,-1 9-14,-5-6-28,-3 2-11,-6 5 4,-4 4-25,2 19 6,-5-13-34,1 3-1,-1 2-5,7-2-7,-1 35-1,5-34-5,6-3-9,0 10 7,4-9-13,3-18 4,3 18-10,1-5-2,4 16 3,-1-19-7,1-9-2,-1 7-19,4-1 26,5 11-7,-7-17 2,1-3-4,3 2 45,1-6-50,5-11-1,-8 12-11,0-3 14,0 1 17,-1-2-4,4-36 5,-4 38-16,-3 1 34,-5 7 39,3-7-22,2-5 17,-4 7 26,0-1 5,-3 8 17,0-2-6,1-10-3,2 10-13,-3 2-13,2-20-4,-2 20-20,0 0-14,0 0-33,0 0 28,-7 25-6,1-8-26,-7 5 17,2 5 5,1 4-3,0-39-5,-5 61-48,-11 25 48,3 11 35,10-40-6,-4 35-6,4-33 9,-1 6-15,-6 24-5,8-33-7,-2-2 1,-6 0-13,7-3 10,3-23-3,-9 36 7,3-10-4,-9-4-27,12-13 14,5-8 5,-6 3-20,0-4 26,12-3 5,-11-5 12,8-9 25,-2 5 14,-1-3 31,3 3 52,5-8-58,-11-11 14,5 5 52,1-2-37,-1 3-45,-4-28-51,-4-47-14,1 39-8,13 9 1,10-18-10,-4-1 1,1 5-4,-1-2-25,12 1 23,-1 31-8,9-28-27,3 3 10,10 7-30,-8 7-9,-6 10-8,1-2-14,12 2-21,-13 17 0,15-15-51,-13 17-39,10-16-5,-10 7-61,0 19-31,-3-17-46,0-13-49,-4 18-55,3 1-312,2 7-805,-9-8 356</inkml:trace>
  <inkml:trace contextRef="#ctx0" brushRef="#br0" timeOffset="34474.1625">12162 6049 172,'3'-11'177,"1"-7"15,-1 12 13,-2-1 0,12-7 1,-13 11 2,0-6-7,0 6-18,0 3-11,7-14-32,-7 14-17,0 0-10,0 0-11,-11 31-7,2-17-6,-2 18-21,0-1 11,-5 13-9,5-13 2,-4-9-4,2 8-14,3-2-12,4 18 33,-5-26-42,0 31 1,1-38 2,4-4-7,-1-1-5,3-3 4,1-9-7,-3 8 7,5 3-9,-4 0-2,2-4 7,3-3-2,-3 3-5,3-3 16,0 0-4,0 0-17,0 0 7,11-15 9,-8 5-11,1 2 0,5-17 1,1-6-8,-9 4 8,12-2-8,-3 4-2,-2-9-7,5-16 6,-1 25 8,-7-6 11,2-17 0,-12 28 38,10 3-19,-4-29 14,3 35 2,-2 3 10,-1 6-12,-1-1 10,7-5-13,-7 8 2,0-2-2,0 2-43,0 0 34,4-7-10,-4 7-18,0 0 19,12-2-12,-7 1 3,7-13-2,3 14-40,6-4 36,17 8-2,-17-4 0,0-8-7,-4 9-33,9 3-19,-1-13-27,-2 17-30,-2-1-26,-2 0-37,-2 3-35,3-4-47,-9 0-45,-4 1-11,0 1-226,-4-3-564,-1 2 249</inkml:trace>
  <inkml:trace contextRef="#ctx0" brushRef="#br0" timeOffset="34649.8416">12096 6152 158,'0'0'253,"8"-12"-8,-8 12-17,13 5 3,-2 0-16,6-3-29,7-1-13,0 0-64,4 5 33,-2 0-4,-2-5-12,2-1-28,-3 7-25,-3-4-44,-7 11-19,0-12-62,-1-9-58,-4 12-22,-4 2-26,1-2-31,-7-1-107,2-4-320,-20 10 142</inkml:trace>
  <inkml:trace contextRef="#ctx0" brushRef="#br0" timeOffset="34816.2429">12037 6411 272,'-4'3'251,"-1"8"0,1-8-26,4 0-7,0-3 17,0 0-26,11 5-1,5-1-7,8-5-16,-2 5-18,9 2-23,7-10-7,3 9-17,-4-1-18,-10-1-23,12 1-57,-2 5-47,-12-8-64,1-2-40,-3-2-64,4-3-42,-3-15-158,1 20-425,-5 0 188</inkml:trace>
  <inkml:trace contextRef="#ctx0" brushRef="#br0" timeOffset="35251.1769">12619 6195 15,'-14'-7'308,"1"2"16,6 0 45,-3 1-35,1-11-34,5 15-22,0-5-23,3-4-31,1 9-27,12-4-5,9 8-61,6-2 19,21-9 1,-2 21-23,2-2-4,27 4 8,-6 1-19,-22 1-4,0-10-7,-6 1-21,-3 11 24,-12-23-33,-2-7-3,-2 15 7,-9-5 13,2 0 10,-6 1 5,-4-6 16,0 4 3,-3-2-29,7-1-16,-8-1-22,2 2-6,-8-6-16,2-1-45,-2 2-11,-4-7-12,-4-7-13,3 12 9,-7-6-21,1 5 16,1-3 27,-6-1-29,10 6 9,-6-4 0,1-4 0,2 10 6,7 5-9,-3-14 15,6 15-1,3-1 2,-5 2 11,6 0-3,0 0 12,16 7-26,-5 0 16,6 10 1,5-2 6,4-6 10,4 23-55,-10-7 52,-4 8 17,2-8-16,-7-19 3,0 23 48,0-4-52,5 20 1,-13-25-5,-7-15 10,-6 14 3,0 0-16,6 0 12,-16-4 4,2 0 1,-2-3 10,2 1-38,1-9-33,2 3-45,-4 0-21,2-2-20,3-3-60,2-2-46,-2-1-18,4-2-326,8 6-633,-3-11 280</inkml:trace>
  <inkml:trace contextRef="#ctx0" brushRef="#br0" timeOffset="35504.3557">13685 5953 287,'0'-7'303,"-2"0"-21,-12 0 17,13 2-76,-2 5-24,-4 0-50,-1 2 16,-7 6-19,-3 4-11,-3 0-10,1 4-28,-1 0 14,-6 16 9,9-7-19,4-1-16,-1-1 10,5 8-16,-13 8-2,20-18-16,3-6-5,0 4 5,7 5-12,12-6 3,-14 1-26,8 2-29,3-1-36,-8-6-58,7 5-52,0-10-86,-1-4-43,-7 1-153,12-4-466,5-11 206</inkml:trace>
  <inkml:trace contextRef="#ctx0" brushRef="#br0" timeOffset="35939.184">13921 5991 96,'3'-8'278,"-3"2"-14,0 2-46,0 4 6,0 0-46,0 0-23,-14 17-41,8 0 29,6 9 4,-14 1-9,2 0-7,-5 2 4,1 14-17,5-9-14,-2-5-2,0-2-6,5 1-38,-3-6 19,5-21-7,-3 25-40,3-10 27,3-1-25,0-5 16,1-5-1,-1 5-4,1-4 14,-1 5-1,3-9 11,-2-2 4,2 0 35,0 0-52,0 0-4,10-12-5,-1-12-8,-3 12 11,4 0-14,4-32-3,-1 27-3,-2-3-7,4-3 59,-3-2-38,4 11 11,-6-15-27,3-17 36,5 19-21,-14-4 23,4-15-8,-6 20 16,4 8 10,1 13 31,-7-14-7,0-10 2,0 22 8,-3 1-10,11-3-15,-9 5-8,1-1-14,0 5-7,-4-5-4,1-22 2,6 27-23,-3 0 8,0 0 8,0 0-28,0 0 12,10 17-32,1-10 24,16 1 10,-7 1-15,4-1-5,0-1-8,2 2 8,-6 13 10,10-22-21,-4-10-21,-4 17-27,-3-1-27,7-17-41,-14 16-36,-2-2-40,-7 0-26,3-1-55,2-2-42,-4 5-39,-4 0 14,0-5 2,-10 14-236,2-9-612,-5 3 271</inkml:trace>
  <inkml:trace contextRef="#ctx0" brushRef="#br0" timeOffset="36120.638">13910 6110 48,'-13'6'81,"11"-2"108,-3 3-6,3-6 12,2-1 17,-7 8 21,12-1-13,6-19-3,-1 22-20,4-1 6,13 0-39,-6 1 18,2-8-17,1 9-43,-2-2 11,6 3-13,-6-5-4,-3-26-18,-6 28-38,-2-2 3,3 13-27,-6-18-43,-3-11-51,-5 9-68,3 7-17,-5-2-32,2-5-28,-14 4-31,-7 3-149,0 1-412,7-8 182</inkml:trace>
  <inkml:trace contextRef="#ctx0" brushRef="#br0" timeOffset="36292.8968">13828 6348 100,'-1'5'215,"-5"-1"-14,2-12 14,1 12 16,3-4-2,6 14-1,2-11-15,7-10-10,-1 11-8,11 3-24,4-11-10,1 8-16,-3-3-15,-6 3-39,4-4 6,3 5-39,-8-5-50,-3 0-40,4-5-67,-4 2-40,-3-3-43,7-4-47,-7 3-140,10-4-399,-7-7 177</inkml:trace>
  <inkml:trace contextRef="#ctx0" brushRef="#br0" timeOffset="36545.3273">14313 5893 235,'-8'-15'303,"0"-1"-36,1 3 43,2 7 9,1-4-8,1 1 9,1 6-20,2-4-19,0 7-46,0-6-10,5 1-26,6 15-20,4-10-14,5-3-5,8 16-4,7 9-21,-12-18-9,33 44-5,-20-16-5,-13 5-12,4-1-12,10 44-4,-22-51-1,-7-3-14,-11 1-8,4 2 17,1-14-5,-7 16-19,-2 1 15,-6 1 29,2-8-29,-10 20-2,0-20 15,-9 6-23,-2 3 15,5-16-30,-14 53 0,10-64-27,5 1 23,-21-11-10,23 16-26,-3-13-46,1 9-79,-3-3-16,1 4-47,2-6-39,-14-2-48,13 3-41,3-4-85,10-9-322,-10 8-772,2-3 342</inkml:trace>
  <inkml:trace contextRef="#ctx0" brushRef="#br0" timeOffset="37457.972">2887 7022 120,'-10'-4'387,"-3"8"46,7 1-77,4-5-12,-4 0-6,4 4-26,0-2 36,2-2-60,-3 4-19,3-4-35,-2 2-5,2-2-1,0 0-34,0 0-17,21 3-13,-7-2-18,-2 10-17,15-14-7,4-1-14,-1 4 31,8 6-56,-16-6-24,5 0-35,1-8-45,-4 8-72,-1 0-18,2-10-46,-12 10-60,-3 2-23,-2-1-50,-2-4-11,-2 0-46,-4 3-229,0 0-624,-10 11 276</inkml:trace>
  <inkml:trace contextRef="#ctx0" brushRef="#br0" timeOffset="37872.6988">2873 7166 10,'-42'16'139,"12"-14"14,-5 16-22,15-10 25,10-4 6,3 1 3,0-2 5,0 2-26,4-4 5,1 3 9,4 0 5,6-1 26,1-1-3,12 2 2,5-9-9,2 9-32,11-2 13,-12 17-8,17-22-21,-2-9-18,-12 12-37,9-5 16,-11 4-35,3-3-40,-7-1-35,-8-2-38,6 1-31,0 5-45,-10-9-51,-3-4-10,3 0-28,-5-1 9,-3-3-7,-1-5-126,-3-6-373,3 2 165,-6-4 1380,-5 1-914,2-1 51,-1-2 13,-4 21 35,2-19 4,-3-23 48,2 29 8,4 6 34,-5-12 5,4 17 18,-2 1 9,-3 3 5,7 1 8,4 1-9,-2 3-11,2 1-17,-2 4-43,3 0 22,0 0-17,0 0-20,0 0 15,0 12 10,4-4-14,3-4 11,5 11-17,3 12 29,8 16 29,-5-20-20,2-11-8,-1 16-6,1-2-11,-7-18-4,9 35 3,-9-17-6,-3 4 24,-2 2-43,2-15 3,-10 16 2,2-2-6,2-1 31,-8-1-23,-2 1-4,-3-8-8,4-5-5,-15 8 32,13-11-43,-1 1 9,-2-3-36,-3 1 33,-11 7-38,11-12-57,1-15-43,3 16-54,-5-5-36,3 17-56,3-21-40,2 2-299,-3-2-638,9 0 283</inkml:trace>
  <inkml:trace contextRef="#ctx0" brushRef="#br0" timeOffset="38356.0873">3929 6938 75,'2'-6'278,"-1"1"-43,-1 5-13,2-8-18,-2 8-65,0 0 37,4 25 4,-6-6-8,0 0-1,-4 27-22,-4-2 16,-4-3 0,2 7-12,4-20-12,-6 15-19,7-12 11,-11 21-18,9-29 6,4 0-7,-2-6 46,5-1-67,-2-10-16,1 2-22,2-1 27,-5 2 9,5-1 22,1-8 17,-2 0-5,2 1 37,-1 5 9,1-6 11,0 0-10,0 0-49,0 0 27,0 0-13,7-12-17,-4-3-12,-9-4-12,13 3-6,0-21-13,-3 10-40,2-7 30,-2 1-14,4-12-1,-2-39-7,1 51 16,-1 6-24,-4 15 3,3-16-1,-1 3 5,-1 10 8,0-2-12,-6 3-6,7 11-1,-1-7 5,-4 6 1,2-3-15,6-20-7,-4 27-28,1 0 31,-4 0-10,7 3 7,3-14-6,4 16-38,2 4 43,2 10 9,6-12-13,0-7-6,-4 13-11,2-3-59,-2 10-45,0-8-38,-1-7-57,-6 4-54,1-5-38,9 4-49,-12-3-78,-4 0-26,-4 1-264,1-2-772,-4 1 342</inkml:trace>
  <inkml:trace contextRef="#ctx0" brushRef="#br0" timeOffset="38541.5035">3852 7244 63,'-7'2'269,"1"0"-5,3-14-21,3 12-19,-5 8-12,6 1 15,3-6-34,3-3-3,7 7-15,6-3-28,7 8-13,0-9-17,-2-6-12,0 6-27,2 1-25,-10-4-42,7 4-40,-11 0-44,2-2-33,-5 1-60,-1-7-17,-8 8-24,-1-3-117,0 6-350,-10-1 154</inkml:trace>
  <inkml:trace contextRef="#ctx0" brushRef="#br0" timeOffset="38736.4096">3880 7432 87,'-10'1'158,"3"5"17,1-3 4,2-12-2,0 15-12,1-1 7,0-3 32,3-2-6,7 8-2,3-4-27,3 3 17,12-4 20,-6-4-53,3-3-13,2 6-8,4-1-15,-4 0-9,5-1-25,10-18-20,-8 21 5,7 1-90,-10 1-50,0-5-56,3 0-55,9-8-75,-4 4-155,5 5-446,-13-7 198</inkml:trace>
  <inkml:trace contextRef="#ctx0" brushRef="#br0" timeOffset="38959.3081">4556 7197 167,'-7'-2'276,"-3"-16"22,6 16-12,-3 2 6,4-1 8,3 1-36,0 0-15,-7 1-39,7-1-1,0 0 13,0 0-13,20 12 16,-6-10-1,11 2-1,5-2-9,-2 5-15,11-16-2,-2 23-32,-10-7 10,0 6-10,-5-11-24,3 5 0,-9-3-14,-2 0-6,3-2-14,-8 1 3,-1 1-19,-4 0 19,2-1-38,1-6-5,-3 3-25,0 3 15,-4-3-4,0 0-7,7-10-3,-7 10-10,4 6-17,-4-6-30,0 0-36,0 0-32,0 0-68,6 4-4,-6-19-46,0 15-45,-7 0-36,7 0-11,-10-4-67,-1 7-33,1-6-263,-3-2-709,-1 13 314</inkml:trace>
  <inkml:trace contextRef="#ctx0" brushRef="#br0" timeOffset="39344.8942">4711 7035 61,'0'-7'217,"0"-3"20,0 8 19,1-3-13,-1 5-1,0-7 4,0 2-35,0-15-18,2 20-21,-4-5-12,2 5-7,0 0-27,0 0 2,3 14-20,0-3-4,-3-1-13,-1 6 13,-1 1 0,-1 11-17,-2 1 37,-1 1-26,2 2 15,-4 14-10,3-20 3,-2 3-2,1 5-7,2-17-3,-1-17-4,-3 27-14,3-5 3,-1-7-5,4 4-7,-3-2-9,-2-1-33,6-4 27,-2 0-9,2-2 3,-2-5 6,-1 6-22,4-6 8,-3-1-6,3 0-6,-3 1-6,-1 1 19,4-3-22,0-3 6,0 0-23,0 0 45,0 0 2,-4 1 12,4-1 11,-2 3 20,2-3-12,4 17 5,-4-17-3,0 0 2,0 0-3,0 0 10,0 0-3,0 0-30,0 0 24,0 0 0,0 0-3,2-13 2,-2 13-12,0 0-6,0 0-10,0 0 1,-3-7-14,3 7-21,0 0-41,0 0-61,0 0-70,0 0-71,8 0-121,-8 0-77,0 0-452,13-5-949,-7-2 420</inkml:trace>
  <inkml:trace contextRef="#ctx0" brushRef="#br0" timeOffset="40734.8989">5723 6984 11,'0'0'269,"2"-5"-6,0 3-36,-2 2 7,2-12-14,-2 10-20,0 2-17,0 0-7,0-1-13,0 1-9,0 0-39,0 0 24,0 0 53,0 0-72,4-12-7,-4 12-19,0 0 6,0 0 0,2 13-15,-2-13 0,0 0-9,0 0-9,0 0 2,0 0-13,0 0 1,0 0-7,0 0-5,0 0 1,0 0-8,0 4-1,0-4-37,0 0 34,0 0 7,0 0 22,0 0-15,-2 10 53,2-10-62,0 0-2,0 0 8,-2 1-17,2-1 20,0 0-19,0 0-13,0 0-7,0 0-3,0 0 5,0 0 6,0 0-3,0 0-9,0 0 1,0 0-2,0 0-6,0 0 12,0 0 14,0 0-21,4-16 3,-4 16-61,0 0 48,0 0 13,0 0 0,0 0-1,0 0 43,0 0-54,-1-2 13,1 2 14,0 0-19,0 0-24,0 0 20,-5 11 2,5-11-20,0 0 24,0 0-24,0 0 36,0 8-4,0-8 27,0 0-44,0 5 10,0-5-6,0 0 16,0 0 14,0 0-42,0-21 19,0 21-8,0 0 11,0 0 1,0 0 8,5-5 6,-5 5-9,0 0 3,5-5-33,-2 2 18,0-6 21,1 4 34,0-4-43,-4 9 10,3-8-18,1-16 18,-1 19 8,-1 2-10,-1-13-1,2 15 7,-3 1 5,0-5-43,0 5 36,0 0-9,0 0-20,0 0 17,0 0-25,0 0 18,-16 30-10,1-10-31,-3 8 40,-2 17 16,-10-9-12,2-4-18,3 12 38,1-5-17,-4 4-4,14-14-4,2 0-11,-3 1-32,6-1 37,9-11 8,-4 7-13,-3 4 4,4-2 0,3-2-54,3 6-32,0-14-5,1-3-11,2 21 9,1-26-67,1-6-20,6 6-15,0 0-42,3-3-38,4-9-29,1-4-221,-1 4-568,3-4 252</inkml:trace>
  <inkml:trace contextRef="#ctx0" brushRef="#br0" timeOffset="41151.366">6066 7008 94,'3'-5'280,"5"7"-25,-6-4-19,-1 1-30,-1 1-15,0 0-5,-6 16 8,1 1-29,-2 5 22,-3 7 9,-1 0-32,-2-5-1,2 9-25,-2-3 3,10-3-2,-8 1-25,-2-3-5,1 1-8,2-3-11,3-14-10,1 8-12,2-2-15,1-4-5,0-1 0,3-7 9,-2 4-21,0 1 12,1-4-9,1-4 43,-3 0 1,1 2 3,2-2 9,-2 12 11,2-12-14,0 0-12,2-17-16,0 8 3,-2 9-7,11-17-2,-4-7-13,-7-2 19,11-4-27,1-13-1,-1 13-29,-4-2 15,3 1-26,-3-2 38,4-16 1,-5 21-36,-2 3 66,2 7 29,-5 0-7,3 11 9,-1-3 48,0-2-47,-2 9-5,1-3-8,-2-1-12,0 2-37,2 0 26,-2 5-12,5-1 4,-4-2-15,3 1-3,5 4-4,2 6 3,5-3-23,6-1 21,6 4 3,-1-1-14,0 0-10,-3-4-23,1 3-31,10 12-35,-18-15-51,-3-9-57,0 9-54,-5 1-36,-2 4-56,-4-6-36,2 0-20,-6 0-30,1-2-213,-4 9-682,-6-3 302</inkml:trace>
  <inkml:trace contextRef="#ctx0" brushRef="#br0" timeOffset="41345.4854">6001 7199 81,'-7'4'258,"1"-3"11,1 2 1,-1 1-3,2-1-17,4 0-37,0-3 2,0 0-34,13 4 25,9 8-1,-2-9-21,8 0-16,-3-1-22,2 1-6,-3-12-9,0 14-29,-1-9-26,-12 9-50,3 0-41,0 16-43,-4-18-43,-6-1-29,-4 3 10,0-5-37,-4 6-26,-4-2-20,-7 3 1,-7 1 30,-2 1-170,0-4-369,-1 4 163</inkml:trace>
  <inkml:trace contextRef="#ctx0" brushRef="#br0" timeOffset="41539.0845">6048 7360 1079,'-26'9'-47,"1"-1"48,1 0 12,4 1 21,5 0 37,2-4 8,3-10 25,3 9-35,1 1 35,1-2 7,5-1 15,0-2 10,7 7-9,2-2-5,13 11-11,-1-12-28,5-4 12,13 0 8,-12-3-29,-2-10-9,16 15-23,-3 0-16,-6 27-36,-2-34-70,4-15-61,-7 15-81,-1 1-158,1 1-411,-6-6 183</inkml:trace>
  <inkml:trace contextRef="#ctx0" brushRef="#br0" timeOffset="41736.3035">6424 7214 226,'0'-12'241,"-3"-5"11,2 5 20,-2 2 17,3 0 10,-3 3-16,4 2-37,-1-7-20,0 8-21,2 3-32,6-6-10,-1 18-15,3 3 0,4 7 4,5 3-24,6-12-13,2 21-7,-9-8-1,-3 1 14,2 4-17,4 18-6,-5-30-41,-2 3 26,-1 11-14,-5-20-11,-1-10-8,2 13 34,-4-5-44,-3-7-18,3 6-33,-1-4-47,-2 2-10,2-1-54,-1-4-20,-2 1-33,-1-3-53,0 0-57,0 0-48,2-11-192,-1 0-567,1 0 251</inkml:trace>
  <inkml:trace contextRef="#ctx0" brushRef="#br0" timeOffset="41932.1352">6736 7132 76,'0'-5'230,"0"5"-8,-1-4-17,1 4-21,-6 0 16,6 0-14,-7 9 0,-1 5-14,0 3 3,-7 9-15,3-3 7,-2 1-16,-2 2-37,2 4 20,-10 20-3,13-26-20,1-13-12,-5 8-29,0 5 15,8-8-6,-2 0-26,0-3-32,-1 0-28,3-3-50,3-8-41,-2 8-45,0-7-51,4 1-44,-4 0-175,2-1-446,4-3 197</inkml:trace>
  <inkml:trace contextRef="#ctx0" brushRef="#br0" timeOffset="42134.6248">6429 7313 123,'-2'-5'310,"0"-7"10,1 10-15,-1 0-17,2-3-24,0 5-23,3-5-29,4 2 6,7 1-37,-1 11-8,14-13-10,9-13-14,-5 19-49,7 9 36,-9-17-6,13 13-17,-1-1-10,-16 1 14,4 0-39,-2-2-15,-7-2-30,-4 1-28,-5-2 13,3-2-83,-1 0-28,1 2-56,-4-2-38,1 6-21,-3-6-316,-1 8-567,2-9 251</inkml:trace>
  <inkml:trace contextRef="#ctx0" brushRef="#br0" timeOffset="42455.851">7168 7212 90,'0'2'377,"-2"-9"1,2-3-1,-3 5-23,3 2-58,0-8-38,0 11-22,0 0-19,0 0-24,-4 26-24,4-1-16,-1-5 0,-2 8-15,-3 0-29,2 2 17,-3-12-11,0 12-29,-3 2 12,7-1 10,-7-4-26,3-21-17,-1 21-13,2-2 3,1 1-2,0-13-5,1-16-11,1 11-37,2 3 41,-1-1-3,2-7-1,0-3-3,-4 5 39,4-5-15,0 0-4,0 0-23,0 0 23,0 0 20,2-19-42,3 4-5,0-2-4,2-8-15,-5 14 6,4-18-6,5-20 4,-4 22-19,0-2 16,9-64 3,-9 66-12,-4 5 13,1-4-7,0 1-5,2 13-6,-3-16 9,1 12 26,0-1 24,-1 7 2,-3-3 0,0 7 30,1-1-45,1 3 1,1-2-13,0-6-6,3 13-13,3-1 15,5 4-2,7 3-5,3 1 3,-4 2 8,7-1-19,1 6 5,1-5-16,-3-1 13,12 4-39,-17-3-34,0-4-34,-7 0-43,-1-1-23,1 6-23,-9-7-65,1-2-47,-2-1-36,-2 2-19,2-1-276,-4-2-678,-11 6 299</inkml:trace>
  <inkml:trace contextRef="#ctx0" brushRef="#br0" timeOffset="42668.8171">7087 7385 202,'-2'4'285,"2"2"10,2-3 4,7-12-15,-1 15-16,15 1-9,6-6-9,-1 9-31,10 0-24,-8-1 11,-2-6-35,0-5-21,-4 8-41,-4-3-30,-9 1-27,3-1-54,-6-3-47,-3 0-58,-5 0-48,9 7-53,-9-7-31,0 0-189,0 0-463,-27 0 206</inkml:trace>
  <inkml:trace contextRef="#ctx0" brushRef="#br0" timeOffset="42864.8728">7108 7524 87,'-12'7'173,"2"-3"-38,4 0 47,3-2 14,1 3 1,4 16-5,5-21-23,2 0 23,16 8-9,2-8-17,6-18-12,-4 26 0,10 0-16,2-9-14,-4 8-12,-9-4-28,-1 2-28,0-2-67,15-7-70,-18 3-88,-3-5-57,3-3-143,-10 2-398,-1-4 177</inkml:trace>
  <inkml:trace contextRef="#ctx0" brushRef="#br0" timeOffset="43080.0205">7536 6979 247,'-4'0'330,"1"-12"-40,1 8 5,6 1-27,-4 3-25,0 0-10,22 3 37,5 12-62,28 31 10,-21-25-9,-10-14-24,8 32 31,1 2-44,-11 5-2,1-2-3,-6 4-9,1 2 15,-14 1-24,-1-23 5,-12 31 1,-16 28-6,4-36 2,-18 17-23,12-29-7,-7-2-10,-1 1-16,2 3 37,-2-11-60,0-11 0,0 4-6,8-8-38,3-10-64,0 9-56,-1-5-72,-2 0-60,4-5-94,7-5-108,3 4-304,3-3-789,-1-4 349</inkml:trace>
  <inkml:trace contextRef="#ctx0" brushRef="#br0" timeOffset="44122.2192">9604 7503 30,'2'-17'274,"-2"4"0,0 3-12,1 1 16,-1 9-11,2-4-55,-2-1-2,2-3-14,-2 8-29,-3-5-23,3 5-19,-7 13-22,0 5-2,-2-2-22,0-13 3,-6 21 40,3 5-66,6-16-2,-6 12-5,5-7-9,-6 8-23,9-8 19,3-8-5,-4 6-2,4-6-5,5 1-17,-4-2 22,4 2 5,1-3-24,3-3 21,-1 0 48,8-5-51,-2-2-10,4-1-5,3-1 12,4 8-5,-4-16-1,-2-14-4,0 11-17,1-7 20,-4-5-4,5 10-1,-5-4-3,1 3-6,-5 5 10,2 10 8,-7-11 3,2 7 9,-6-2 47,0 4-55,4-20-10,-4 25 46,-2 1-58,5 6 4,-5-7-4,-7 12-6,1-3 0,-4 8 5,-4 12-4,4-15 3,3-5-3,-4 11-31,5-1 31,1-12-6,3 11 7,1-1-10,-5-3 20,8-2-10,3-5-6,2 8-5,4 0 4,2-2 14,1-3-3,4-10 0,2 7-11,1 1 6,1-2 52,0-9-51,1 3-3,1-11 11,1 3-5,16-5 6,-21-6-9,5-14 0,-10 16 7,5-1-6,1-2-4,-8-2 12,0 2-16,-2-1 22,-6 4-14,-2 11 12,0-12-37,-3 7 40,0 8-9,-1-9 3,-4 2-6,0 0 6,-2 3-8,3 6-1,-6 0 1,-2-7-10,-4 15 20,4 1-18,-3 15-7,9-12 9,2 1-9,1 5-14,3 0 25,13 8 5,-5-1-18,2 2 24,6-1-18,-5-4 13,-1-10 6,4 11 10,0-2-19,-3 2 35,-2-13-37,-4-3-3,-1 1 9,1 0-8,0 0-4,-3-2 5,-2-5 7,-2 5-40,1 0 49,-2-1 2,-5-1-5,-8 1-5,1-3 20,-9 1-21,3-19-3,-2 19-23,2-2 10,7 0 5,-7-6-45,0 10-33,6-8-19,-1-3-39,2 5-36,5-3-37,1-7-34,0 10-47,8-2-154,12-24-487,-7 24 216</inkml:trace>
  <inkml:trace contextRef="#ctx0" brushRef="#br0" timeOffset="44339.0449">10398 7519 304,'5'-6'328,"1"0"7,-2 9-27,-3-6-31,-1 3-33,0 0-62,0 0 23,-8 10-24,-5 1-19,2 2-22,-6 9 6,4-3-20,1-5-18,-1 8-23,2-1 9,4 4-14,-1-11-1,4 3-9,0-1-49,3 1 47,1 9-5,3-12-6,2-17-6,-4 16-18,9-1 12,2 0 0,2-7-24,5 2-40,-4-4-32,7-3-65,1-11-62,-1 7-93,1-1-26,-9-6-191,5-4-529,-3 0 235</inkml:trace>
  <inkml:trace contextRef="#ctx0" brushRef="#br0" timeOffset="44553.1922">10540 7287 115,'-5'-5'115,"-2"0"-11,3 2-54,0 1-34,0 2-40,-1 6-39,-7 3-68,10 3 30</inkml:trace>
  <inkml:trace contextRef="#ctx0" brushRef="#br0" timeOffset="44805.6887">10511 7506 93,'0'0'295,"3"-9"2,-3 7 31,7-4-58,-1 0-25,2 5-46,2-3 8,0 8-27,-3-1-6,6-2-12,-6 8 46,3 2-85,4-10-2,-7 23-17,-2-5-4,0 9-19,-5-2 1,0-14 5,-3 6-20,-1 0 7,4-2 7,-7-4-6,-1-3-5,2 4-6,-3-4 10,1 4 25,3-9-14,-1-9 23,1 7-14,1 0 27,-4 4-11,8-6-4,-5-13-15,2 1 0,3 2-9,9 3-15,-2-15-1,2-2-1,6 0-48,0 2 34,2-7-10,1 12-7,3 3-4,16 7 25,-20-1-30,1-6-13,-3 14-1,-1 0 8,8-4-11,-12 11 9,1-6-8,-4 9 2,2-3-9,2 6-2,-5-4 8,-1 3-10,-5 1-8,5 4 12,-5-12-10,0 15-35,-3-1 2,4-1 1,-7-1-77,1-2-45,2-2-39,3 3-17,0 12-42,-3-21-33,3-4-26,0 5-49,6-3 50,11 18-182,-5-15-542,9-6 241</inkml:trace>
  <inkml:trace contextRef="#ctx0" brushRef="#br0" timeOffset="45355.2538">11080 7764 67,'17'-15'115,"3"-6"15,-4-4-9,-4 17 31,5-19 37,-4 4-23,-5 21 19,1-26-2,-1-8 8,-5 18-24,0 2 7,-1 4-18,-7 1-15,-1 0-19,-8 3-13,0 2-11,1 6 0,-10-2-4,-6 3-8,4 5 14,2-2-33,2 5 1,0 8-32,7-6 14,4 3 53,-2-1-69,2 13-3,3-11 25,2-3-31,4-2 7,2 6-12,2-22 12,-1 23-21,6-3 13,2-2 3,4-3-1,-1-2-2,-1-3-1,5 0 3,7 4 6,-8-8-7,-4-5 19,14 2-27,-15-4 50,5-15 11,-6 15 28,-2 1-33,-4-2 32,7-6-1,-1 3 6,-1-3 28,-4 6-17,-2-5 16,3 7 4,-1-6 11,-2 8 2,-1-4-17,-2-2-9,2 7-16,1-1-7,-4 1-26,1 3-4,3-7-6,-3 7-72,0 0 64,-2 15 18,-3-8-30,0 10-13,-4 9 29,-4 4-35,-10 14 1,5 1-3,3-26-1,-16 62-27,11-2 25,6-45-2,-9 48-3,-1-3 1,3-27 5,3 2-9,-1-7-1,-4 34-19,-4 1 31,7-29-15,0-3 12,2-5 2,-5 4 16,2-4-12,2 3 0,-1-21 5,2-8-5,-5 1 29,9-3-24,8 1 10,-7-10 19,2-4 7,-4-4-14,5-4 12,2 13-7,-3-25-5,0-7-20,10-5-23,-7-6 29,-1-58-15,9 52-12,6-6 8,8-1 31,0 1-41,1 0-13,8-4 4,5 3-25,-1 11-10,4-6-11,18-18-16,-19 32 17,11 1-49,21-8-10,-24 17-19,1 3-7,-12 7-75,15-1 10,2-15-31,-6 19-47,-10 5-11,14 0-21,-18-1-38,-3-1-52,3 0-4,-3 0-320,-11-3-772,2-1 342</inkml:trace>
  <inkml:trace contextRef="#ctx0" brushRef="#br0" timeOffset="46006.382">12503 7492 187,'7'-14'331,"4"-10"9,-8 16-17,0-1-27,0 4-31,-1 5-36,-2-3-30,0 3-54,-5 12 40,-3 10 9,0-7-41,-7 27-25,3-22 0,0 2-7,-1 22-6,1-25-25,5-5-10,-5 0 4,5 0-21,0 1-3,-1-2-3,0-2 5,2-4-37,2 2 20,4-8-1,-2 5-13,-1-3 13,-1 1 47,1 0-20,3-4 20,0 0-43,0 0 8,0 0 13,0 0-11,-5-16-1,5 5-26,2-6 18,1-10-4,3 3-2,1-6 6,-1-2-7,1 1-21,12-10-16,-9 11 7,-1-1 8,-1 8 3,0-5-9,-2 14 0,-2-3 12,2 0-5,0 9 33,-2-2-30,-1 0 10,1 4-4,-1 0-5,5 2-1,-1-1-3,-1-1-13,-2 5 2,11 0 1,5-11-14,4 17 2,-3 3 13,-8-3-37,11 3 10,1-5-41,2 6-53,-3-1-26,-1 11-16,-4-13-54,-5-2-32,0 5-39,-4-1-13,10 8-25,-14-11-13,-3-6-188,-5 6-559,2-5 248</inkml:trace>
  <inkml:trace contextRef="#ctx0" brushRef="#br0" timeOffset="46228.3235">12459 7532 2,'0'0'214,"-7"0"8,4 1-34,3-1 8,0 0 1,10 11-6,0-7 12,6 0-36,13-4-13,-6 6-43,-1 1 12,2 1-17,3-2-18,-6-7-43,0 5-17,-7 4-67,6 4-48,-9-6-37,-2-10-30,-6 8-15,-1 3-108,1-5-301,-3-2 133</inkml:trace>
  <inkml:trace contextRef="#ctx0" brushRef="#br0" timeOffset="46453.9972">12403 7768 178,'-6'0'234,"4"1"-7,2-14-1,0 13 18,0 0-8,16 12-22,8-11-19,0-2-16,6 4-37,9 1 4,28 11-16,-31-15-10,-6 2-36,16 1-69,-18-3-34,-1-10-51,1 13-57,-1-7-55,-4 6-180,8-4-393,-5-7 174</inkml:trace>
  <inkml:trace contextRef="#ctx0" brushRef="#br0" timeOffset="46732.1948">13062 7594 279,'-6'-4'297,"6"4"2,0 0-40,-11-1 17,11 1-30,0 0-21,0-6-20,0 6-29,0 0 23,33 6-9,-8-6 8,3 6-15,20-6-48,-8 8 48,0 2-18,1 0-31,0-5 23,2 12-7,-13-13-37,-3 0-10,0 0-41,-2 0 29,2 3-14,-13-5 5,-1-9-16,-7 9-17,4 2 26,-5-3-1,0-1-16,-5 0-8,8 1 6,-8-1-9,5 3-13,-5-3-37,0 0-37,3-7-45,-3 7-12,-6-7 3,-4-6-40,3 2 28,-6 6 5,3-9 6,-5-8 13,0 9 12,4 3 3,-1 3 1,3 0 21,0 2 27,5 1 5,1-2 11,-1 4 2,4 2-5,-6-2 16,6 2-20,0 0 13,0 0-2,0 0 12,20 4-9,-2 13 10,-6-9-2,-3-8-6,3 14 40,0 4-41,-2-10-1,1 15 2,-6-8-4,-1 3 1,-1 0 10,-1 8-5,-4-11 21,-3 2-22,-2 0-19,-1-6 32,-2-10-16,-7 20-17,-1-4 12,1 3-25,-1-11-64,-5-6-38,2 5-70,10-2-47,4 2-69,-7-6-200,3-3-554,-2 0 245</inkml:trace>
  <inkml:trace contextRef="#ctx0" brushRef="#br0" timeOffset="47153.5583">13966 7541 298,'6'-5'433,"-4"-2"-59,2 7-46,-3-5-58,-1 5-1,0 0-37,0 0-7,0 0-36,-13 21-3,6 2-16,0 8-22,-1-2-17,-2-19-17,-3 20-15,3-5-7,6 7-14,-7-8-1,3-6-3,-11 1 18,14-2-29,6-1-16,-5-4 4,0-3-9,-3 0-12,2-2 7,5-2-9,-2-1-8,2 1 20,-6 3 28,5-4-47,-1-1 0,2-3-23,0 0-14,10-11 2,-7 2-15,0-6-9,-3 4-1,5-6 11,8-6 5,-7 5-1,-1-10-7,2-1 13,2-1-7,3-24 8,-2 30-31,0-6 68,-3 22 6,0-18 21,-1 10 28,-2-1 84,0 1-60,9-5 10,-12 11 4,-1-6-1,-3 10 4,6 2-15,-1 0-8,-4-1-6,2 5-9,7-4-1,-2 3-16,3 5-5,8-4-68,3 1 62,7 3 6,-2-1-13,1 9-11,-4-7 9,3-2-38,3 1-28,-8 6-38,2-10-41,-8 4-40,2 0-51,-9-8-51,1 8-65,-4 0-32,-3 1-28,0-5-269,-7 5-692,-2-4 306</inkml:trace>
  <inkml:trace contextRef="#ctx0" brushRef="#br0" timeOffset="47380.527">13907 7617 222,'-3'3'244,"1"0"35,2-3-8,5 9-12,2-8-5,0 4-28,7 2 9,8 1 14,0-1-54,1-5-25,1 8-12,-2 3-15,4-2-22,-11-5-24,1-12-47,-9 13-30,1-3-60,5 9-36,-8-10-48,-2 2-21,-3-4-50,0-1-11,0 0-196,-25 7-434,9-1 192</inkml:trace>
  <inkml:trace contextRef="#ctx0" brushRef="#br0" timeOffset="47599.8897">13843 7843 148,'-9'2'188,"1"1"9,5-2 7,3-1-9,-2 0 4,2 0 1,0 0-5,12 7-6,-2-7-14,0 4-35,11 1 8,2 2-18,-1-2-13,-2-4-12,3 6-11,-1-5-41,-11 0-45,14-1-55,-3-6-40,-2 9-9,7 2-19,14 16-47,-13-24-201,-2-5-394,0-2 174</inkml:trace>
  <inkml:trace contextRef="#ctx0" brushRef="#br0" timeOffset="47820.2368">14474 7656 90,'5'-18'269,"-2"-2"25,-2 1 16,-3 7 46,2 7-47,1 2 0,0-8-46,-1 6-29,11-2-18,-10 3-25,1-2-17,-2 6-48,0 0 31,20 17 14,-8-7-33,7 11-8,2-1 4,-1 2-11,1 4-11,7 8 6,-9-19-6,-14 14-49,12-1 26,6-6-9,-7 5-8,-3-3-2,4-3 13,-7-5-32,-4-12-7,1 13-21,-2-5 22,5 1-5,-8-5-22,0 10-47,1-15 38,-2 1-122,1-5-37,-2 5-20,0-4-24,0 0-33,0 0-95,0 0-315,-6-14-689,5 4 305</inkml:trace>
  <inkml:trace contextRef="#ctx0" brushRef="#br0" timeOffset="48063.4087">14862 7586 165,'-5'-7'250,"5"2"-30,-3 1-24,0 4-12,3 0-3,-17 15-7,2 3 6,-2 13-4,-2-11-18,0 3 5,-1 6-6,-6 5-27,7-17-7,-11 14 58,11-6-90,-4 15-8,6-23-5,6-17-12,-7 21-19,6-8-5,2 1-41,1-1-40,1-8-46,-14 4-2,15-3-79,4-10-45,-1 7-199,4-3-444,-7-3 196</inkml:trace>
  <inkml:trace contextRef="#ctx0" brushRef="#br0" timeOffset="48088.4258">14468 7766 225,'-3'-3'266,"0"-2"-9,2-21-6,-1 26-27,0 0-3,2 0 10,0 0-43,0 0-13,0 0-33,0 0 42,38 14 14,-24-11-26,11 6-2,0-3-20,2-2-14,10 14-22,-9-12-5,3-10-15,-6 11-46,4-3 44,0-7-15,-5 9-14,-2-4-24,-10 1 4,4 0-75,0-6-41,-2 8-70,-5-4-38,6 0-36,-8-3-321,3 3-581,-3-2 257</inkml:trace>
  <inkml:trace contextRef="#ctx0" brushRef="#br0" timeOffset="48525.0928">15372 7680 4,'-6'-6'314,"2"-1"-7,4 2-31,-2 3-16,-1-4-31,3 6-11,0 0-36,-7 14-18,4-4-18,-3 7-9,-6 8 2,6-3-24,1-3-9,-1 5-26,0 1 15,3 4-12,-4-6-8,-1 1 1,3-6 6,1-3-23,4 4-5,-3-8-1,0-14-11,-2 10 4,4 1-10,-4-6-2,5 3-2,-2-1 3,4-2-20,-2-2 30,1 5 24,-1-5 3,0 0 33,0 0-1,0 0 33,-2 3-7,2-3-31,0 0 13,0 0-1,0 0-36,2-30-12,3 14-14,0-3-7,3-9-12,-3 2 2,1-6 3,-7 5 3,10 1-12,9-6-6,-12 4-3,-1 0 0,3-1 32,-4 0-45,0 3 4,-1 6-62,-3-4 81,3 15 42,-2-3-26,4-14-1,-4 21 22,1-3-21,-4 7-1,4-3 1,0-7-7,-2 9 15,0 2-23,7-3-11,-4 1 10,1 1-7,-4 1 17,10 0-22,13-6-9,-2 9-4,1 0 10,5 8 24,-3-10-30,-1-12-15,-1 18-67,-2 2 20,19 20-29,-22-26-51,-4-3-29,0 4 13,-3 1-82,-8-1-43,8 1-42,-3-2-32,-7 2-10,4-2-202,2 9-609,-9-10 269</inkml:trace>
  <inkml:trace contextRef="#ctx0" brushRef="#br0" timeOffset="48753.1795">15381 7671 106,'-2'3'220,"2"-3"-27,0 0-2,0 0-13,-3 3 18,3 2 35,3 2-42,7-11-12,1 15-45,9 3 23,4 3-12,-3-7-22,1-10-5,0 12-27,0 3-18,-8-11-33,6 10-32,-6-12-26,-8 6 1,2-3-76,6 4-37,-8-5-16,-6-1-12,-1 1-7,-6-1-136,1 4-326,-18-2 144</inkml:trace>
  <inkml:trace contextRef="#ctx0" brushRef="#br0" timeOffset="48977.3398">15260 7904 90,'-5'9'261,"5"-5"-4,8-3 6,-6 6-7,1-1-12,10 1-33,-1 1 30,3-3-20,6 6-21,-2-4-22,2 1-19,3-2-11,0 2-20,1-1-19,2-2-1,-6 12 14,4-17-30,-6 4-31,-5-5-42,3 0-3,-3-1-38,0-3-40,-1-7-48,-9 11-101,10-7-31,-1 13-215,-2-15-493,-4 1 218</inkml:trace>
  <inkml:trace contextRef="#ctx0" brushRef="#br0" timeOffset="49539.2138">25357 8182 961</inkml:trace>
  <inkml:trace contextRef="#ctx0" brushRef="#br0" timeOffset="49756.6245">25398 8182 2057</inkml:trace>
  <inkml:trace contextRef="#ctx0" brushRef="#br0" timeOffset="51378.9009">9455 8894 33,'4'-8'188,"2"-3"7,-3 5 23,5-6-28,-7 1 0,1 5 0,1 1-15,-3 5-23,6 1-15,-4-11-14,-2 10-22,0 0-3,0 0-3,-13 36 9,2-10-1,-13 11 12,10-8-23,0 3-12,-3 14-22,0-2 13,4-13 25,5 0-31,-2-3-15,3-1-20,2 1 40,3-9-10,1-2-3,1-13-1,-3 11-16,7-4 19,5-1-8,-1-3-3,-1-4-6,17-3-22,-7 0 27,5-17-5,-1 9-13,1-6 13,1-1 4,0-3-11,-3-2-12,0-4-27,-5-1 39,1 9 13,5-25-8,-4-9 5,-3 23 93,-4 5-61,-3-7-5,-2 13 18,0 5 2,-4 1 22,3 1-27,-1 9-4,-2-7-25,2 2 3,1 0 5,-4 5-24,0 0-6,0 0 21,0 0-34,-11 26-8,3-10 9,-5 5-5,2 5-12,4-8 9,0-1-2,1 6 5,3-3 1,0-2-1,3 7-10,0-22 3,1 16 0,4 0-7,1 3 17,1-5-13,0 0-7,-2-7 21,4-3-23,1 10-2,2-12 5,-2-8 1,-1 6-49,5-3 56,11-15-5,-11 15-5,2-5 5,-6 1-2,10-1-8,3-10 2,-3-2-40,0-2 42,3 4 10,-8-2-17,-1-2-1,0 0 10,-1-5-18,-5 10 8,3-8-1,-2-7-6,-6 17 24,1 2-14,0 1 1,-3 0-6,2 5 7,-6-3-32,3 2 39,0 5-14,5-5-12,-5-1 14,4 2 11,-4 4-19,-1-12 1,1 12 7,0 0-6,0 0 2,0 0 3,-5 18-21,5-7 45,0 1-30,5 7 1,-5-2 5,4 0 0,1 1 37,-3 3-31,2-2-5,0 1 17,-1-2-15,4 5-4,-3-4 1,-1 29 2,1-34 26,-2-3-20,2 18-8,-3-22 5,1-5-14,-4 3 55,2 0-45,3 0-4,-3 0 7,0-5 3,0 9 26,0-6-26,0-3 3,-3 7-16,-1-6 16,4-1 48,-5 4-47,-5 5 2,0-11-10,-3-3-8,-9 10 5,10-9 12,0-9-3,-4 11 13,4-1-31,3-12-20,-1 15-31,0-1-29,-1 1-1,4 0-48,3-10-28,-3 10-69,7 0 12,-6-3-21,6 3-48,6-11-244,1 6-588,4-3 261</inkml:trace>
  <inkml:trace contextRef="#ctx0" brushRef="#br0" timeOffset="51620.9975">10128 9087 169,'11'-10'251,"-1"-3"1,-3 0 18,0 5 18,-1 4-8,-6 4 31,5-1-81,0-10-24,-4 10 0,-1 1-51,0 0-17,2 12-8,-2-12-7,-9 21-14,5-2-8,8-4-13,-11 8 0,0 1-9,2-6-42,0 1 27,2 8-4,1-9-27,2-5 19,0-1 21,2 1-24,1 3-20,0-7 9,1-4-17,2 5-20,2-6-25,2-4-26,-3 1-40,6-1-10,1 5-31,0-8-44,2-9-47,-2 5-7,1-3-52,7-11-158,-11 8-474,1 0 210</inkml:trace>
  <inkml:trace contextRef="#ctx0" brushRef="#br0" timeOffset="51864.9295">10373 9029 84,'-10'-21'162,"12"7"0,-4-11 7,-2 14 6,3 2-10,-1-8-21,1 15-10,-1-2-28,2 3-67,0 1 0,0 0-17,0 0-67,0 0 0,-4 15-29,3-6-31,1-5-84,0 12-205,0 1 91</inkml:trace>
  <inkml:trace contextRef="#ctx0" brushRef="#br0" timeOffset="52628.5735">10462 9132 91,'0'0'246,"14"-4"-1,-8 1 0,1-4 6,-4 5 22,5-4-39,-1-1-14,0 5-7,-2 0-33,-5 2-10,0 0-29,12 3-7,-9 6-9,1-1-5,-4-8-14,-1 21-9,-1-3 1,-6 5 3,2 4-24,6-22-6,-7 13 6,3-2-11,-9-3 0,8-5 9,2 2 11,-1-3-14,1-2 48,6 5 37,-5-8 7,1 0 0,1-2-21,0 0-5,3-18-8,-1 8-15,5-14-13,-1 7-16,7-8-6,1 18-5,6-17-26,0 3 11,-2 3-24,3 1 9,-3 3-4,1 2-7,-3 9-2,8 10 4,-10-9-13,-1-4-3,-4 12-51,3 1 45,5 18-6,-10-18 5,-1-5-3,-3 8 3,4 7-7,-1 0 6,-3 2-11,-1-4 7,-2 5 4,0-2-26,-3-5-19,3 4-29,-2 0-36,11 4-3,-9-7-41,0 2-2,7-6 13,2 3-36,11-5-5,-2 4-1,4-3-12,-1-1-14,7-1-3,10 4-2,-9-10 8,-1-6 25,-4 1 15,14-9 9,-7-9 35,-9 10 8,-1-2 47,-1 1 29,-6-8 20,5-18 19,-8 22 15,-3 3 24,6 8 14,-11-19-2,0-5 2,-4 15-6,-1-2-1,-1 0-1,-2 6-10,-7 1-8,5 7 14,-10-1-28,-2-6 1,-4 14-13,0 2 10,4 1-11,6 0-2,-2-5 6,-4 18-9,0 3 7,1 6 39,9-15-48,0 12-1,5-11 19,1-5-16,3-3 2,0 5 6,5-7 0,-4 7 16,10-1-20,9 6 2,-7-12-1,1 0-9,8-2 21,-8-3-14,2 5-1,-4-7-14,3-1 17,4-5 34,-6 1-23,-2-5 0,-1 0 2,0 2 0,6 6 14,-9-11-10,1 1 15,-2-1 23,-1 1-9,1 4 5,-2 0 23,-1-1 10,3-1 17,-6 4-26,4 7 9,-3-8-33,1 4 37,-2 0-1,0 0-11,0-15-12,0 19 32,0 1-54,0 0-6,0 0-7,0-8-6,0 8-48,0 0 51,-14 22-11,11-10-8,-5 12 8,-4 1 23,5-1-31,4 0-1,-7 7-21,1 1 28,-13 14 14,11 2 30,3-21 6,-3 26-1,-2-5-14,-2 33 3,6-45-12,-1-14-10,-11 23 4,7 2-1,-5-23 2,4 29 1,-3-5-3,2-2 7,1 0-10,3-17 0,-3 0-21,0 0 22,0 2-25,0-9 27,-1 5 0,1-7-2,2-6 5,-4 10-2,3-17 13,1-7-18,-8 2 18,10-2 10,-5-18 2,7 15-5,2-2-10,-13-8-1,14 0-5,8 4-7,-8-19-35,4-4 33,-3-3 36,11-14-52,4-2-5,4 3-5,3 0-20,4 22 16,17-46-21,-12 24-6,0 5-7,5 4 6,-3-7 0,11 12-7,-1 5-5,-4 6 29,6 3-40,1-6-4,-12 20-19,-1-1-15,-5 3 5,4 3-54,-3-16-23,1 21-61,-3 0-4,15 14-19,-19-17-47,-5-6-35,-2 10-43,5-1-59,3-6-346,-7 5-828,-2-1 366</inkml:trace>
  <inkml:trace contextRef="#ctx0" brushRef="#br0" timeOffset="53421.736">12496 9029 201,'6'-7'317,"-1"-2"-14,-2 3-26,0 2-31,1-6-24,-4 11-14,0-1-34,2 19-13,-4-8-21,-1 6-8,-7 5 41,6 2-81,4 0-7,-8 7 13,0 2 9,-10 12 8,8-16-29,1-19-3,2 19-30,-5-2 17,0 5 1,5-18-10,2-5-3,-1 1-32,5 0 29,-1 2 5,-1-5 24,1-2 18,1-4 36,0 2-4,1-3 4,0 0-47,0 0 54,0 0-8,0 0-19,4-13-16,-1 1-12,-1-3-1,1-3 10,6-6-33,2-31 3,-5 35-10,-1 6 40,4-5 0,-4 1-9,-1 0-1,2-10-10,4-5-50,15-8-7,-18 12 7,-2 4-9,-7-3 6,9 12-11,0-7-1,0 10-45,-4 4 43,-1 6 10,2-5-11,0-2 4,-1 4-27,1 0 22,0-2-7,0 3 6,5 0-8,-6 3 9,7-1-3,7 10-2,-3-11-2,1 6-6,2-2-14,-3 3-27,7-11-22,-7 11-22,1 2-41,3 11-14,-3-13-60,-1 1-30,-5 0-28,1 1-33,-5-4-36,4 3-13,-3 0-26,-10 3-213,8-2-630,1 12 279</inkml:trace>
  <inkml:trace contextRef="#ctx0" brushRef="#br0" timeOffset="53695.0393">12478 9154 5,'-6'3'296,"3"-5"-2,-4 4 1,7-2-26,0 0-23,0 0-28,0 0-8,0 0-15,10 7-23,-2-5-17,7-1-55,7 1 57,5 6-30,0-2-11,9 9-1,-9-10-39,-4 1-22,6-1-43,-13-1-55,-2 6-50,-10-7-67,7 1-16,-2 0-18,-7 1-24,-2 0-152,0-5-401,-8 12 178</inkml:trace>
  <inkml:trace contextRef="#ctx0" brushRef="#br0" timeOffset="53929.9441">12398 9403 11,'-12'8'209,"6"-4"8,8 5 1,-5-5 8,2-1 2,1-3-20,8 7 16,4-9-18,8 9 5,7 0-13,18 0-43,-18-2 6,13 2-7,-12-4-33,11-1-8,-11 7-30,10-10-49,-2-21-49,-12 27-82,2-3-15,1-5-68,-3 1-72,-1-2-136,-1-1-418,-6 0 185</inkml:trace>
  <inkml:trace contextRef="#ctx0" brushRef="#br0" timeOffset="54227.8352">13021 9253 78,'-11'-2'319,"5"-6"13,-1 5 4,3-1-15,-10 0 4,11 2-64,3 2-18,0 0-46,0 0 7,22-2-26,-4 5-14,7-8-16,5 9-19,10 4 12,7 6-7,-3-5-21,1-5-8,0 9-7,1-1-15,-2-2-5,-2-2-22,-14-1 2,-2 0-28,-2-2 29,-5 9-13,-5-13-54,-4 0 62,-4 0 15,2 1-13,-3-4 7,-5 2 3,8-2 15,-4-4-10,-2 3-7,-2-6-18,-6 1-17,2-3-33,1 8-21,-7-13-4,-4-1-2,4 1-20,-7-2 20,2 1-1,-1-2-27,1 1 34,4 16-30,-1-11 35,1 4 5,-2-3 49,9 3-18,4 8 8,-3-6 2,-2-7-5,-1 11-1,5-1-3,-5 0-8,6 4 5,0 0-7,0 0 15,24 21-12,-12 0-4,6-9-38,-3 0 51,5 8 9,-3 0-25,-2-2-11,-5-2-17,4 5 37,-3 2 3,-6-7 2,1-9-9,-10 10-5,8-3-1,-2 13 6,-4-13-12,-4 1 12,6-1 52,-12 1-52,0-6-6,-4 8-31,-1-3-17,2 8-22,-5-9-43,0 4-42,-1-9-16,6-4-64,1 4-36,4-6-47,-3-10-252,0 8-615,6 0 272</inkml:trace>
  <inkml:trace contextRef="#ctx0" brushRef="#br0" timeOffset="54537.5762">13985 9281 343,'1'-11'382,"0"-8"-41,-1-12 2,0 17-17,0 1-6,5 11-30,-7-5-26,1 0-41,-5 2 6,6 5-58,3-6-8,-3 6-42,-8 20 11,6-3 0,-10 7-24,2-9-16,-5 16-9,3-4-3,-4 16-5,12-21-14,-1-10 13,3 13-12,-1 1-23,8 7 6,-4-17-8,3-4-4,0 2-25,2-3 34,1-8 1,4 8-30,1 0 31,12-3-41,-10-1-9,0-7-48,3 3-67,2-3-16,-4 4-19,1-9-66,4-7-49,-9 6 26,8-7-340,-1-12-634,-5 11 280</inkml:trace>
  <inkml:trace contextRef="#ctx0" brushRef="#br0" timeOffset="54803.8551">14205 9172 123,'-5'-19'166,"2"2"21,1 0 4,0 8-21,2-4-24,-4 10-20,3 2-33,1 1-14,0 0-26,0 0-47,-4 18-18,8-6-71,3 1-125,-2 11-225,6 2 100</inkml:trace>
  <inkml:trace contextRef="#ctx0" brushRef="#br0" timeOffset="55257.2268">14468 9440 42,'7'-7'311,"1"2"7,-2-3 3,2-1-34,0 4-25,0-9-6,-2 3-1,2-2 6,-4 1-9,1 6-5,0-10-23,-1-1-11,-4 5-7,0 1-25,0 5-13,-3-6-9,0 4-34,-5-1-50,-4 1 28,-7-7-22,-3 14-2,-2 1-3,-12 16 3,8-11-17,4-17-3,-4 27-28,6-3 19,9 7-12,-6-5 0,4-3-17,8 0 0,0-1 11,4 7-14,-4-6-41,6 0 50,1-1 22,0-1-19,1 2 2,6-2-31,6 1 51,3 10 17,-2-15-15,7-16 2,-6 16-35,8-3 33,-8 0-2,6-5-2,-1-5 2,-4 3 2,5-8-1,3-6-3,-7 1-6,0-5 3,2-2 13,-2-1-22,-3 2-6,7-17 3,-8 8-6,-2 0 11,2-11-18,1-3 2,-14 18 16,7 4 6,2-1 2,-8 13 10,0 2 0,-5 4 3,6-1-16,0 7-11,-3-3-26,1 4 19,0 0-10,-13 12 3,2 10-3,-4-1-33,2 4 36,-3 6 16,5-2-19,-3-6-7,5 5 31,4 8-36,7-9 7,-5 19-9,3-13-2,3 0-17,3-1 22,4-6 3,4 3 2,3-5 0,4-1 8,-2-2-13,0-11 1,3 6-14,-3-7 21,9 23-9,-8-27 9,1-20 1,-7 16-8,6-2 3,8 0 1,-6-6 1,-2-3-4,-3 2 54,3-2-56,1 3-11,-5-1-11,-5-1 20,-3 2 16,0 2-15,0-10 0,-1 12-24,-3-1 9,0 6 2,-1-6-33,1-7-17,-1 10 9,-3 1-72,3-3-26,-3 3-39,0 0-50,0 0-12,0 0-19,-10-13-16,3 18-15,-1-2-7,-6 0-8,0 2 4,-2 1-19,2 0 14,-1-1-244,-1 2-604,-11-4 267</inkml:trace>
  <inkml:trace contextRef="#ctx0" brushRef="#br0" timeOffset="56107.577">2439 8597 15,'-27'0'304,"16"-1"4,1-10-6,3 11-8,2 0-5,3 7-8,2-7-10,-8-6-12,8 6-68,0 0 14,-9 0-27,9 0 11,0 0-18,38 4 15,-14-2-20,17-3-5,-3 6-54,4 0 17,2-3 8,-2 4-35,-1-9 3,-1 6-23,-11 1-29,-5 7-13,7-12-63,-6 0-48,-1 2-55,-9-1-59,-5 4-46,-2-3-48,0-2-1,-8 1-24,0 0-184,-13-9-532,-5 15 236</inkml:trace>
  <inkml:trace contextRef="#ctx0" brushRef="#br0" timeOffset="56399.8117">2526 8742 108,'-46'9'162,"2"8"-7,3-4 17,23 3 13,-7-7-12,12-7 2,3 4 4,3-4-16,0 2-10,3 0 0,4-3 11,-3 5 31,13-1-18,18 28 0,-4-31-13,14 3-5,-11-6-32,22 0 12,17-16-15,-19 18 20,-2-1-43,2 4-25,-7-6 12,1-8-21,-16 8-39,2-2-25,0-5-34,-5 5-55,-2-16-49,-7 12-4,8-4-101,-7 6-43,-4-9-184,1 1-505,-11-7 224</inkml:trace>
  <inkml:trace contextRef="#ctx0" brushRef="#br0" timeOffset="57247.3542">2952 8407 67,'-6'-9'181,"-6"-3"-2,7 2 3,-2-5 11,-4 10-10,5-2 19,-5-3-7,5 8-8,5 2-12,-5 0-39,6 0 22,-4 12-8,4-12-20,0 0 13,0 0-24,0 0-7,-3-14-11,3 14-28,0 0 43,12 22 16,-4-18-5,2-7 4,8 19 2,3-2-1,13 17 10,-14-17-5,5 0-16,-11 2 24,10-1-48,0-2-7,-3 4-8,0 1-10,-1 1-23,-3-6 11,-4-3-1,-1-2-43,1 6 29,-2-3 7,-4-3-16,-1 1-5,-2-5-57,-1 0 57,-1 2 12,0-3-12,-2-3 0,0 0-9,9-3 5,-9 3-3,0 0-7,1 3 0,-1-3-4,3 4 5,-3-4-3,0 0-9,6-2 11,-6 2-19,0 0 22,1 5-3,-1-5 0,0 0-3,3 3 5,-3-3-7,0 0-3,0 0-17,0 0 17,0 0 5,0 0-4,0 0-6,0 0 5,0 0 8,1-9-13,-1 9-1,0 0 6,0 0-8,0 0 19,0 0 3,0 0-1,0 0 17,0 0 21,0 0-19,0 0 7,0 0 13,0 0-11,0 0 6,0 0 6,2-4 13,-2 4 9,0 0 7,0 0 2,0 0 12,0 0 3,0 0-2,0 0 6,0 0 11,0 0-15,0 0 14,0 0 3,0 0-17,0 0 6,0 0-3,0 0-12,1 9-7,-1-9-4,0 0-9,0 0-15,0 0-1,0 4-4,0-4-13,0 0 1,0 0-44,0 0 41,7-6-9,-5 2-8,-2 4-1,0 0-51,0 0 63,-2-9-34,2 7-4,0 2 0,0 0 0,0 0 0,0 0 0,0 0 0,0 0 0,-3 12 0,3-12 0,0 0 0,0 0 0,0 0 0,0 0 0,7-8 0,-7 8 0,0 0 0,-2-8 0,0 6 0,2 2 0,0 0 0,0 0 0,0 0 0,0 0 0,0 0 0,0 0 0,0 0 0,0 0 0,0 0 0,0 0 0,0 0 0,0 0 0,0 0 0,0 0 0,0 0 0,0 0 0,0 0 0,0 0 0,0 0 0,3 14 0,-3-14 0,0 5 0,0-5 0,0 0 0,-3 5-6,3-5-93,0 0-11,0 0 9,0 0-17,0 7-2,0-7 20,0 0-3,0 0 20,0 0 2,0 0 8,0 0-17,0 0 30,-7 0 26,7 0-13,0 0 1,0 0-4,0 0 13,0 0 3,0 0 6,0 0-2,0 0-16,0 0 8,0 0-1,0 0 0,0 0-4,0 0-32,0 0 40,0 0-3,0 0-7,0 0 12,0 0-19,0 0 25,0 0-1,0 0 12,0 0-10,0 0 20,0 0-28,0 0 14,0 0-37,0 0 39,0 0 5,0 0 3,0 0 3,0 0 13,0 0-13,10-14 1,-9 11-11,2 2 11,-3 1 0,0 0-5,0-13-3,0 13-16,0 0 3,0 0 5,-4 21-7,1-15-6,-7 23 46,-1 2-31,-2 15 0,-8-6 3,3-15 4,-13 17 0,11 3-14,2-4-23,1-15-46,0 1-23,9-3-69,-8-1-24,1 8-40,-1-7-78,6-9-8,2 2-24,-1-8-263,4 0-676,2-1 300</inkml:trace>
  <inkml:trace contextRef="#ctx0" brushRef="#br0" timeOffset="57721.533">3539 8901 118,'-3'5'205,"3"-1"-8,-4 0-8,4-3 1,0 2-5,0-3 9,0 8 25,0-8-33,10-3-8,-2-2 11,5-2-34,4 5-4,1-16-16,4-1-1,1 2-31,-6-2 22,3-3 1,-3 1-9,1-2 13,-8 0-1,6 0-10,-8-4 11,2 12-1,-3 1-7,-3 4 52,-1 1-52,-2 2-1,2 1 10,-1 2-47,-2 4-10,0 0-8,1-6-25,-1 6-12,-9 14 13,0 12 3,-4-4-11,2 2-1,1 4-44,-3-3 44,6 3-2,0-5-39,0 1 36,4-4 10,2-5-17,-1-1-9,4 3 18,2-4-32,-1 0-12,1-2-8,6-7-17,-6 5-47,10-4-43,9-1-29,-6-3-47,3-2-39,-5-3-31,10-3-57,-2-8-255,2-2-635,-4 1 281</inkml:trace>
  <inkml:trace contextRef="#ctx0" brushRef="#br0" timeOffset="57976.7461">4005 8543 22,'-1'-18'147,"-2"4"27,3 11 11,-3-8 4,1 1-14,-3 5-23,2 1-13,1-4-30,-3 8-27,5 0-20,-1 10-36,-3 1-41,1-8-49,3 16-51,-3 6-97,6 27-228,-3-28 101</inkml:trace>
  <inkml:trace contextRef="#ctx0" brushRef="#br0" timeOffset="58268.1551">4184 8816 37,'10'-15'290,"0"-33"-2,-9 34 8,4-1-7,-1-2-14,-3 0-12,2 5-4,0 3-51,-3-3 19,0-5-6,-3 9-35,3 0-10,-4 2-7,-3 3-39,-2 1-9,-6 3 3,1 3-26,-5 10-1,-3-1-11,-2-2-21,-10 15-9,13-5-2,0 0-5,4-2-3,2 6-3,0-6 35,7-3-55,5-8-3,-2 12-3,0-6 3,2-2 0,3 0 12,2-7 4,2 7 13,3-6-18,3 6 21,4-10-19,5-16-11,4 13-36,-3-4 48,7-2-6,-5-7-4,2-1-4,-7-3-30,2-3 30,3-1 13,-4-4-32,2-15 21,-7 11 15,-2-1-26,10-53 6,-8 52-23,-5 7 23,-5 11 37,1-14-7,-1 13 7,-1 3-29,-1 3 51,2-9-5,-2 13-18,-2 0-1,1 5 16,0 0-33,-6 25-3,-1-13 0,-4 9-4,-5 4 13,5 4-20,-2-5-1,-2 22-34,1-3 29,-2 8 16,9-21-17,-1 3 5,5-1 34,0-3-68,6 3-23,-3-13-26,3-7-24,-3 9-66,11-4-24,-7-7-50,12 8-54,1-3-67,1-7-71,3-3-219,3-1-691,1 2 305</inkml:trace>
  <inkml:trace contextRef="#ctx0" brushRef="#br0" timeOffset="58552.3175">4642 8844 105,'-3'-4'359,"-1"1"-35,1-1 64,3 4 33,-3-5-47,3 5-33,0 0-2,0-3-55,7 1-35,0 0-21,6-8-15,8 13-45,2-3 10,15 9-16,-16-8-6,5 3-21,1-1-15,-2-3-5,1-3-12,-1 10-46,-5 0 30,-4-4-11,-3 0 1,0 4-12,-4-5 14,-1-2-57,-4-2-17,-5 2-27,13-18-39,-11 21-60,0-5-50,4-3-55,-6 3-64,1-5-63,2 1-312,-9-3-719,2-3 318</inkml:trace>
  <inkml:trace contextRef="#ctx0" brushRef="#br0" timeOffset="58814.9218">4901 8673 110,'-8'-7'203,"1"2"-36,1-2-16,-1 7 3,2-5 10,-3 10 18,4 2-16,-3 1 7,-1 6-4,2 1-4,2 6 2,-2-4-19,-1 10-11,0-4-17,1 2 7,1 2-12,1-8-15,-1 14-8,1-17 17,1 1-64,-1-3-59,0 6-62,1-13-70,3 10-55,-4-5-221,4-5-456,-2 3 202</inkml:trace>
  <inkml:trace contextRef="#ctx0" brushRef="#br0" timeOffset="59161.2109">5638 8468 76,'18'-17'204,"-5"-2"53,-5 2-5,-2 9-10,1 2-23,-4 2-33,0 4-5,-3 0-19,2 10 0,-10 7-3,-9 10 16,-7 12-26,6-11-4,-23 40-17,13-19-3,-9 19-2,11-29-18,3 9-12,7-18-1,-3 12-11,6-24-15,2 12-2,5-5-8,-2 5 3,6-1-16,13 19-16,-8-27-14,3-6-21,9 4-36,-5-10-10,3 4-32,2-4-74,8-4-1,5 2-27,-1-9-58,0-4-204,-2-1-487,2-2 216</inkml:trace>
  <inkml:trace contextRef="#ctx0" brushRef="#br0" timeOffset="59875.4459">6028 8637 97,'-1'-11'305,"1"5"-9,-2 1-27,-1 1-13,3 4-43,6-10-29,-6 10-24,-7 21 7,-3 1 37,-4 4-61,3-17-15,-5 36 10,-3-4-18,3 3 41,1-17-64,-1 17-11,5-18-39,-3-5 27,5 6-8,1-12-11,3-8 2,-8 7 2,11-5-14,2 2 3,-3-4-22,2-2-7,-2-2-8,0-1-6,3-2 2,0 0-22,0 0 6,0 0 20,7-10-32,-2 5 2,3-9 17,-1-1-14,3 7 6,-2-16-2,-1-9 3,-1 8 12,4-3-26,-2-5 13,1 4 14,-1 2 19,-2-6-4,1 7 28,6-30 14,-7 34-13,-1 7 40,3 1-7,-6 3 26,3-24-8,-2 29-48,0 5 28,4-1 0,-6 0-11,4-8-14,0 10-12,5-1 11,2 12-7,4-9-4,7-2-13,-1 9 6,4 1-1,0-20 3,0 22-9,-1 4-33,2-7-52,-3 4-26,-3 5-40,-7-10-46,1 1-36,-6 3-30,-2-9-39,0-1-14,-7 5-250,-3-2-582,-1 12 257</inkml:trace>
  <inkml:trace contextRef="#ctx0" brushRef="#br0" timeOffset="60143.9572">5956 8828 134,'-5'8'209,"2"-6"1,3-2 13,0 2-1,5 2 0,7 10-2,3-7-22,9-1-15,0-1-2,1 5-32,-1-10-18,2 7-14,-1-1-16,-4 1-54,-4-3-40,-3 1-47,-3-1-81,-5 0-14,5 1-21,-11-1-43,-8 3-119,-2-2-343,-8 0 152</inkml:trace>
  <inkml:trace contextRef="#ctx0" brushRef="#br0" timeOffset="60178.9872">5852 9069 95,'-14'6'144,"11"0"47,7 2 8,-1-4-15,3-3-4,5 2-11,10-1-16,7 5-13,0-3-30,13-4 0,-4 8 2,5-10-26,1-10-8,-1 17 0,0 0-25,-15 0-41,14-6-59,-14-11-72,-1 8-38,1-4-139,-6-9-320,3 5 142</inkml:trace>
  <inkml:trace contextRef="#ctx0" brushRef="#br0" timeOffset="60515.2202">6473 8801 168,'0'-19'232,"-1"1"-5,-1-10 22,2 18 30,-1 5-47,5 6-29,-5-4-18,2-3-23,-1 6 17,6 14-38,2 0 6,6 13-8,5 16-2,-1-2-19,3-2 20,-3-15 12,3 15 24,1 2-47,-11-12 16,4 0-41,-2-21-17,0 21 37,-1-5-45,-6 7 3,2-16-42,0-1-34,-4-7-26,0 3-47,3-2-22,-4-4-12,-2-3-28,-1-1-56,0 0-24,16-23-17,-15 16-2,2-7 2,5 1 18,-5-6 9,0-7 14,0 1 6,0 1 60,4-5 59,-6-3 0,-1-13 40,2 16 74,-2 3 3,-2 14 30,1-8 16,-2-4 16,1 13 9,1 2-5,2-3-15,-3 10-5,-4 2-8,-7 5-25,6 2 18,-3 3 0,-4 11-3,0 3 0,4-2-9,-4 2 0,2-4-1,-1 9-20,-4-3 5,-1 16 32,5-14-51,3-6 0,-2 3-63,0-1-16,8-7-39,-9 4-33,2-16-47,1 9-59,3-6 6,-1 5-8,1-9-163,-3-2-412,7 1 182</inkml:trace>
  <inkml:trace contextRef="#ctx0" brushRef="#br0" timeOffset="61034.8042">6422 9111 151,'0'-8'199,"-1"4"8,0-3 1,1-4-10,-3 7-19,3 4-1,5-9-17,1 2-9,2 4-8,7-1-15,7 3-9,2-13-20,3 14-42,0 2 33,15-1-18,-13 4 3,8-13-6,3 12-13,-12 0-1,1-7-5,-1 6-8,0-11-18,-2 8-16,-2 2-2,-2 8-2,-5-15 0,3-2-6,-7 0 14,-1-3-12,7-4 1,-8 5-7,-4 0 9,0 1 14,0-1 16,0-4 18,0 5 23,-3 3 11,1 5 11,-4-4-13,3 0-11,-4 4 26,0 0-45,0 0-8,0 0-5,0 0 1,0 0-17,-11 22 10,7 7-5,-3-15 0,-2 1 13,2 2 13,-4 3-31,1 26 7,0-27-17,3-4 14,0-1 29,1 2-30,1 2-2,-2-9-2,3 2-4,-2 13 17,0-16-21,4-6-2,-1 2 1,3-4-1,-3 5 2,3-5 13,0 0 10,0 0-7,-7 2 40,8 3-15,-1-5 7,0 0-13,7-19-6,-4 2-9,4-12 4,-4 12-1,4-8-15,-3 11 23,4-18-32,0 3-5,-3-5-7,3-1 11,7-21-8,-11 24 1,2-14 20,-2 21-14,0 1 21,-1 13-5,0-5 12,0 4 17,4-1-3,-4 4 11,-2-2-1,0 5-16,1 3 2,-1 0 3,3-1-12,1-2-2,2 7-22,1 1 14,9 5 2,-2-3-11,5-2 2,4 7 31,0 1-44,7-3 4,-8 7-2,2-2-11,-7 0-20,4-3-57,4 0-46,-7-2-46,-7-1-17,4 0-51,-9-1-57,0-7-77,-3 5-331,-1 2-756,-2 6 335</inkml:trace>
  <inkml:trace contextRef="#ctx0" brushRef="#br0" timeOffset="61340.0262">6966 9010 211,'-3'4'239,"0"7"47,3-11-43,9 0-17,-1 4-9,8 3-29,3-4-19,4 1-8,2-4-23,-3 10-15,2-3-10,-3 9-21,-5-11-34,0-4-24,-6 2-21,-1-1-42,0 1-17,-5 1-12,-2 1 14,-2 2 35,-3-2-51,-5-2 2,-4 3 23,-3 5-34,-5 7 15,0-10 6,-2 7 7,2-8-61,-1 2 82,7-6 27,0 3 14,7-5 10,-7 7 40,8-5-29,6 8 9,-3-8 11,2 1 8,1-4 14,6 8-11,2-3 4,0-1-24,5 1 9,-3-1 3,9 2-9,4 5-13,1-7 31,3 0-37,-3-1-19,5-3-43,-5-3-31,0 3-27,3-2-52,1-8-39,-1 4-49,-6-7-134,-1 2-386,0-2 170</inkml:trace>
  <inkml:trace contextRef="#ctx0" brushRef="#br0" timeOffset="61633.9626">7469 8675 113,'-11'-26'272,"2"3"15,3 8 29,1 1-30,5 8-23,-3 1-29,3 1-18,0 4-28,0 0-8,16 7-18,-1 3-42,6 11 29,13 16-10,-3-4 9,11 33 4,-16-28-13,-1 1 16,-2 9-6,-8-4-2,-5-25-6,-10 27 13,4 5-14,-5-2 17,-9 1-7,-1-7-8,1-8-12,-10 6-9,2-18-12,-10 17-21,1-4 10,-1-5 1,-3-6-24,7-8-9,1 0-21,-5 0-22,-6 12-48,12-20-71,-3 1-64,2-2-43,0-6-96,11-7-89,-10 8-343,-1-9-791,10 5 350</inkml:trace>
  <inkml:trace contextRef="#ctx0" brushRef="#br0" timeOffset="63387.3654">9704 10669 83,'0'0'145,"0"0"-10,0 0 14,0 0-14,3-12-6,1 6 12,1-5 1,-3 2-16,5 0 29,8 8 5,-10-15-8,-2 5 9,1 2-1,-1-1 6,0-5 6,-2 11-62,1-1 22,-2 5 44,0 0-78,0 0-10,0 0-2,0 0-13,-13 11-11,5 6-6,-7 3-8,-3 3 20,7 2-30,5 0-1,-6-2-13,3 0 4,5-6-15,0-3 9,-1 10-4,4-11-33,-2-1 34,0-3-25,5-1 24,2 1 6,-1-2 4,0-3-5,14 11 4,-6-16-7,0-6 2,-4 4 12,16-5-19,0-5-5,-6-2 2,1 2-1,-7 4-11,6-5 11,4-3-1,-3-5-14,-4 1 9,-3 9 6,2-14-2,1 0 0,-5 11 78,-3 1-78,3 12 13,-5-5-16,0-10-8,-1 14-40,-1 1 39,-2-1-1,0 3 1,0 0 2,-5 22-15,0-6 14,1 1-1,-5 8-11,2 0 12,0 0 12,1-7-9,2 11-1,0-13-28,1-4 30,3 5 12,0-5-14,3-8 8,1 6-16,5 1 16,12-4 5,-11 2-3,4-6-2,-6 0-35,15-2 38,4 5-1,-6-11 8,2 0-8,6-5-20,-10-2 22,4 5-7,-1-11-14,0-3 29,0 16 15,-1-20-21,0-12 0,-4 14-21,-4-1 14,3-19 9,-7 24-2,-1-10-3,-7 16-22,3 2 25,0 5 1,-5-5 12,-1 6-16,-2-5-19,3 7 9,-3-1 12,4 4-8,-9 2-2,4 7 8,-4 0-14,2-3-2,0 9 19,3 1-20,0-6-2,4 10-3,4-3 2,-3 12 12,8-1-6,3-13 5,-3 11-9,2-3 1,-4-3 22,2-4-21,-2-10 8,0 10-12,1-2 10,-7-4 15,2 0-15,0-1-4,-1-4 53,-2-1-52,-2 4 19,2-8-17,-3 9 10,-1-8 70,-2 3-80,-1 2-1,-2-4 14,-4 0-5,2-4 5,1 2-14,2-2-28,-4 0-32,-5-1-25,1 0 9,7-1-73,-3-1-31,5 1-84,0-4 20,7 8-3,-2-5-236,-1-10-524,4 3 232</inkml:trace>
  <inkml:trace contextRef="#ctx0" brushRef="#br0" timeOffset="63671.797">10492 10623 133,'5'-2'174,"-2"7"8,-3-5 1,0 0 5,-1 8-9,-4 5-22,0 9 4,-1-5-4,-1-2-5,10 2-25,-14 7 3,5-7-15,-2 0-30,3 0 17,2 1 17,1-2-37,-1-4-6,2 0-26,2-2 17,-2 14-4,5-15-6,1-9-7,0 5-21,2 1-3,3 1-32,-1-5-34,1-5-37,4 0-31,-1-1-58,5-8-40,-8 5-168,0-1-405,-3-6 180</inkml:trace>
  <inkml:trace contextRef="#ctx0" brushRef="#br0" timeOffset="64039.194">10740 10707 244,'2'-7'292,"1"-3"-14,-2 9-17,-1 1-38,3-6-21,-3 6-24,0 0-15,0 0-19,10 9-15,-1 13-12,-6-7-12,-3-3-6,-5 2-33,7 4 17,-2 2-2,-2-6-29,-2 1 10,0-1 11,0-4-14,4-3 5,-5 1-13,1-2 18,3 5 18,-2-9 16,0 1 22,0-1-8,3-2 36,0 0-2,0 0-13,-7-11-12,4 5-18,8-7-2,2-3-26,8-4-54,-4 2 57,3-4-45,8 0 33,0 0-12,2 9 40,-1 3-59,1 3 8,1 0-25,-2-13 11,-9 23-30,3 1 15,-2-3-5,3 11 1,-8 1-2,1-2-49,-5-3 43,7 6-8,-11 2-25,-2-3 28,-1 3 21,1 0-32,-3 15-10,-2-14 13,2-7-69,-10 23-34,9-21-41,-2-6-23,1 6-1,3-3-52,1-4-31,1 6-15,0-7-8,0 1-23,3 0-180,8-2-521,-3 1 231</inkml:trace>
  <inkml:trace contextRef="#ctx0" brushRef="#br0" timeOffset="64605.7708">11192 10943 48,'19'-13'68,"1"0"12,-9 2 18,8-12 6,2-21 9,-11 24 21,9-1-3,-5 2 2,6-5-3,-1 4 9,2-2-4,-11 10 23,-2 4 12,-1 0-35,-3 0 14,4 3-11,-8 2-25,-5-4-11,5 7-14,-18 7 1,1 10-6,-6-4-6,-1-5-5,-11 15-23,11-6 13,-10 12-6,16-15-5,2 1-6,-5-1-15,13 3 10,4-17-5,0 17-9,2-5 7,6 3-3,-4-6 8,0-7-6,5 6-6,0 2 19,1 0 9,7-7-14,-4-2-7,4-1 4,3-2 9,8 2 10,-12-4 12,-1-7-2,-4 4-5,8-3 8,0 6 3,-4-9 16,2-1 9,-2-5-2,2-3 3,-3-2-5,-2 9 5,-4 4 13,4-4 24,-4 5-31,0-2 0,-3 7 17,1-2-16,6-6-6,-7 8-10,-1 1-10,3 1-37,-3 3 18,5-3-14,-5 3-25,0 0 24,-9 13-14,4 4 5,-5-5-7,-2 16-41,-6 13 46,-3 7 28,0-4-35,-4-7 2,1 15 12,-10 24-3,10 19-4,3-54 4,1 3-3,-19 24 4,24-19-13,5 6 5,-9-7-11,-2 8 3,5-5-30,-8-2 34,3-8-3,1 0-1,5-15 5,-13 7 28,15-14-19,1 8 8,2-18-13,3-2 35,4-1 18,-4-3 15,1-6 8,-1 1-44,-1-5 21,5-20-19,-6 13 2,1-13-8,1-2-38,4-7 28,3 17-14,7-38-6,4 2-1,6 7 1,0-3-11,3 10 4,7-2-32,-1-1 4,7 7-7,-1 8-10,0-2-12,-7 17 27,11-4-50,4 4-25,-1 3-22,-1 4-6,11 1-14,-11 5-15,-1-1-15,-6 2-23,-1 0-29,-4 10-41,1-10-21,1-1-29,-4 0-36,-1 2-47,1-1-40,-3-6-280,0 3-758,-8 1 336</inkml:trace>
  <inkml:trace contextRef="#ctx0" brushRef="#br0" timeOffset="65219.3076">12479 10708 199,'10'-29'334,"-2"1"-14,-2 10-18,0-1 26,2 17 13,-4-13-41,-2 3-29,1 7 4,-1 3-66,5 4-28,-7-2-9,-5 14-20,-1 3-15,-5 5-20,1 2-7,-3 9 12,-4 9-36,0-13 17,6-2-25,-6 17-13,10-21 16,-1-10-26,8 4-13,-7-3-2,1-5-11,-2 4 18,4-5-2,6 2 5,-4-6 12,0 1 21,-4-2 20,6-1 37,0-2 25,0 0-19,0 0 18,0 0-2,-2-10-32,2-3-11,1 4-52,0-4 32,5-3-7,-4-9-12,0-10-16,0 8 49,3-2-58,2 4-6,-2-9-15,2-1 5,-2 1-23,0 0 17,2 10-15,-2-4-2,-1 5 7,6 3 12,-7 3-14,1 12 3,3-9 8,-1-2-36,-2 8 14,9-4-3,-2 0 0,8 2 6,4 5-10,1 8-3,3-6-3,1 3-15,14 3-38,-19 2-33,5-12-28,-5 16-93,2-2 5,-11 2-29,0-3-42,3 6-51,-8-3-30,-1-1-27,-1 4-16,-4-2-290,-3-6-746,-8 8 330</inkml:trace>
  <inkml:trace contextRef="#ctx0" brushRef="#br0" timeOffset="65543.5451">12464 10718 191,'-5'0'243,"2"5"0,3-5-14,0 0-2,0 0-16,0 0-7,23 6-20,-6-8-4,6-2-12,5 5-53,-3 2 18,19 0-9,-16-3-20,-1 3-8,-8 3-78,5-3-12,-3-1-47,-8 5-52,-5 1-48,2 5-28,-5-7-30,-4 5-141,-7-3-366,-1-3 162</inkml:trace>
  <inkml:trace contextRef="#ctx0" brushRef="#br0" timeOffset="65576.5649">12472 10952 3,'-8'3'194,"0"-5"-11,4 4 15,1 3-8,6 7 9,-1-9 2,3-10-10,2 8-21,7 5-2,10 5-20,1-8-15,3 3-11,-2 0-16,2-2-34,13 6-56,-12-7-47,-3 0-77,-2-3-54,-1-3-171,2 7-359,-1-7 159</inkml:trace>
  <inkml:trace contextRef="#ctx0" brushRef="#br0" timeOffset="65935.8211">13062 10863 76,'-6'-8'312,"2"3"13,2 4-12,2-3-23,0 4-8,-2-6-45,9-2-20,0 9-16,3 2-10,7 1 17,11-1-37,43 20-2,-39-16-16,-2-1-2,-4 1-9,18 4-16,-2-10-5,-8 8-64,-3-3 57,10 5-13,-19-10-5,-9 6-6,1-5 28,-4 0-30,1-4 12,-4 3-8,-1-2-1,2 1 7,-3-2-28,-3 1-15,-2 1-48,0-11-9,3 4-45,-7-3-2,-4-17-25,-2 16-18,0 0-4,1 6 67,-6-14-46,1-5-1,1 16 2,2-3 17,1 8 7,2-7 26,-1-4 18,-12 5 11,20 5 20,1 4 6,0 0-1,0 0 2,1-9-22,-1 9 14,0 0-4,0 0 1,23 10-2,-15-1 2,2 3 1,3-1-1,1 10 33,-6-6-35,10 12 0,-12-11 5,-2-3-12,-4 3 27,2 2-24,3 1 3,-8 0 6,1-2-5,-4 1 15,-2-2-24,-5 8 5,2-9-53,-1-4-1,4 4-42,-5-3-34,-1-5-38,0 3-45,4-2-49,0 6-48,3-11-43,-1-6-194,-1 5-576,6 1 255</inkml:trace>
  <inkml:trace contextRef="#ctx0" brushRef="#br0" timeOffset="66302.0874">14096 10855 198,'3'-5'323,"-2"-1"-34,-1 1-23,0 5 10,0 0-56,0 0-19,-17 12-11,13-6-10,-17 5-10,15 0-20,-2-10-7,-1 15-13,4-2-1,2-6-12,0 9 3,-1-1-13,4-6 50,-4 7-76,2 1-10,2-8-7,0 2 6,3 0-6,0-2-2,3-9 10,-1 8-34,6 3 10,5 6-1,-2-12-49,3-9-58,-3 8-91,9 0-18,4-2-65,-1-6-64,-5-2-214,5-3-554,-4-1 245</inkml:trace>
  <inkml:trace contextRef="#ctx0" brushRef="#br0" timeOffset="66336.1059">14378 10730 175,'-4'-8'210,"-1"1"-24,2 4-2,2 1-40,1 2-34,0 0-35,0 0-16,-10 8-14,10-3-76,0-5-40,-1 15-110,1 3-197,4 19 87</inkml:trace>
  <inkml:trace contextRef="#ctx0" brushRef="#br0" timeOffset="66867.2671">14551 11043 244,'11'-11'316,"2"-11"-5,-5 9-24,1 2 7,4 9-15,-8-10-4,0 0-15,-3 2 35,1-2-67,-3 0-17,0 3-61,-5-2 16,-5 2-26,-3-1 6,-3 3-19,-9 4-45,-2 5 20,-1 6-11,-3-6-6,-7 3-12,8 2-34,7 4 23,7-2-14,-4 3 6,2 1-16,1-4 42,7 3-44,6-3 0,-1 1 1,2-1-12,0 1 16,3-3-8,1-2 8,2 1 19,0 0 10,8 8 15,2-11-4,2-5-9,4 2 12,3 0-14,13 20-1,-15-30 2,1-1-12,-3-3-39,4-1 39,14-3-4,-19-3-56,0-3 52,-1-1-23,6-12 20,-2-13-1,-6 18-1,-3 1-12,5 7 14,-6-10-12,1-15 10,-11 25 9,4 5 16,-3 4 4,-1 3 9,3 2 0,4 0 3,-7 3-37,4 3-13,-8 1-10,4 3 16,-12 13 31,-1-4-60,-6 5 5,-6 21 6,-3-2-9,6 20 36,6-26-50,2 24 4,3-23-8,4 1 7,5 19 7,2-22-12,0-6 4,-3 7 28,12 0-30,1 7 8,5-15-20,2 1 15,7-2-9,-6-4 15,-2-9-3,8 3-15,-9 0 22,8-3 19,0-1-30,3-13-2,2 9 30,-2 1-29,-1-7 3,1 2-11,-3-3 13,-9 2-25,6-2-10,4 0 7,-13 4 5,-2-1 0,1 0-17,-5 2 0,1-6-9,-2 6-36,-1 0 4,-3 2 12,6 0-76,-4-12-24,0 11-30,-1-1-43,1-8-26,-2 10-27,-5-4-21,-6 4-4,8-2-56,-1-6-21,-4 8-262,-1 3-703,-8-3 311</inkml:trace>
  <inkml:trace contextRef="#ctx0" brushRef="#br0" timeOffset="67672.4053">2195 10379 95,'-14'2'292,"6"-4"-4,-5 4 4,6 0-14,7-7-14,0 5-27,-7 3-21,7-3-30,0 0 11,7 12 0,2-11-13,6 0-4,8-1 3,3 3-27,15-11-13,-13 13-27,10-2 12,-21 2-21,24-3 1,-13-6-36,-4 6-79,-2 0-28,1 5-62,-13-6-73,-3-2-82,-7 1-9,-4 3-256,4 10-558,-10-11 247</inkml:trace>
  <inkml:trace contextRef="#ctx0" brushRef="#br0" timeOffset="67979.1781">1939 10607 126,'-13'10'237,"5"-9"-26,2 4-18,-1-2-12,2 4-7,3-1 16,4-1 2,6 2-2,13 3 0,-1-2-7,22 2-3,3-12-8,3 8-31,3-3 15,29 1-3,-38-8-30,-1 12-15,0-16-38,-1 1-29,-4 18-28,-8-23-54,3-15-45,-10 16-79,2-1 30,-3-2-34,-8 2-26,1-3-14,-9-2-162,2-2-402,2 3 179</inkml:trace>
  <inkml:trace contextRef="#ctx0" brushRef="#br0" timeOffset="68280.3853">2577 10480 1293,'-4'-30'-74,"-2"1"20,2-3 36,-6 3 0,3 0 40,-7 3 15,6 4 32,-1-3 19,4 12-15,0 2 47,1 5 19,1-3-20,-1 5-9,4-1-12,-1 2-13,1 3-5,0 0-15,0 0 0,8 15-21,2 8 33,-3-12 5,6 20 5,-2-1-7,4 0-5,-5 0 22,-4-16-8,-2 15-18,0 1 6,-4-2-7,0-1-1,3 7-1,-6-17-3,-1 2-4,-6 7 6,0-1-20,3-11-2,-5 10 48,0-3-62,-3-3-17,6-3-47,4-15-30,-12 15-75,10-2-22,4 5-42,-1-10-61,1-1-213,2-2-513,1-5 227</inkml:trace>
  <inkml:trace contextRef="#ctx0" brushRef="#br0" timeOffset="68658.1464">3146 10755 195,'-5'0'252,"-4"4"-3,8-2-15,2 4-8,-2-5-6,1-1-8,0 0-2,0 0-12,0 0 2,0 0-34,8-17 4,1 12-11,11-13-24,1-4-5,2 1-19,7-9 13,-9 8-32,8-11-5,-2-9 1,-14 23 3,5-2 0,2-21 5,-10 30 5,0-1 18,-6 6 27,0 2-30,2-4-14,-3 7-7,-2-3-7,2 5 2,-3 0-31,0 0 0,-10 12-16,3 3 0,-3 1-6,-4 8 2,1-2-6,-12 15 25,18-6-34,-3 22 3,5-29-14,-1 4 4,4-10 0,1 7-6,2 11 0,0-21 31,0-4-37,5 4 13,-1-2-12,5-9-6,1 5-1,9-4-73,2 3-44,1-10-43,1-6-34,-3 2-72,2-3-31,2 1-46,-1-5-273,0-4-667,-6 3 296</inkml:trace>
  <inkml:trace contextRef="#ctx0" brushRef="#br0" timeOffset="68987.3844">3674 10390 98,'-7'-28'237,"-1"17"-14,2 3 23,-4-19-3,6 22-15,1 3-26,3-1-21,-4 2-13,4-3-20,0 4-44,0 0-20,-7 5-25,3 0-45,4-5-54,0 13-66,0-2-36,0 9-52,4-6-99,-7 13-316,2-10 140</inkml:trace>
  <inkml:trace contextRef="#ctx0" brushRef="#br0" timeOffset="69325.4059">3815 10764 12,'7'-8'343,"0"2"-26,13-15 17,-12 10-14,-2 5 0,1-3 13,-3 1-59,5-6-19,-5 2-10,3 3-7,-7 4 9,4-10-35,-1 1-5,-3 2-7,0 5-31,0 5-13,-1-6-15,-5 1-16,-1 4-57,-3-1 30,-4 0-10,-10 10-9,0 6-3,-14 5-3,10-3-17,7 2-10,-6 2-18,5 2 11,2-1 31,6-7-40,-2 5-5,5-3 7,3-1-10,-1 19-11,3-21 10,5-18-4,-2 17-13,6 1 17,3 17 10,-3-25-14,2 2 11,-3-2-11,10-3 14,9-10-3,-2 3-14,3-7 12,9 9 20,-7-15-27,0-1-3,0 2-24,-1-5 27,-5 14 1,11-24-5,-2-12-2,-10 20 12,7-11-14,1 3-4,-9 6-7,-2-5 14,-3 5 19,2 0-26,-2 2 9,-5 9 3,-1 5 13,-3 2 32,-1 3-32,1 2-6,-1 0-20,-1 3 14,0 2-5,-4 12-1,-6-7 0,-10 16-4,6 7-1,0 0 4,-3 2-11,-1 12 5,5-17 1,3 4-3,2 3 0,-2-3-7,6 0 4,-2 5 20,6-5-35,0-3-18,3 1 16,2-5-65,4 9-25,-2-16-47,-1-22-46,8 25-47,-1-6 13,9 1-27,1-6-50,3-2-82,1-3-291,-3-2-738,7 1 326</inkml:trace>
  <inkml:trace contextRef="#ctx0" brushRef="#br0" timeOffset="69640.557">4377 10701 16,'0'-5'349,"0"5"-41,0-14 24,0 11 16,0 3-7,0 0 4,-4-3-49,5-9-23,-1 12-24,0 0-6,0 0 3,15 14-11,0-23-9,3 21-40,5-7 32,2-5-18,3 8-10,-1-3-15,-13 1 4,13 2-38,1 1-18,-4-6-23,-3 2 9,-4-5-12,-3 0-11,-3-8-8,-3 10-7,1 2-13,-2-2-2,-1-2-60,0-5-37,-6 5-69,8-2-54,-5-3-66,0 2-63,-3-2-56,0-4-58,-2 4-306,2 5-773,-2-11 343</inkml:trace>
  <inkml:trace contextRef="#ctx0" brushRef="#br0" timeOffset="69940.8514">4631 10519 113,'-6'-5'239,"-1"-4"-2,0-10-19,1 16-14,2 3-21,0 0 3,-5 7 11,0 4 11,-11 10-8,6 1 10,7 2-10,-6 7 15,2 0-29,1 1 19,-3 1-30,-1 13-3,6-18-15,1 3-30,2 1-9,0-8-11,0-7-47,-1 6-55,4-7-53,2 15-66,-1-21-63,1-3-73,-3 2-73,3 1-179,8 3-543,-5-10 239</inkml:trace>
  <inkml:trace contextRef="#ctx0" brushRef="#br0" timeOffset="70284.0934">5604 10297 56,'3'-17'383,"-3"2"28,0 6 15,0-3-59,-3-5-37,-1 12-61,0 2 0,-12 3-17,2 9-36,-8 12-17,-11 15 1,-19 30-15,16-28 5,-17 29-19,5-4-16,3 5 0,18-22-26,5 7-13,1-9 13,0-3-39,8 7-9,0-17-8,2 2-8,-4 10-11,9-12-4,5 1-23,-1-4-26,5-3-35,1 0 23,3-2-109,3 5-37,1-15-46,7 0-32,1 0-14,4-2-94,-1 0-274,2-8-667,0-3 296</inkml:trace>
  <inkml:trace contextRef="#ctx0" brushRef="#br0" timeOffset="70673.0894">5598 10880 19,'-7'12'214,"-7"-2"-4,3-1-5,-3-1 5,8-1-29,1 1-15,0-4-6,1-2 1,4 4 15,-4-2-17,1 1 4,3-5 5,0 0 9,0 0 3,0 0-6,19-29-4,-8 22-20,3-2-12,17-29-9,-14 28-1,-3 1-5,8-5-28,-5-6 38,-4 8-30,4-10-25,0-1 35,-5 10 29,1-13-17,-2-5-1,-4 17 31,-1 4-34,0 2-6,-4 1-10,1-6-10,-3 13-26,0 0 1,-3-2-9,3 2-2,-14 22-7,7-5-29,-10 7 22,3-1-3,-1 4-32,2-2 25,6 2 6,-4-1-20,0 1 9,8-9-8,0 0-11,1 14 3,-2-17 1,4-16-2,-4 16-45,8-1 53,3 4-1,3-7-4,3-1-4,8-1-34,-3-1-37,5-7-51,1 0-71,1-2-30,-5 0-44,4-7-67,0-1-36,0 0-57,-2-3-219,-10 11-686,6-23 303</inkml:trace>
  <inkml:trace contextRef="#ctx0" brushRef="#br0" timeOffset="70973.8434">6007 10651 67,'-3'-18'240,"-1"-9"-4,-2 13 1,2 2 23,1 9-15,-1-9-18,1 9-23,0-3 15,2 1-64,1 5-21,0 0-19,-6-2-34,6 2-37,0 0-59,-1 19-66,5-7-65,-1 0-225,1 5-401,2-3 177</inkml:trace>
  <inkml:trace contextRef="#ctx0" brushRef="#br0" timeOffset="71313.3836">6296 10936 12,'1'-8'328,"3"-2"19,-1 9 23,0-16-31,1-11-9,-4 12-9,0 5-32,0 2-27,3-5-16,-2-5-9,2 6-8,-6 6-24,5-9-24,-5 5-34,-5 5 2,2-1-50,-7-1 28,-4 5-12,-2 6-95,-5 4 79,-2 12 14,0-7-41,3 5 1,-4 0-7,7 0-9,-1 5-6,4-7-5,6-8-8,-4 8 8,8-1-15,1-9 3,3 7-20,0 0 14,4-3 20,-1 2-18,5-4 10,1 0-12,1-3 21,5 6 15,2-12-23,9-13 2,1 10-9,-2-4-2,17 6-4,-17-11 0,-1-3-6,2-2 4,-1-3-4,15-19-3,-16 15-7,3-13 2,3 0-7,-6-1 7,0 0 3,-8 11 17,-1 0-15,-2 22 28,-2-20-4,1 3 10,-5 13-20,-1 0 22,-1 16-8,0-12-10,-2 5-4,0 2 1,-15 13-9,7 1-1,-11 14-15,-8 16 8,2 0-2,1 1 1,-10 26 4,12-34-6,10-7-2,5 22 42,0-27-53,-1-1 1,6 8-19,5-3-3,4 1-36,-1-6-30,2-9-47,4-1-63,7 3-73,5-6-57,2-4-85,3 1-72,2-5-248,9-2-793,2-8 351</inkml:trace>
  <inkml:trace contextRef="#ctx0" brushRef="#br0" timeOffset="71690.6311">6831 10755 253,'7'-25'304,"-4"7"13,0 0 27,-1 3 34,0 5-50,-2 2-17,0-2-33,1 6-44,-1 4-9,0 0-19,0 0-27,9 35-4,-5-19 0,0 3-19,14 23 4,-13-17-9,0-8-6,5 11-38,-1 1 16,3 4-5,-3-6-23,-4-2-3,5 1 5,-6-9-19,1 2-22,-1-7 22,0 0-27,2 6 3,-2-8-35,-3-5-40,2 1-61,1-1-13,-1-3-36,1-1-40,1 1-31,-2 0-44,-3-2-16,15 0-21,-8-4-19,-1-4 9,1 0 4,-2-5 60,1-2 40,1-3 22,-4-1 48,-1-7 64,6 0 4,-1-6 29,-2 0 20,2-1 37,-4 16 24,3-14 38,2-17 32,-6 31 2,-1 8 43,3 0-1,-4 2-6,2 4-21,-2 3-2,0 0-28,-10 0-7,0 10-15,-5 8 7,-3 5 44,0 2-29,-1 1-7,-5 12 16,7-10-33,-8 11 1,12-12-14,4-11-3,-8 15 3,0-2-16,5-3-13,1 0-6,2-5-10,-4-2 11,5-7-79,5-4-54,-1 1-47,1-1-35,-1-1-75,1-2 8,3-5-55,0 0-61,0 0-206,-4 0-603,4 0 267</inkml:trace>
  <inkml:trace contextRef="#ctx0" brushRef="#br0" timeOffset="72040.148">6775 10964 124,'-5'-14'214,"1"10"26,-2-7 13,3 2 21,0 0 20,1 3-29,-1-20-19,2 23-20,1 3-24,0 0 0,0 0-35,12-3-6,5 7-61,3 2 28,-5-1-20,26 5-1,-14-5-11,-4 3 19,16-1-87,9 7-42,-21-6-49,4-3-43,8-1-38,-14 1-44,1-10-29,2 7-253,-4-2-509,3 12 225</inkml:trace>
  <inkml:trace contextRef="#ctx0" brushRef="#br0" timeOffset="72380.7472">7558 10853 2,'5'-8'344,"-3"6"6,-2-7-14,0 9-16,1-5-32,-1 5 9,0 0-64,0 0-14,0 0-20,-20 24 1,20-6-5,-12 2-3,0 0-3,1 4-42,0-2 22,4-3-20,-4 8-8,2-5-7,5-4-46,-7 6 25,2-2-2,2-8-53,-2 2 29,1 0 13,3-9-37,0 4-18,-2-6-9,7 1-46,-4-2-34,1 1-33,1-4-4,-4 1-15,6-2-22,0 0-12,0 0-19,0-11 14,0 11 17,3-9 1,0 0 7,2 1 9,1-9 20,-5 5 26,6-8 14,0-6 31,-1 1 31,-2-1 6,4 2 27,-5-10 12,0-12 19,-1 17 26,2 4 5,0-6 12,-1 5 6,-2 9 12,2 0 6,0 2 2,1 7 2,0-3-10,-3 1-16,-2 4-2,7 0-24,4 1-7,0 2-8,5 3-11,5 10-8,0-10-8,6-9-3,-1 16-30,1-1 18,2 4 1,-1 1-8,-3-3-9,-3 1-6,3 0 0,-5-15-30,-4 15-82,-4-2-15,-8-2-30,7 0-83,-6-1-52,0 0-95,2 0-17,-5 8-43,1-12-232,-2 0-707,0 0 313</inkml:trace>
  <inkml:trace contextRef="#ctx0" brushRef="#br0" timeOffset="72411.773">7501 10918 50,'-7'4'230,"2"-2"14,2 3 6,-1-3 6,4-2-1,0 7 4,7 1-21,7 3-19,-6-4-11,5-2-25,1 4 1,6 2-34,4-14-21,-9 6-21,-1 4-39,-1-2-31,-3-1-49,-2-6-43,1 5-46,-5 2-47,-4 11-27,2-15-28,-2-1-195,-6 2-431,-4 3 191</inkml:trace>
  <inkml:trace contextRef="#ctx0" brushRef="#br0" timeOffset="72742.9671">7380 11125 47,'-8'7'214,"-1"1"16,2-5-8,3 7 12,4-7 9,0-1 8,5 11-1,3-9-10,4-11-23,4 13-27,5 0-8,0 11-11,3-14-19,0-3-14,-6 1-5,8-1-25,1 17-14,-1-21-40,1 1-27,1 0-63,-3-3-59,-2 0-69,2-3-88,-1 4-223,-1 3-516,-1-10 229</inkml:trace>
  <inkml:trace contextRef="#ctx0" brushRef="#br0" timeOffset="73077.2031">7934 10607 188,'-7'-27'369,"2"15"71,1 7-83,3 5-29,1-5-27,0 5-26,11-7-23,-1 11-28,15 16-20,-2-8-19,12 13 9,21 23-26,-26-19 3,-1 9-10,-3-3 11,-4 4-15,0 5 5,-14 1-19,-5-11 12,-3 21-3,-5 1 10,1-1 6,-14-1-13,-7-8-3,-21 17-20,17-26-2,-6-6-12,-2 3-31,1-5 14,-4 1 18,-1-2-41,0-12 1,1 4-45,3-5 3,-1 23-48,10-36-77,1-1-61,-4 0-82,2-2-84,-11 6-90,16-6-106,0-7-256,-1-1-831,11-1 368</inkml:trace>
  <inkml:trace contextRef="#ctx0" brushRef="#br0" timeOffset="73993.0772">25398 14127 872</inkml:trace>
  <inkml:trace contextRef="#ctx0" brushRef="#br0" timeOffset="76644.6497">25356 7820 723</inkml:trace>
  <inkml:trace contextRef="#ctx0" brushRef="#br0" timeOffset="76684.6725">25322 7800 302</inkml:trace>
  <inkml:trace contextRef="#ctx0" brushRef="#br0" timeOffset="77025.2657">25398 8624 1424</inkml:trace>
  <inkml:trace contextRef="#ctx0" brushRef="#br0" timeOffset="83168.12">25398 10555 326</inkml:trace>
  <inkml:trace contextRef="#ctx0" brushRef="#br0" timeOffset="83962.9819">25398 9493 5605,'0'-11'-141</inkml:trace>
  <inkml:trace contextRef="#ctx0" brushRef="#br0" timeOffset="84263.2347">21095 9433 5501,'1511'-36'-33</inkml:trace>
  <inkml:trace contextRef="#ctx0" brushRef="#br0" timeOffset="86246.6013">9331 12259 34,'0'-12'247,"-1"0"-4,2-4-6,2-2-12,-2 6 33,1 2-36,-2 6-6,0-6-10,2-1-8,-2 5-31,0 1-17,3 5-4,-3 0-28,0 0-18,0 0-9,-8 11-6,5-7-9,-4 19-33,-1 4 22,1 1-22,-3 2 33,-4 14-8,4-17 25,3-1-45,-6-1 3,9-6-12,4-9 0,-3 10-16,4-2 12,5-11-6,-3 6 0,0-1-2,2-5-13,1 3-10,1-8 7,0 3 0,6 2 8,-6-6-30,7-1 20,0-1 7,3-3 28,2-5-39,4 5 6,-5-13-4,1-3-3,-6-1 21,7-5-22,0 4-1,0-4-1,-2-2 0,-7 1 15,5 4-16,-2 12 0,-3-10 0,-4 7 4,-4 4 0,3 2 9,-2 4-8,0-1-20,-2 1 18,-2 0 18,0 4-30,0 0 10,0 0-5,-10 13-2,-3 7-2,6-3 5,0-1-2,-4 8 15,8 1-18,4-13 4,-6 12-2,0 1-7,4-4-13,2-2 25,2-4-6,0 2-26,3-3 33,-1 1 3,1-8-3,0-9-2,0 11-13,2-1 14,3-6 7,2 3-3,2-10-3,-2 7-8,9-6 16,2 3 1,-4-8-7,5-3 2,11-5-11,-15 1 13,0 0 3,0-3-25,-3-3 22,-4 2 7,3-1-5,-3-8 4,0 6-4,-6 7 1,-1 12 2,-2-15-6,1 1-2,-3 1-9,-3 8 15,1 7-3,-2-9 1,-2 4-4,3 3-20,-2-1 19,-2 0 0,4 5-3,0 0 1,-17 14 3,6 7 7,3-8-2,-1 12-52,2-1 43,4 6 20,-1-3-20,4 7-1,-1-15 30,2 6-28,7 4-6,-6-10 4,1-5 2,-6 4 17,7-3-27,3 13 4,-4-18-1,-2 2 7,-2-7-24,2 1 28,1-1-4,-2-1-10,1 0 17,6-3 16,-7-1 2,0 0 16,-4 4 35,4-4-24,-1 6-15,1-6 13,-13-8-26,3 8 16,0 0-18,-12-2 3,9 1-14,-1-1-20,-2 0-16,1 1-27,1 2-20,0-3-15,-2 0-18,3 1 2,2-3-49,3-9-31,2 12-76,1 1-7,5 0-9,-7-2-181,9-4-494,-2 6 219</inkml:trace>
  <inkml:trace contextRef="#ctx0" brushRef="#br0" timeOffset="86603.4537">10055 12300 159,'6'-7'260,"2"3"7,-4-5-5,2-6-19,-3 14-39,0-3-4,-2 2-28,-1 2-16,0 0-10,0 0-25,1 13-2,0-2-9,-7 4-21,0 2 10,1 0-29,-4 0 11,-1-5-7,0 11-35,0 1 22,8 3 17,-3-13-34,0-9-6,1 6-20,1 0 20,3 3 0,-4-6-6,4-4 5,-3 1-5,1 2-7,5-2-1,-3 0-10,2-1 10,0-1 1,5 0-30,0-1-31,3-2-71,3-2 1,10 9-35,-2-17-31,0 5-32,0-11 4,1 0-205,-3 5-439,3-11 194</inkml:trace>
  <inkml:trace contextRef="#ctx0" brushRef="#br0" timeOffset="86635.7742">10343 12141 2,'-3'-29'112,"-2"14"-21,1 3 10,4 7 0,-10-7-10,3-5-4,2 10-28,0 4-7,2 3-30,3 0-14,0 0-7,-11 3-39,8 4-78,6 5-123,-8-2 54</inkml:trace>
  <inkml:trace contextRef="#ctx0" brushRef="#br0" timeOffset="87487.087">10397 12272 231,'0'-8'260,"2"3"19,-1-2 9,2 0-40,0-5-25,-3 11-16,0 1-32,0 0 36,0 0-75,7 9-3,-7 8-13,-2 1-7,2 14-6,-5-8-6,-2-9-2,-6 9-26,3-1 7,5-6 3,-5-2-7,3 0 0,-4-7-1,6 1-2,2-4 2,0 0 1,2-2 33,1 1 18,0-4 18,0 0-6,0 0-62,0 0 49,-3-15-18,3 4-8,7-5-6,1-6 13,5-4-43,4 9-7,8-16 2,-4 8-10,0 6-5,2-5-5,3 4 1,-4 8-14,-1 7 1,8 7 4,-15-6-17,8 11-3,-6-6-23,-2 4 24,7 1-5,-13 4-7,-1-3 1,-4 9 28,3 0-30,-2-2-1,-1 6-7,-3 5-7,0 0-38,1 2-25,4-13-48,-8 13-41,4-3-12,1 1-26,-1-6-29,2 7-4,1-7 1,6-5 32,-2 2 29,11-3 9,3-8 14,-11 2 10,12-6 6,-2-3 7,2-1 23,-3-8 14,-5 6-2,5-10 42,1 4 62,-4-4 53,0-4 7,-1-2-13,1-2-32,-5 13 13,2-17 0,1-4 23,-5 7 20,0-3-14,-4 9 8,-2 0-9,-2 2 2,-6-2-16,3 8-2,-3 3-10,-3 1 16,-2 6-28,-6 6-1,2-1-3,-2 4-6,-9 5 0,7 3 0,3-11-6,-2 13-16,4 5 15,-6-1 24,14-4-27,2 7-5,2-12 27,2-1-22,-2 4 46,6-8-49,1-6 2,0 4-26,7 0 33,2 2-4,-2-6 6,-2-3 1,-2 0 6,4-3 15,0-1-6,-1-3-2,0-3 1,-7 3 19,9-5-23,-1-13-8,-4 16-25,3-3 41,-7 8 2,-1-4 14,0 5 9,0-6-21,-3 4 33,1 3 14,-1-7-28,1 3 7,-3 3-4,1-3-8,-1 6-1,0 0 3,0 0-2,7-6-34,-7 6 11,0 0-5,0 0-6,0 0 6,0 0 22,-10 17-34,4 1 5,-1-7-15,0 14 2,-5 28 47,-2-4-34,0 2 4,-12 25 0,9-23 5,-4 56 1,-2-58 21,-14 27 6,-4 4-18,8-3 36,12 14 4,-18-25-13,-2-3 14,18-19 7,-19 22-13,9-24 1,1-9-26,-2 1 24,2 1 24,-2-13-29,-2 3-2,9-13 22,2-2-21,-6-7 7,10 5 25,6-14 30,-9 8 25,15-2-10,2-2-5,0-9-17,-2-6-15,-6-11-14,5-2-18,2-1-12,3-31-32,10-22 19,10 0 29,-1 1-54,8-17-8,2 46-8,13-28-8,16 18-12,-9-3-36,5-18-24,-12 47-9,21-14-39,-17 16-23,25-1-20,-3 1-47,-18 16-60,2 1-38,27-20-52,-27 31-74,-4 0-19,-2 2 19,9 3-236,16 11-727,-15-17 322</inkml:trace>
  <inkml:trace contextRef="#ctx0" brushRef="#br0" timeOffset="88005.942">12110 12325 43,'4'-7'384,"0"-3"-39,1-1-22,-2 7-47,-1-2-12,-2 6-22,0 0-32,0-6-15,-19 21 9,14-1-36,5 13-12,-11-4-5,-2-3-15,-3 7-41,5-4 32,5-5-31,-6 10 2,1-3-19,4-7-43,0 6 36,-3-1-2,3-8-24,1-5 7,-2 7 36,6-13-48,-2-4-12,4 4-10,0-4 7,3 15 5,-6-12 1,3-3-2,0 0-18,0 0 5,0 0-11,0-18-5,3 7-2,-2-5 34,5-4-39,4 10-3,-3-19-17,4 3 20,-5 1-15,7-3 21,-3 2 4,1-4-5,0 3 9,-8 0 64,10 1-53,1-19 11,-4 22-19,-1 8 41,-6 1 3,9-1 10,-3-1-26,-3 6-35,5-2 45,13-7-3,-5 10-3,3 2-3,5 3-27,-3-1 17,3 14-5,-1-13-20,-2 0 22,-10 4 40,13-1-65,-4 1-30,-4 1-25,-2 3-38,4 16-30,-9-20-31,-4 1-28,-4 2-1,1 2-52,-5-5-9,2 5-20,-3 5-10,-9 1-1,3-1-192,1 18-502,-12-17 223</inkml:trace>
  <inkml:trace contextRef="#ctx0" brushRef="#br0" timeOffset="88348.3295">12176 12358 74,'-10'1'169,"3"0"-4,-1 0 9,8-1-4,-3 5-1,3-5 7,0 0 5,0 0 49,14 5-69,23-22-6,-18 26-25,5-1-6,-4 1-16,5-1-9,-2 4-14,-1-5-50,-6-3-30,-5 0-17,3 0-73,-1 3-52,-4-3-51,-6-1 7,2 2-121,-6 0-326,1-5 145</inkml:trace>
  <inkml:trace contextRef="#ctx0" brushRef="#br0" timeOffset="88394.3621">11993 12613 154,'-4'3'231,"-3"3"-3,4-3 0,3 1 0,7 4 12,0-6-32,11 10-17,6-12 1,2 0-42,17 5-10,-5-5-16,3-12-9,-21 17-5,26 1-41,25 3-41,-26-7-60,1 0-71,27-6-60,-34 1-59,3 2-131,-4-4-383,1-1 170</inkml:trace>
  <inkml:trace contextRef="#ctx0" brushRef="#br0" timeOffset="88793.6461">12821 12504 185,'-11'-12'243,"-2"1"21,2 1 15,1 2 3,5 17-9,0-14-6,3-2-32,0 5-31,2 2-9,0 0-9,16 0-20,3 0 3,3 2 26,18 0-34,-2-6-7,3 13-8,-3-1-11,-1 16-9,-8-19 0,0-16-21,-5 19-1,5 1-11,-5-1-11,-4-5-3,-3-1-4,4 1-20,-11-3 8,2-7-5,-5 9-32,-1-2 32,8 0 7,-10-3-34,-4-9-22,5 7-73,-5 0-11,0 5-9,-1-16-22,-3-2-14,-3 2-29,-4 0 17,4 12 5,-8-19 9,-1 3 8,-4 2 17,9 7 4,4-12 6,-3 17-7,5 2 26,-3-2 45,7 4-41,1 2 13,0 0-1,0 0 22,9 30 22,1-14-5,-2 1 10,3 4-23,0 6 42,-4 4 6,1-11-5,-6-8 3,3 12 17,-1-5-6,-6-4 0,2 4 3,0-2-2,-9 0 47,6 0-53,-4-1-3,-3 0-10,-7 2-5,1 0-29,-2-4-53,1 3-40,3-10-61,1 2-33,7 2-13,-5-8-252,3-1-508,2 0 225</inkml:trace>
  <inkml:trace contextRef="#ctx0" brushRef="#br0" timeOffset="89152.1358">13731 12578 74,'1'-2'339,"-1"-7"-43,2 6 3,-2 3-30,0 0-27,-7-9-27,6 8-15,1 1-31,0 0-9,0 0-21,-9 8-19,4-4 26,0 1-50,5 0-3,-5 5-25,0 2 5,-2 0-5,3-1-7,3-7-10,-1 4-22,1 1 16,6 5 22,-5-2-25,5 20 6,0-21-7,1-1 3,-2 1 2,9 1-5,-3-8-13,5 6-51,5-2-18,4-2-38,-3-7-56,0-4-53,0-2-61,3-4-29,3-7-158,-6 2-473,-1-3 209</inkml:trace>
  <inkml:trace contextRef="#ctx0" brushRef="#br0" timeOffset="89194.5459">14026 12522 60,'4'-26'80,"0"1"10,0 5 18,0 3 23,-6-6 7,0 14 4,-1-1-3,2-4-3,-1 12-16,1-8-14,-3-9-11,-2 15-2,6 4-24,0 0-26,0 0-49,-12 11-25,8-5-55,2 2-42,2 2-89,-1 4-235,1 4 105</inkml:trace>
  <inkml:trace contextRef="#ctx0" brushRef="#br0" timeOffset="89587.1648">14205 12629 276,'14'-9'291,"-2"-2"-5,-2 1-27,0 0 3,-3 1 8,0-1-26,-3-6 6,2 9-47,-5-4 1,1 10 20,-2-7-69,0 8-13,-9-9-21,-2 4-7,3 1-17,-16 0-6,-6-25 1,2 42-6,1 2-25,3-1-9,-10 6-1,-2 3-9,2 2 24,18-3-30,19-4-8,-17 0-19,7-3 19,2 1-27,-1-3 23,2 11-2,2-10-21,4-9 31,10 15 70,-9-12-87,3-9 9,2 3-30,4 1 36,-7 2 4,12-7-13,6-15 1,-4 12 5,2-6 5,16-11 0,-16 8 0,0-3-1,3-4-21,4-11 16,9-2-6,-14-6-10,-1-5 11,-4 4 4,4-7-10,1-39-5,-8 52-13,-6 10 14,4 10 11,-9-17 1,3 3-2,-3 10 66,-2 2-36,9-4 5,-11 11-12,0 2-4,-5 7-33,5 1 22,0 0-12,-13 9-16,-3 12 15,-7 22 3,-13 28-6,14-25-5,-8 30 1,12-25 5,5 3 6,3 0-14,6 5 4,2-24 17,4-1-21,4 21-2,-1-33-1,-2-14 12,4 11-8,-1-2-2,7 4 8,-5-9 0,0-5 2,-5-1 10,11-1-8,8 3 6,-10-5-24,2 0 21,13-6-14,-6 0 9,0-3-2,3 2-54,-3-2 51,-8 4 7,4-5-37,0-5-11,-3 6 0,-3 0-45,-1 7-19,-3-5-27,4-21-19,-12 24-44,2 1-16,-1 0-44,0 0-33,0 0-17,0 0-27,-21-4-236,21 4-604,-19 4 268</inkml:trace>
  <inkml:trace contextRef="#ctx0" brushRef="#br0" timeOffset="90367.2681">1639 12532 2444,'-21'-7'25,"8"3"25,-11-3-21,10 3 50,2-8 7,4 12 28,0-2 6,3 2 13,-3-2-7,3 5 12,5-3 6,0 0-34,-13 2 34,13-2-37,-6-18-3,6 19-47,0-1 30,0 0 9,0 0-5,26 7-24,-4 0 1,14 5 6,-9-16-8,20 13 1,-3-6-5,-2 4 3,-4-4-20,6 1-14,-17-1-40,-1-1-14,-2-2-47,-10 0-51,3-2-54,-7 2-54,-3 2-54,4-1-8,-8 0-314,-3-1-656,0 0 291</inkml:trace>
  <inkml:trace contextRef="#ctx0" brushRef="#br0" timeOffset="90744.5596">1713 12639 47,'-49'3'141,"6"18"35,-1-7-5,9 7 8,9-10-8,7-6-15,6 1-1,3 0-18,6-3 2,1 1 2,3 4 10,0-1 2,6 0-29,15 6-4,0-1-12,6-8-5,19 4-12,-6-4 4,2 4-10,3-11-33,-4-5 18,31 4-23,-37-3-7,0-17-29,-4 14-64,-4-4-24,19 17-27,-16-31-59,-2-5-26,-11 5 6,7-12-166,-13 14-379,2-16 1238,-6 11-635,-3-6 40,3-9 47,-11 13 28,2 5 41,1-6 17,-13 11 36,11 6 1,-4-10 19,3 14 13,1 5 17,0 0-28,2 3 15,1 0-16,0 5-23,0 0 4,0 0-5,0 0 0,16 19-13,-4 4-21,-1 7 39,4 0 6,0 2 1,-1 21 6,-3-26 14,-1 2-19,-4 4 13,0-7-28,-4-13 5,1 16 6,-6 1-2,-1 17 2,-6-22-14,0-16-5,-8 20-8,1-1-3,-14 6-10,10-13-8,2-9-35,-14 14-32,15-8-68,-2-2-54,3-1-58,0 2-82,-9-5-276,17-5-610,3-5 271</inkml:trace>
  <inkml:trace contextRef="#ctx0" brushRef="#br0" timeOffset="91168.2113">2876 12419 77,'1'-11'317,"-2"3"-12,1 5-8,1 0-26,-1-3-38,0 6-11,2-3-19,-2 3-26,0 0-17,-19 22-18,5 3-4,-6 23-14,-5-13-12,4-8-7,-2 10 19,9-6-40,0-14-11,3 11-2,1-3-6,2-1-15,3-2 4,5-12-3,-1 9-3,1-8 0,0 2 6,7-3-15,0-8-32,4 5-27,2-1-40,1-6-45,2-3-50,2-11-53,3 2-32,-3-3-238,-6 6-516,9-14 228</inkml:trace>
  <inkml:trace contextRef="#ctx0" brushRef="#br0" timeOffset="91572.4984">3004 12270 111,'4'-25'182,"-2"8"15,0 7-30,-2 1-11,0-2-30,0 7-33,0 4-27,0 0 24,3 21-87,2-10-40,0 13 26,-1 5-180,10 14-206,-8-14 91</inkml:trace>
  <inkml:trace contextRef="#ctx0" brushRef="#br0" timeOffset="91956.875">3232 12700 267,'2'-11'295,"3"0"8,1-8-9,-2-1-13,-1-4 1,1 13 0,-1-14-11,-3-6-4,-3 6 15,3 8-46,-4 10-13,1-10-19,0-12-6,-7 19-32,6 4-8,-2 6-20,-8-7-31,0 8 0,-13 5 11,2 8-30,-13-2-4,3 23-25,5-1 10,-5 8-3,11-8-13,9-3-11,2-5-34,2-3 26,0 21 4,6-26-8,5-13 2,0 11-2,2 0-1,3 10-5,1-18 3,1-6 4,-4 2-31,15-3 31,10 9 2,-4-16-10,0-5 9,-4-4-11,5-2 11,3 0-9,2-14-14,-3-3 11,2-1 16,-6-6-24,1-9 1,-3 5 12,0-4-23,-3 22 1,-2-23 3,2-35-1,-11 56 4,-1 13 11,-5-4 2,2 15 9,-1 0-8,-4 0-11,4 3 2,0 17-9,-2-15-12,-7 18 17,2 10 3,-18 12-4,-1 11-4,-3 0-2,2 0 4,-5 33 8,9-36-14,7-2-1,-1-2 11,9-10-16,6 21 4,-1-28-1,0-10-10,3 12-20,4 1-28,2 1-45,7-12-50,1-4-45,3-2-40,6-2-24,18-9-32,-6 3-65,4-1-23,4-6-223,-6-5-655,4-15 290</inkml:trace>
  <inkml:trace contextRef="#ctx0" brushRef="#br0" timeOffset="91996.6115">3739 12816 39,'-1'-16'293,"-5"5"-26,-1-15 4,-6 16 23,6 5 6,-7-2 5,9 0 9,3 3-11,-5 0-52,4-2 16,9-9-28,-6 15-25,0 0-3,0 0-12,11 6-16,3 3-6,10-3-7,3-1-17,-2 12 5,16-15-29,0 3-9,-13 0-15,2 1-11,-5 0-11,2-1-5,-2-10-8,-12 8-6,7 2-10,-5 2-17,-5-7-23,0 2-26,1-2-28,-7 0-21,2 3-68,-2-6-70,-1-2-48,0-3-37,-4-2-47,-1 7-23,-3-12-280,-1-4-685,-7-1 303</inkml:trace>
  <inkml:trace contextRef="#ctx0" brushRef="#br0" timeOffset="92338.8864">3981 12571 278,'-11'-7'144,"3"7"13,-1-3-7,1-6-7,-3 7-20,2 4 32,2 7 12,-3 4-3,0 1 9,-5 6-23,5-1 17,0-3-16,0 9-17,4-3-1,0 3-25,1 1 3,1-14-9,1 15-6,0-2-27,5 3-28,-4-9-69,1-12-76,2 13-59,2-3-88,7 26-144,-7-32-429,-1-12 190</inkml:trace>
  <inkml:trace contextRef="#ctx0" brushRef="#br0" timeOffset="92743.971">4935 12658 39,'20'-25'265,"5"-12"7,-6-7 11,-7 20-2,-1-3-5,-13 10 25,10 1-19,-1-11-17,-4 16 2,-2 6-19,-2 1-47,1 4-18,0 0-20,-31 17-31,8-1 5,-12 19 1,3 1-23,-8 0 8,-9 24-23,15-15-34,9 3-10,-6-7-6,8-20-3,-3 26 13,8 0-24,6-21-8,1 17-10,5-10-34,3 1 15,6-4-72,4 0-44,0-4-51,4-2-39,5-5-51,1-6-51,1 3-239,-1-11-593,4-2 263</inkml:trace>
  <inkml:trace contextRef="#ctx0" brushRef="#br0" timeOffset="93143.4007">5004 13036 26,'0'-10'247,"-3"10"-2,3 0 12,0 0 16,0 0-40,3-6-20,-3 6 2,1-6-43,6 6-4,1-7-7,4-5-9,1 4-22,1-1 5,0 2-6,9-9 2,-2 2 0,0-2-27,0-4 15,3 11-13,-6-15-28,2 2 32,1 0 12,-8 0-6,-1-2 11,-6 13 36,1 3-25,-3 16 2,-1-16-26,0 0-18,-2 6 11,-1 2-35,0 0-4,-5 13-14,-2-7 1,-7 5-7,3 3-12,1 17 7,-2-16-13,2-2 1,-1 2 32,4 1-45,4-7 3,0 8-9,-1-3 0,7 5 13,-1-7-19,3 3-12,-1-5-3,3-1-45,3 3-27,6-5-55,-2-7-38,3 1-51,5-2-37,-1-6-34,3 1-41,-1 0-19,-4-3-197,1-3-599,0-9 265</inkml:trace>
  <inkml:trace contextRef="#ctx0" brushRef="#br0" timeOffset="93184.4017">5543 12659 139,'0'-28'191,"1"10"-2,1-2 4,-4 8 12,4 5-19,0 0-20,-2 2-27,0 3-21,-4-3-12,4 5-35,0 0-24,0 0-58,4 24-25,-6-7-48,4-1-52,-4 2-112,2 1-268,2 0 119</inkml:trace>
  <inkml:trace contextRef="#ctx0" brushRef="#br0" timeOffset="93585.4754">5804 12814 233,'6'-5'305,"-1"-12"-24,-2 0 0,0-3-25,0 8 18,-9-2-13,8 2-15,-5-5-25,0 9-60,-3 1 27,-1 4-21,-5-2-13,-4 3-24,1 5-27,-10 4 6,-1 11-9,2-7-27,-2 5 11,10 3-33,-7-2 17,5 1-1,1 2-7,6-6-11,-5 10-4,12-14-6,0-6 2,0 6-32,4 3 31,4-5 6,0 1-18,3 3 6,-1-7 25,8 0-26,9-8-4,0 8-4,1-7 9,3 1-29,-3-1 18,-2-5 13,2-5-19,0-5 11,-3 14 2,3-21-18,0 4 3,3-15 10,-2-2-12,-2 18-1,-5-25 0,-9 11-7,-1 8-30,-4 7 70,5-10 6,-8 15 5,1 2-4,-4 6-14,2 0 2,-3 5-5,1-4-20,2 4 15,-16 9 25,6 2-33,-8 2-13,1 7 27,-1 5-14,-5-2-10,9 5-1,7-15-8,-10 19-35,10-3 42,0-3-16,2 3-14,4-5-20,1 1-21,5-6-26,1-4-48,0 4-40,4-5-16,11 4-21,-5-4-43,5 1 10,4-9-19,3-4-11,-4 11-25,3-15-173,0-1-513,0-5 228</inkml:trace>
  <inkml:trace contextRef="#ctx0" brushRef="#br0" timeOffset="93630.2921">6308 12692 72,'3'-16'261,"1"5"10,-1 2-11,0 7-23,-2-4-43,0 4 3,-1 2 13,2 9-41,1-5-12,-3 12-23,6 7 35,-2 7-6,-1-3-14,4 1-5,-3 0-30,6 4 11,1-4-6,-1 2-15,0 3 6,-9-2-31,8-1-6,-1-6-6,-1 0-30,-1-7-5,-5-6-33,2 2-72,1-3-41,-1 0-20,0-4-44,3 2-17,-2-5-39,1-2-219,1-2-491,2-7 217</inkml:trace>
  <inkml:trace contextRef="#ctx0" brushRef="#br0" timeOffset="94025.2019">6631 12748 204,'3'-18'252,"-2"4"-3,-2 10 5,0-6-45,-4 3-12,0 7-30,-3 5 20,0-3 0,-11 15-10,0-6-8,-2 14 14,-3 11-30,-3 39-1,2-48-16,6-8-17,2 2-6,-1 0-1,4-10-11,-7 26-47,0-10 21,7 2-40,-6-3-42,-4 22-38,6-30-66,1-1-26,1 9-17,4-18-48,2 4-41,1-7-188,0-2-468,-4 4 208</inkml:trace>
  <inkml:trace contextRef="#ctx0" brushRef="#br0" timeOffset="94069.239">6138 13012 32,'-3'-17'275,"2"7"26,-1 3-42,2 4-3,3-7-31,0-6-16,3 9 21,6-1-58,7-1-16,-3 4-13,11-2-12,-1 7-14,19 2-11,4 15-11,-4-19-22,1 4-37,2 0-27,2 7-47,-5-5-32,-3 4-57,3 1-28,0 4-60,-20-10-155,2-8-402,-1 7 178</inkml:trace>
  <inkml:trace contextRef="#ctx0" brushRef="#br0" timeOffset="94466.2459">7032 12908 70,'2'0'300,"-2"-9"-14,0 4 1,-2-1 6,2 0-46,0 3-21,0 3-43,0 0 2,0 0-31,-15 14 2,10-13-9,-4 10 16,-4 10-13,-5 19-10,9-24 1,2-8-7,-4 8 7,5 2-33,2 2-6,1-3-5,-4-2-9,3 0-32,3-2 16,2-4 5,-2 4-12,2 3 3,3-6-3,-1-1-18,2 1-27,1-2-10,3-1-50,1 7-5,2-10-58,2-3-34,-1-1-29,4-4-43,3 7-35,-2-14-44,2-15-220,-2 16-550,4-3 244</inkml:trace>
  <inkml:trace contextRef="#ctx0" brushRef="#br0" timeOffset="94504.2662">7291 12776 59,'-4'-17'203,"0"13"-7,4 0-28,0 4-23,0-1-21,0 1-20,0 0-45,0 0-50,0 0-42,0 0-140,0 0-186,10 26 82</inkml:trace>
  <inkml:trace contextRef="#ctx0" brushRef="#br0" timeOffset="94898.9224">7601 13205 307,'3'-7'327,"3"-9"1,-4 7-33,3-7-6,0 6-16,-2-4-19,6-15 1,-9 16-48,4 2 17,-1 6-9,-2-9-6,2 2-31,-7 0 17,2 1-44,1-6-22,-5 8-62,-2 2 45,-2 9 12,-3-8-39,-9 7-9,-5 1-1,-1 3-19,0 3 4,-9 6-12,10-4-13,3 7-9,2-2 12,6-10-10,1 12-2,5-4 5,-1-1-15,2 1 3,5-2 3,0 0-43,1-4 61,4 14 4,1-13-12,1-13 9,4 13 8,5 1-5,5 11-2,0-16-6,4-14 11,-7 13-14,10-3 0,7 5-2,-7-14-17,0 1 17,-1-9-7,-3 2-4,6-22-1,-5 18 8,-2-2-11,6 10 34,-7-19-38,1-10-6,-5 14 9,-2 2-5,-2 0-9,-4 8 7,0 1 6,-4 8 3,-1 0-6,5-11 2,-4 14-45,-4 4 40,2 0 18,0 0-23,-18 28 2,5-21-20,1 8 19,-2 4 29,-2 1-33,5 2-5,-3 2 12,0 2-11,4 6 2,4-14-2,3-3-2,-8 8 13,13 1-16,3-15-5,-2 9-29,1 1 15,5 2 5,-2-1-41,0-6-12,1 1-39,2-3-19,3 9-7,-3-15-32,5 5-21,-5-13-43,3 0-13,2 3-33,3-13-25,2-6-29,-8 7-186,6-6-566,-1-10 250</inkml:trace>
  <inkml:trace contextRef="#ctx0" brushRef="#br0" timeOffset="95263.7267">7870 12522 183,'-1'-13'303,"1"2"-4,-4 2-13,4 1-10,0 3-41,0 5-15,5-1-32,-5 1-5,17 9 17,2 11-31,10 11-7,5 12-21,10 22-1,-2 18 11,-14-34-27,0-10 5,3 47 37,-6-1-63,-9-32 7,-5 8 8,-4-5 7,-2-3-7,-8 2 18,1 1 0,-6-21-14,-1-2 6,-3-2-33,-2 1 31,-5 21 2,1-31 6,-4-1-9,0 4 2,-14-4-23,-5-13-12,-4 14-26,-1-6 12,1 4-11,-2-6-27,0-3-49,5 1-47,-3-3-89,19 3-65,-17-5-68,4 5-68,12-5-68,-1-2-316,4-2-789,4-3 349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29T10:08:42.5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6170 5570 42,'-4'0'149,"-2"-1"20,6 1 20,-8-2-28,8 2 10,-4 3-8,4-3-5,-6 0-5,6 0-16,-6-4-10,6 4-16,0 0-8,0 0-16,0 0-3,-2-1-12,2 1-13,0 0 13,0 0 4,25 4-9,-4-8 7,7 4-26,10 4 32,0-2 8,12-4-13,23-13 0,-3 24-12,1 3 6,-25-9 0,39 5-5,-7-11-1,6 16-14,-3-2 13,0-11-8,3 17-4,-2-5-3,5-4 7,-9 2-25,3 7 12,0-13-12,3 7 13,4-6-8,-5-1-16,8 8 1,-5-10-25,1 5 29,6 5 43,-7-10-54,0-16-3,2 26 3,-4 1 1,2-8-7,-10 7 5,-1-16 1,-30 17-12,27-1 11,-22-9-6,-3 8 2,-2-7 1,0 2-6,-3-3 7,0 2-6,-12-3-20,9-2 24,0 1-1,-13-1 18,4 4-4,-2-3-6,2-4 10,-2 8 21,1-8-24,0 1-6,-4 0-3,2 1 9,1 1 10,-6 0-10,-1-11 1,-6 11-9,0 1 22,1-1-5,-7 3 0,3-1 4,-5-1-19,1 0 16,-1-9-1,-7 8-13,10 2 12,-6 2-36,1-3 21,-3-6 16,-2 5-51,6 4 43,-3 1 6,-3-5-11,4-9-8,-4 9 4,0 0 1,0 0-6,0 0 4,0 0-8,0 0-10,0 0 10,0 0-1,6 7 7,-6-7-6,1 2 56,-1-2-67,0 0 15,0 0 1,0 5-3,0-5 3,0 0-20,0 0-17,0 0 0,0 0-37,1 3-23,-1-3-31,0 0-32,0 0-28,0 0-62,-9-7-81,9 7-243,-13-3-613,3 2 271</inkml:trace>
  <inkml:trace contextRef="#ctx0" brushRef="#br0" timeOffset="1646.5269">11954 6565 26,'-7'-2'129,"1"2"8,6 0-19,-6 0-7,6 0-5,-5-2-4,-2 2-10,7 0-3,1-6-5,-1 6-5,0 0 2,0 0-8,0 0 4,0 0 4,0 0-14,11 5 9,-1-2 17,-1-2-11,6 0 2,6-2-7,-1 0 2,8 5-2,0-7-1,10-5 1,-8 10-9,18-2-12,-6-5-4,6 7 6,21-2-4,0 4 1,-23-4-7,0-5 1,21 11-15,-20-5 16,0 2-20,24 3 9,-3-26-4,-22 28 12,22-1-21,-26-1 10,3 0-12,2-15-5,-1 13-8,-2-1 14,5-8 4,-7 8-3,0-2-3,-13 0 12,20-1-10,24-4-7,-35 4 1,3 1 4,4 1 6,-5-3-8,3-8 2,-3 9-23,1 0 26,-15 3-10,15-3 3,-1 6 5,0-7 4,-2-1 0,4 2-2,-12-2 4,6-17-7,-6 20-11,11 2 15,-11 2 2,12-7 0,0 1 4,-4 1 3,9 0-10,18-10 5,-29 14-7,2-2 9,6 2-27,-6 0 20,0-5 0,0 3-1,3-1-2,4 18 30,-6-21-33,2-8-3,0 13 15,1-1-17,-1-3 5,-3 3 3,5-4 3,-18 4-35,19-1 25,-6-3 4,-9 4 1,-1 0 3,1-1-33,-8-1 35,4-10-6,-2 13 2,3-2 3,-6 2 38,8-3-26,-1 2 6,-2-2-23,-1 1 26,0 1 0,-7-2-1,4-5 1,-7 8-18,0-1 26,-5-2 0,2 1-8,-1-2-2,-9 1 4,9 0 6,-1 1-2,-4-1-10,5 0 8,-3 0 8,34 0 18,8 2-2,26 2-5,-2-1-17,0 17 11,-32-18-21,3-15 1,-6 21-12,-11-4 1,-5 4-3,2-3-4,-11-3-1,-2-1 8,-1 0-13,7 9-3,-10-10-1,-3 0-3,3 0 10,-5 0-15,-2 0-3,7 0-18,-7 0 17,5 6 31,-2-6-44,0-6 3,-3 6 8,0 0-15,0 0-7,4 3-2,-4-3-6,0 0-9,0 0-3,0 0-13,0 0-11,0 0-20,3 3 10,-3-3-41,0 0-17,0 0-42,0 0-8,0 0-32,-10 4-18,5 1-26,-3-5-5,-7 1-60,-12 5-252,-1-8-623,-7-15 277</inkml:trace>
  <inkml:trace contextRef="#ctx0" brushRef="#br0" timeOffset="3100.6945">5784 7556 70,'-1'0'138,"1"0"-14,-7-4-32,7 4 26,0 0 8,0 0 3,0 0 3,20 1 6,-6-1-4,8-3 4,6 3-1,2 0-11,11 0-7,4 3 4,4-11-5,2 12-20,25 0 13,-1-12-3,1 15-8,2-6-4,-2 8-9,11 3-10,-11 5-7,13-9-3,-5 1-12,9-4-24,-7 2 19,2 4-5,0-6 1,0 4-8,-2 2 18,0-4-27,0-13-3,0 17-14,3 1 10,8 4-6,-17-12 16,6-18-19,-8 24-15,6-4 19,-2 0-6,1-2 1,2-1-3,-9 0 0,7-1-3,2 5-1,-3-7 4,-4-3-2,1 6-1,-5-1 0,-3 9-4,-1-15 1,-5 1 1,-20 3 2,24-4-3,-22-14-4,-2 22-16,1-4 22,25-21 1,-31 27-2,1-4 3,0 2 13,6-4-18,-2 4-2,0-3-9,3-1 12,-2 2 4,2 3-7,1-5 10,19 4-17,-20-2 6,18 15 4,-22-17-5,-1-2-1,-5 5-8,7 1 36,1 7 3,3-11-8,-3 0 1,0 0-15,-2 1 10,3-3-2,-7 0-8,2 2 6,0 2 11,0-4-17,0 11 2,1-14-8,-2 4 9,7 2 12,-5-2-13,2 7-6,0-8 9,0 2-3,2 0-2,-2 2 3,-3-1 3,-14 0 26,20 1-31,21-8-2,-32 9 2,-9-3 0,16 3-6,-18-2 3,18 0 2,-6-1-7,-8 4 10,-1-4 19,11 0-18,-2-10 8,0 10-17,-9 1 3,-1-4 3,2 3-4,0-4 0,-5 5-14,19 2 16,-8-15 4,2 17-12,2 2 7,-17-4-14,20-1 13,-2 0 2,0-1-16,-2 3 16,4 4 11,-6-6-14,-6-6 8,-2 8 9,0-2-23,2 5 2,-6-6 8,2-4-4,-3 6-19,4-1 18,1-2 1,-6 1-2,6 0 5,-5 2-2,0-1-6,1-1 4,2 0-8,-1 2 4,-2 0-2,7-1 8,-3-8-3,13 11 10,-12-3-11,9 15 14,2-20-13,1 3-1,0 0 22,1 2-16,2 5-2,0-7 4,-3-3 1,-2 3-15,0 0 14,2-6 1,-13 9-11,10-1 18,0 1 8,-8-2-14,8-2-5,-8 1-12,9 4 18,1 5 3,-14-8-2,1-3-1,-2 3-1,1 3 5,2 0-5,-3-2 14,-3-7-11,-6 8 15,11 1-4,-3-14 1,4 16 11,-1-2 1,1-1-25,-1 2 28,-2-3-3,-1 2-32,0-3 36,4 3-8,0-1 8,-1-6-2,1 9 18,2-2-29,16 6-7,-19-6-3,-1-4 0,-4 5 22,3 2-27,-2-14 2,0 14-5,-4-5-10,2 5-13,-8-3 21,1-3 12,-4 2-18,-3-1 7,-3-1 3,-4-1 3,10-2-8,-10 2-4,7 1 8,-5 1-3,0-2 1,-2 0-12,0 0-20,7 0-7,-2 0-26,-5 0-24,0 0-23,0 0-16,0 0-42,0 11-35,0-11-42,0 0-43,0 0-58,-13-2-175,13 2-557,-15-10 246</inkml:trace>
  <inkml:trace contextRef="#ctx0" brushRef="#br0" timeOffset="36519.8005">4689 14125 131,'0'0'144,"-8"8"2,-3 6 13,-5 10-10,-21 48 3,11-36-20,1 11-11,-2-5 0,-1 7-12,-6 42-5,12-56-3,5-10-1,1 3-12,1 2-2,-1-2 1,2-3-4,3 0-11,-1-10 9,7-4-17,0 8-3,3-11-10,-1-2 24,-1-3-1,1 1 20,2-1 28,-1-1-14,2-2 19,0 0 8,0 0-11,0 0-14,0 0-18,10-27-10,4-1 5,-4-2-13,7-20-2,-6 17-16,9-10 2,-2 0-3,2-5-9,3-3-6,-5 0 0,4 0-9,11-25 7,-13 38 1,-8 11-9,-3-1 3,6 10 30,-5 3 3,-2 2 1,-2 4-15,-5 3-16,4 1 1,-1 5-9,-1-4 11,0 2-33,2 13 8,-2-7-9,1 13-1,-1 2 30,3 14-29,-6-3-2,7 24 4,-2-2-6,-6 3-8,9-5 16,5 7 10,-6-6-18,-1-5 5,-6-12 8,8 12-6,-1-16-1,-4 0-13,3-1 9,-2-2 28,-1-10-38,-2 9 2,2-11-32,-3-3 52,5 12-12,-5-15-6,2-13-8,-2 8 10,0 0-27,0-4-14,0 0-12,0 0-27,-4 2-30,4-2-57,0 0-49,-3-17-44,-1 7-34,-6-4-29,4-3-195,2 2-561,-7-9 249</inkml:trace>
  <inkml:trace contextRef="#ctx0" brushRef="#br0" timeOffset="36689.1735">4449 14514 31,'-4'-2'248,"1"-1"-33,3-1-7,0 4-9,-4-4-8,4 4-8,0 0-3,18 1-14,-4-8-3,10 2-13,4 2 7,2-4-37,14-2-9,-16 8-19,2 2-7,-3-3-19,10-3-46,1 19-50,-11-18-52,1-1-62,14 2-43,-16-2-170,-1-5-387,0 5 171</inkml:trace>
  <inkml:trace contextRef="#ctx0" brushRef="#br0" timeOffset="36942.6829">5283 14441 312,'0'0'334,"0"0"24,0 0-35,-10 0 0,10 0-33,0 0 8,0 0-61,17 13-16,-3-17-35,9-9-9,6 13-16,16-5-18,-4 3-13,7-1-14,-2 3-14,-1 2-51,-2 1 42,3-2-15,-18 3-2,-5-2-14,1 1-16,-7 0-21,1 16-20,-7-19-41,-5 0-17,4-1-8,-10 1-42,5 1-18,-5-1-31,0 0-18,0 0-7,-18 9-37,4-3-8,-1-6-12,-5 1-8,-2 14-152,-3-15-426,-3-11 188</inkml:trace>
  <inkml:trace contextRef="#ctx0" brushRef="#br0" timeOffset="37127.8113">5335 14621 157,'-8'4'146,"3"-1"23,8-1-2,-3-2 38,2 10 9,3-9-10,9 3 15,13 1-11,-2-4-11,4-5-5,11 12-43,4-6 23,4 9 2,-7-15-33,-2 9-13,-1-2-14,-8 1-21,6 15-4,-12-21-17,0-9-14,0 14-24,-1-1-32,-12-5-29,6-1-24,-3 0-20,-4 2-33,4-3-25,-1 4-9,-2-8-45,-4 0-16,-1 0-19,-1-2-146,-2 1-395,-1-6 175</inkml:trace>
  <inkml:trace contextRef="#ctx0" brushRef="#br0" timeOffset="37450.2206">5846 14382 11,'-8'-18'176,"2"5"0,-1 4 35,2-3 1,0 6 10,-2-9 3,0 13-19,5-3 10,2 5-9,0 0-6,-5-5-8,-3 3-11,8 2-18,0 0-16,0-6-10,0 6 2,0 0-49,0 0 14,0 0-9,0 0-17,0 0 7,19 3-39,-12 0 23,6 6 4,4-5-6,3 4 8,1 9 3,4-12-22,-1 4-13,1 2-9,-2-3 7,1 2-6,-10-3-13,0-6-3,-3 6 4,2 3-13,-9-13 3,3 13-7,2 2 4,-5 5-16,-1 0 18,-6 9-5,-1 1 12,-3 5-7,3-1 42,-10-1-43,1 0 2,-8 11-25,5-12 18,1-2 20,-1-2-17,-1 15-7,2-18-39,4-7 47,-2 7 13,1-11-8,1 2-9,2-4-64,-1 4 34,3-3-20,1-4-30,2-4-41,-3 2-34,1-3-27,3 2-46,3-3-59,0 0-267,-11-14-591,11 5 262</inkml:trace>
  <inkml:trace contextRef="#ctx0" brushRef="#br0" timeOffset="37919.7163">5593 13730 138,'-2'-5'209,"2"5"-33,6-3-3,-6 3-6,7 12 0,0-2-22,4 13 10,-1 21 3,0-18-17,4 3 77,3 17-13,-7-19-22,0-5-21,1 7-39,-1-1 3,-3 1-14,1-3-9,1-14-13,-6 14 2,5-3-13,2 13-7,-6-23-6,-1-4-7,-2-1 8,2-2-38,4 9-13,-5-11-24,-1 0-18,-1-2-16,0-2-17,4 4-10,-4-4-10,0 0-14,0 0-22,10-12-75,-3 6-12,3-7-4,4-8 3,-1 9 6,-2-13 7,0-2-102,1-2-317,-1 1 1031,-4 1-526,3-4 27,3-27 18,-9 34 38,6-1 28,-7 7 32,2-2 24,-2 5 30,0 4 9,-2 1 12,3 12 3,-4-7-25,-1-2-3,-9 4 7,3 5-24,-6-2 3,-5 15-28,0 4 22,-12 15 3,10-12-13,-5 15-11,7-13-13,-2 0 8,-3 19 1,3-22-9,4-4-2,-1 5-8,3-4-16,-3 2-21,7-6-31,-1-5-23,3 3-30,2-5-32,2 1-12,2-3-10,-4-3-5,4 1-5,-3-3-97,5 0-279,-7-5 124</inkml:trace>
  <inkml:trace contextRef="#ctx0" brushRef="#br0" timeOffset="38135.3033">5552 14057 125,'-4'-7'178,"0"-4"12,2 9 18,-2-2-1,1-1-2,2 2 0,-1-6-15,-2 9-6,4 0-13,0 0-7,0 0-1,0 0 4,0 0 38,16 0-29,6-7-3,3 9-10,6 0-18,7-2-37,6 5 12,4-7-4,1 7-3,-1-5-14,-4 4-14,-1-1-6,-3 2-6,-16-5-31,-2-3 16,-6 11-1,-2-9-15,-4-1-10,-2 1-29,1 0-9,-4 1-24,0 0-30,0-3-30,-2 2-37,1 0-45,-4 1-50,8 5-38,-6-5-29,1 4-210,-3-4-540,8 13 240</inkml:trace>
  <inkml:trace contextRef="#ctx0" brushRef="#br0" timeOffset="38915.5426">6514 14316 183,'3'-12'228,"0"0"-9,-1 4 4,0-1-8,2 2-11,-4 1-16,3 2-20,-2 3-36,-1 1-10,0 0-12,0 0-19,-7 15 2,-1-1 6,-1 1-26,-5 7-7,3 7-36,-2-2 23,-3 19 9,8-25-21,1 6-7,2-9-13,3-1 10,-3 16-6,3-20-3,1-4 1,1 1 7,1 3-12,3-4-1,-1 3 2,0-8 5,1 1 0,3 3 24,3-9 5,0 4 0,3-3 4,2-6-11,5 0 9,1 3-4,-3-9-14,1 0 25,2-2-14,-3-6 19,-1-4 7,-4 4 13,-1 6-11,-6 11-3,4-13 15,-2 3 1,-2 4-2,0 4-7,1 5-9,-4-5-14,-1 0-18,-2 5-6,-2-5-3,2 5-18,0 0 8,0 0-2,0 0-13,0 23 3,0-6 0,-2-7-25,3 3 45,-2 4 22,3-2-46,2-6-6,2 4-17,-1 4 23,3 5 6,2-10-3,0 0-3,4-2 3,0-1 6,-1 1-9,1-3 6,9-15 25,-8 11 6,3-1 11,1-16 16,0 9 3,1-4 10,2-3 22,-4-3-9,0-8 14,-3 6-16,-2-9 1,5 4 11,-5-6-27,-3 13-8,-2-19-4,-2-2-8,-3 9 1,-3-21-15,-3 19-9,-7-18-20,3 14 14,4 14-7,-12-10 0,-1 4-13,-6 4 7,9 9-35,7 2-24,-12-2-26,4 7-30,3 2-43,-5 3-32,4 10-26,-2-2-34,1 1-16,4 5-42,-2 3-37,4 0-17,0 11-281,0 2-680,-6 19 301</inkml:trace>
  <inkml:trace contextRef="#ctx0" brushRef="#br0" timeOffset="39257.411">6242 14900 166,'-10'1'276,"0"-1"-4,5 0-13,-4-1-19,6 2-20,0 5-18,3-6-13,0 0 4,0 0 4,18 0 2,7-3-11,16 3-24,7-2 10,28 7-13,1-5-18,2 5-8,0-4-29,-7 2 8,-6 35 18,9-47-36,-8-15-13,-22 29 25,2 2-37,1 12-7,-7-21-6,-12-3-5,-1 7-22,-5-2 17,-2-4 4,-10 4-12,-2 0-2,-1-1 3,-4 1-7,3-5 0,-2 5-13,-5 0 11,0 0 20,5 0-69,-5-4-34,0 4-48,-7-5-17,7 5-16,-22 1-33,6 0-25,-6-6-46,-1 0-33,-5 14-25,-9-14-226,-5-12-563,-27 17 249</inkml:trace>
  <inkml:trace contextRef="#ctx0" brushRef="#br0" timeOffset="40073.1858">6287 15047 41,'-24'5'237,"9"0"-19,2 3 1,3-7 9,5-1-14,-5 13-6,4-13-14,2-9-10,4 9-10,0 0 22,0 0 3,0 0 11,0 0 21,0 0 26,28 9-3,14-2-2,-14-7-4,19 2-20,-5 1-31,25 1 36,1 3-20,-21-5-28,-1-1 3,29 7 18,-33-5-37,26 13-11,-24-16-3,2-3-31,23 29 25,-21-34-47,-3 5-10,0 0-27,-4-1 16,-11-7-13,-2 14-6,-6-6 0,-1 3-16,-7 0 22,9 9-8,-12-10 12,-7 0 0,2 1 11,-2-1-22,5 13-6,-9-12 4,7-3 5,-7 3 2,0 0-14,5-4-7,-5 4-29,3-4 27,-3 4-15,0 0 3,0 0-10,0 0 1,0 0 1,0 0 1,0 0-16,7-1 2,-7 1 6,0 0-11,0 0 1,0 0-6,0 0 4,0 0-23,0 0 24,0 0-3,0 0 1,0 0-2,0 0-5,0 0 12,0 0-5,0 0-10,0 0 8,0 0 29,0 0-27,-3-3-1,3 3 44,0 0-51,0 0 53,0 0-60,3 9 6,-3-9-15,0 0 16,0 0-2,0 0 5,0 0-4,0 0 19,0 0-17,0 0 4,0 0-1,0 0-2,0 0 16,0 0-20,0 0 6,0 0-8,0 0 2,0 0 4,0 0 5,0 6-10,0-6-23,0 0 32,0 0-10,0 0 12,0 0-2,0 0 12,0 0-13,2 6 27,-2-6-21,0 0-9,0 0-7,0 0 12,0 0-4,0 0 2,-2-16-11,2 16-11,0 0 20,0 0-3,0 0 0,0 0 2,0 0-33,0 0 39,0 0-9,0 0 9,0 0-3,2-2-17,-2 2 17,0 0-2,0 0-13,0 0 18,0 0 24,0 0-23,0 0-3,0 0-32,0 0 35,0 0-2,0 0-1,0 0-10,-2-3 4,2 3 8,0 0-10,0 0 5,0 0 7,0 0-7,0 0 5,0 0 3,0 0-11,0 0 15,0 0-14,0 0 4,0 0-4,0 0-28,0 0 34,0 0 23,0 0-29,0 0 7,0 0 8,0 0-8,0 0 4,0 0-8,0 0 4,0 0 15,0 0-22,0 0 4,0 0-3,0 0-3,-11-3 10,11 3-8,0 0 9,0 0-8,0 0 3,0 0 30,0 0-41,0 0 2,0 0-15,0 0-3,0 0-33,0 0-7,0 0-31,0 0-40,0 0-34,0 0-29,0 0-66,0 0-58,0 0-99,0 0-84,0 0-361,-27-4-939,-9-13 416</inkml:trace>
  <inkml:trace contextRef="#ctx0" brushRef="#br0" timeOffset="40634.5363">4260 15093 118,'-8'0'292,"-1"2"-11,2-2-3,5 5-17,-4-8-20,6 3-7,-6 0 24,6 0-56,0 0 3,0 0-15,0 0 22,41-2 30,-14-5-55,12 12 2,9-15-28,21 0 0,3 10-8,-4-14-6,-19 2-19,17 5-32,-17 3 15,-5 14-10,-2-16-11,-5-8 1,-20 13-72,8 1 48,2 5-7,-14-6-6,-3-1-11,-2 0-39,-4 2 17,3 4-16,-7-4-56,5-6 23,-5 6-74,0 0-12,0 0-37,0 0-37,0 0-20,-20-1-20,6 1-50,-6 5-31,-1-5-233,-3 2-585,-3 0 260</inkml:trace>
  <inkml:trace contextRef="#ctx0" brushRef="#br0" timeOffset="41757.8542">4232 15284 41,'-9'4'334,"4"1"-20,-2 2-14,3-3-11,1 0-22,0 2 23,3-6-25,0 0-3,22-3-16,1 7-5,1 0-11,7-9-13,10-4-21,0 9-3,4-1-45,0-5 2,2 6-14,3-3-5,-6 2-13,2 0-17,1-12-9,-18 13-10,-2-1-6,-4-2-26,-2-1 5,-6-2 9,-5 5-24,0 1 19,-3 2 5,0 0-4,-3-8 3,-4 6-21,10 0 21,0 6-1,-7-6-2,0-7-5,-3 7 14,0 0-20,0 0-6,0 0-4,0 0-2,0 0 29,0 0-36,0 0-1,0 0-2,0 0 2,7 5 12,-7-5-15,0 0 7,0 0-21,0 0 16,0 0-36,0 0 44,1 4-6,-1-4 4,0 0-2,-5 8 28,5-8-36,1 9-7,-1-9-11,0 0 9,0 0-5,0 0 7,0 0-6,0 0-8,0 0 8,0 0-2,0 0 0,0 0-4,0 0 9,0 0-10,0 0-3,0 0-4,0 0 10,0 0-2,0 0-2,0 0 5,0 0-19,0 0 19,0 0-10,0 0 5,0 0-3,0 0-20,0 0 28,0 0-6,0 0 2,0 0 1,0 0-22,0 0 22,0 0 3,0 0 0,0 0-4,0 0-8,0 0 10,1-17-1,-1 17-5,0 0 6,0 0-7,0 0 5,-1-6-1,1 6-25,0 0 33,0 0 6,0 0-17,0 0 2,0 0 18,0 0-24,-1 17 38,1-17-39,0 0 5,0 0 2,0 0-13,2 2 6,-2-2 0,0 0 1,0 0-1,0 0-1,0 0 3,0 0-3,0 0 5,0 0 24,0 0-27,0 0-2,0 0-11,0 0 16,0 0-7,0 0 7,0 0 3,0 0-42,0 0 45,-7 2 35,7-2-37,0 0 5,0 0-2,0 0 3,0 0 8,0 0-4,0 0 0,0 0 3,0 0-1,0 0-2,0 0 0,0 0-13,0 0 0,0 0 15,0 0 0,0 0-13,0 0 6,0-11 6,0 11-6,0 0-3,0 0-10,0 0 16,0 0 12,0 0-18,2-4 4,-2 4-3,0 0-3,0 12-3,0-12 6,0 0-4,0 0 4,0 0-9,0 0 6,0 0 2,0 0-4,0 0-20,0 0 20,4 3 1,-4-3-4,0 0 6,0 0 2,0 0-5,0 0 1,0 0-4,0 0 0,0 0-7,0 0 13,0 0-2,0 0-19,0 0 18,0 0 49,0 0-55,4 2 1,-4-2-6,0 0 6,0 0 7,0 0-3,0 0-2,0 0-17,0 0 16,0 0 1,0 0 5,0 0-6,0 0 8,0 0-4,-11-12-1,11 12 0,0 0-2,-3 0 19,3 0-22,0 0 1,0 0-22,0 0 17,0 0-5,0 0 17,3 11-2,-3-11 3,0 0-4,6 7 10,-6-7-11,0 0 2,0 0-9,0 0 5,0 0-4,0 0 8,0 0-4,0 0-16,0 0 16,0 0 2,0 0-1,0 0-1,0 0-17,0 0 22,-5-18-1,5 18-12,0 0 16,0 0 10,0 0-16,0 0 2,0 0-1,0 0 2,0 0 18,0 0-22,0 0-2,0 0 22,0 0-19,0 0-6,0 0 5,0 0 3,0 0 16,0 0-22,0 0 1,0 0-1,0 0 1,0 0 29,0 0-43,-4 0-4,4 0-15,0 0-2,0 0-19,0 0-14,0 0-15,0 0-46,0 0-7,0 0-24,0 0-47,11 0-30,-11 0-36,13 3-16,9 13-69,4-17-382,2-2-805,14-4 356</inkml:trace>
  <inkml:trace contextRef="#ctx0" brushRef="#br0" timeOffset="42991.4672">11634 14504 151,'-25'-9'286,"1"1"-3,10 1 10,4 6-4,0-3-27,1 3 4,4-2-44,-1 1-12,6 2-23,-5 1-41,5-1 8,0 0 40,0 0-57,38 0-6,1 8-12,12-6-1,-2 2-9,34 7-1,0-11-8,0 10 11,5 4-11,3-10-11,1 6 5,-2-3-8,0 0 4,2 3-14,0-9-8,-7 9-31,-1-8 27,-8 0-3,2 1-20,-13 17 7,-23-25 9,-1 2-17,-13 10-5,-3-15-2,-1 0 0,-9 5 34,-3-2-38,-2 3 0,-1-1 1,-2 1-3,-5 0-5,3-1 2,5-2-1,-8 4-16,1-3-21,-1 3-16,-1-3-63,0 0-53,-1 4-42,-6-5-26,3 3-11,-13-4-73,-8 3-27,-4 3-17,-14 3-211,-8-3-597,2 8 265</inkml:trace>
  <inkml:trace contextRef="#ctx0" brushRef="#br0" timeOffset="43371.9929">11561 14882 141,'-23'-1'243,"1"-5"0,4 10-5,6-3 6,4-1-2,-1 1-5,4-1-13,-4 1-1,4 0-35,0 3-11,5-4-1,-5 0-8,5 0-8,0 0 9,0 0 4,0 0-41,0 0 49,0 0 16,15 5-15,-2 2 5,6-5-26,10-4 13,10 12-2,10-8-6,21-6-16,0 9-6,0-1 17,-23 1-20,37 7 6,2-16-7,-7 16-22,15 0-4,15 3-13,-20-7-4,1 4-10,-2-4-25,1 5 9,-2 14-8,-6-30-11,-8 1 4,-25 2-22,1 5 7,-6 8 0,-17-15-24,2-5 18,0 15 55,-8-16-60,-7 4-5,-3 1 10,0 0-7,-5 4 6,0-2-13,3-9 1,-4 10-1,-1-2-13,0-4-9,-2 2-22,-1 4-16,5-10-43,-5 10-14,0-5-35,-5-4-50,3 4-29,-3-4-71,0 1-41,-2-1-54,-2-4-65,-5 1-360,4-1-866,-5-5 383</inkml:trace>
  <inkml:trace contextRef="#ctx0" brushRef="#br0" timeOffset="43826.583">12900 14397 124,'-7'-46'202,"2"11"15,2 6 14,1 0 19,5-6 17,-3 18-4,-3 4-21,6-4 20,-3 9-9,2-3 0,-4 4-36,1 2 18,4 0-13,-3 5-31,0-20-20,0 19-43,0 1 12,0 0-19,0 0-11,0 0-19,0 0 36,0 0-59,0 0-20,5 22 2,-1-12-6,6 9 6,4 6 0,13 9 4,-3 2 1,6 0-2,-1 1-20,4 1 24,6 4-5,-5-8-11,-2-2 12,6-4 7,0 3-24,-4 4 7,3-11 4,-12-6-5,10 9-6,-15-15-8,-4-7 7,-7 2 21,1-2-36,-3 1 0,0-3 26,0-12 21,-7 9-7,6 4 35,2 11 6,-5-17-8,-3 2-13,0 0-19,0 0 4,-1-17-9,-2 10-20,-2 0 12,-7 2 6,-2-5-27,0 8-10,-11 4-10,-4 2 6,3 7 34,-19 3-39,-22 14 6,4 9 7,22-9-15,-15 29 9,14-28-16,2 3 5,2 1 1,3 2-6,5-5-1,2 5-3,10-8 4,-17 6-2,22-10 1,0 3 6,-1-3-6,3 1 1,2-7-13,2-3-8,-2 8-22,3-11-43,2-6-13,-1 4-46,1-4 7,0-5-25,4 0-24,-3 6-10,3-6-26,0 0-93,0 0-74,3-20-350,3-5-803,-2-2 355</inkml:trace>
  <inkml:trace contextRef="#ctx0" brushRef="#br0" timeOffset="44160.3118">12452 13609 225,'0'0'236,"0"0"-16,2-5-16,-2 5-14,0 0-30,0 0-7,10 14-7,-2 0-2,-4 3-12,5 6-8,3 5 5,-2 2-22,4 4 43,2 10-20,-3-1 9,2 8-20,-5-19 5,-2-3-22,-1 17-11,0-20-9,6-4-1,-6 4 8,0-7-29,0 6-2,0-11-8,-3 1-6,-5-3-28,7-2-4,0 3-24,-2-4-30,-3-5-12,-1-1-1,1-1-33,1 3-28,-2-5-33,0 0-79,4-9-26,-3-3-167,1-6-454,1 1 201</inkml:trace>
  <inkml:trace contextRef="#ctx0" brushRef="#br0" timeOffset="44340.4798">12819 13750 138,'5'-12'219,"-1"7"-19,-1-5-3,-2 8-42,-1 2-7,0 0-6,-11 8-1,-6 7-6,2 5 4,-5 6-8,-7 6-3,4-9-8,-13 12-10,10-1-6,-3 0-9,1 0-9,11-7-7,-14 4-7,11-7-7,2-9-19,0 9-27,0-2-16,-1-2-40,5-4-39,2-4-32,-1-1-25,2 0-40,-8 3-21,9-9-132,1-5-352,2 0 156</inkml:trace>
  <inkml:trace contextRef="#ctx0" brushRef="#br0" timeOffset="44518.9778">12259 14083 115,'-2'-7'237,"-1"2"34,1 1 12,-1 1-2,2-7-21,1 6-23,1 0-27,-1 4 5,12-6-32,-1 0-13,14-2 9,15 3-22,9 8-21,-7-9-8,2-8-12,-5 14 11,12 0-31,18 8-25,-29-7-26,-11 2-40,-1-1-42,10 1-48,-9-2-44,-5 2-44,-1-4-53,0 2-45,-8-1-163,0-7-470,0 7 208</inkml:trace>
  <inkml:trace contextRef="#ctx0" brushRef="#br0" timeOffset="46044.8626">13526 13875 6,'1'-14'272,"0"-15"0,-3-7-11,-3 9 17,3 1-39,-1 11-16,-5-19-15,0 2-10,1 1-12,-3 0-4,-1-1-11,-1-2-24,-3 1 13,-3-6-59,-6 3 30,7 14-10,-1-7-15,-8-5-3,15 17 16,-18-15-29,6 16 3,-6-17-28,-7 3 9,10 13-17,-12-10-1,-20-31-3,16 43 17,2-1-37,-5-2-5,1 7 4,0 6 0,-2-5-26,1 3 21,4 14 6,-7-14-12,-18 1 10,18 0 10,-3 4-9,-15-6-17,17 10-6,0 3 6,-22 10 36,26-13-32,-4 13-8,1-8-19,-17 15 21,22-5-4,13-5-4,-11 2 0,-1 6-32,1 6 37,7 3-10,-7 0 11,1 5-10,-21 16 12,29-15-13,-4-4 9,3 13-28,3-4 21,5 3 6,-8-3 2,2 4-3,3-1 19,1-6-23,2 18-4,3-12 4,2-5 0,0 5-3,5 0 2,3 10 2,-2-21-3,1-1 4,-6 18 4,8-3-11,4 38 4,-3-50 5,3-5-6,-3 3 15,4 13-15,0-9-1,-1 11-17,3-1 25,4 6 26,-5-3-28,-1-4-4,5-12 2,-1 3 3,4 17 4,-1-19-2,2-2 8,-1 3 0,3 15-12,5 37 4,-2-51 2,-4-9 9,1 4 14,4 0-15,3 15 3,0-14 1,7 11-7,-2-12 18,-5 0-18,8 18 0,0-7-15,-2 2 28,2-16 10,-2 9-26,0-14 2,-2 4 6,6-2 38,5 16 24,-6-15 5,7 11-8,2-6-4,4-1-11,1 10-5,-4-13-8,4 0-6,-2-3 13,0 5-23,3 7-7,-10-19 3,10 5-6,4-2-3,-13-9 2,7 19 1,-8-16-23,1 1 19,9-1-11,-11-2 4,6 19 5,-6-25-3,4 0-5,-3 3 41,12-3-43,-9 1 0,2-1 27,7-2-22,0 30 7,-12-36-4,10-27 7,-7 31 3,-1 5 3,-2-7 5,3-1 1,-4 0-12,-2-2 52,18-1-52,-6 14 6,-5-17-9,8-4 0,-11 0 23,12-2-33,6-1 9,-7 3-13,2 2 6,8-6 1,-9-2-2,0 6-1,2-4-23,-1 1 24,-12 9 53,12-17-65,2 10 4,-2-10 8,-2-2-6,-21 26 3,22-28-4,-3-2-8,-4 3 3,-8 5 6,-4 3 5,12-12 3,-1-4 1,-14 8 6,14-7-13,6 1 5,-9-5 0,3-3-5,-4 2 31,1 3-16,-1-7-10,-4 1-12,3 1 25,-12 14-21,2-4 16,1-1 7,-3-2 7,1 5-22,-11-1 14,10-15-11,-3 16-1,-2-6 29,1-11-19,-3 16 12,-3-4-6,1-27-12,0 28-17,1 0 19,1-6 4,-3 4 0,0-2 1,-1 4 39,-1 1-44,9-3 16,-7 6-7,-4 2 4,7-1-3,-8 6-10,1-10-3,0 11-2,-5-7-1,10 2-13,-10 0 17,4 0-5,-5-1-9,4 7 10,0 9 68,-3-15-68,3 6-1,-4-7-19,5-1 21,0 8 2,-2-1-2,-2-13-1,-6 14-45,7 5 58,1 11 10,2-13-6,-3-1-7,5-1 8,-4 0-10,5 13-19,-8-14 13,3 2 5,-2-2-35,0 2 25,-1-2-7,-2 3-6,4-4 0,4 3 0,-10-9 0,0 18 0,-1-18 0,1-1 0,5 17 0,-8-16 0,0-8 0,2 14 0,1 5 0,0 9 0,3-11 0,0 1 0,-11-2 0,9 5 0,11 5 0,-13-8 0,2 5 0,4 2 0,-12-5 0,1 1 0,1 0 0,-2-5 0,3 10 0,-9-4 0,4 4 0,4-3 0,2 3 0,-1 15 0,7-15 0,0 2 0,0 1 0,2-3 0,2 3 0,-1 2 0,4 2 0,-13-10 0,9 9 0,4 1 0,0 0 0,-4-5 0,4 5 0,0 0 0,-5-9 0,5 9 0,0 0 0,-8-2 0,8 2 0,0 0 0,0 0 0,0 0 0,0 0 0,0 0 0,0 0 0,0 0 0,0 0 0,0 0 0,0 0 0,-11-2 0,11 2 0,0 0 0,-5-9 0,5 9 0,0 0 0,0 0 0,0 0 0,0 0 0,0 0 0,0 0 0,0 0 0,0 0 0,0 0 0,0 0 0,0 0 0,0 0 0,0 0 0,0 0 0,0 0 0,0 0 0,0 0 0,0 0 0,-4 11 0,4-11 0,0 0 0,0 0 0,0 0 0,0 0 0,0 0 0,0 0 0,0 0 0,0 0 0,0 0 0,0 0 0,0 0 0,0 0 0,0 0 0,0 0 0,0 0 0,0 0-17,0 0-34,0 0-55,0 0 31,0 0-1,0 0-30,0 0-28,0 0-8,0 0-77,0 0-58,0 0-62,0 0-62,0 0-108,0 0-16,0 0-344,0 0-942,0 0 416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29T10:09:44.59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66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1" timeString="2022-03-29T10:33:28.857"/>
    </inkml:context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9385 3738 92,'-3'-4'150,"-6"2"15,6-3-21,-2-4-3,1 8 3,-1 0 3,-5-3-3,8 2-7,-3-8-3,0 9-26,5 1 16,-4-3-15,4 3-7,0 0-12,0 0-20,-6 4-3,6-4-8,0 0-7,0 0-4,0 0 19,13 9-10,-6-12 8,5 7-24,1-1 29,13 9 27,0-7-27,14 7 6,0-11 0,5-2-6,6-2 6,19 3-15,3-18-1,-2 22-8,0-4 8,5 7-1,-6-12-8,-2-5-8,-22 10 18,33 4-20,0-19 0,-30 18-12,1-3-4,0 0 5,22 1-6,-4 6 4,-26-3-9,5-8 10,21-3-12,-28 6 1,2-9 0,-1 10-41,0 0 75,3-3-18,-1 3 41,2-18-21,2 20 59,1-3-60,-6 0 1,2 0-4,-3-5-19,-1 8 14,-10 1-11,-2 1-4,2-4-9,10-3 10,-13 4-8,-3 0-11,1-7-2,-2 9 8,1-2-10,-1 0-20,3 0 30,15-17-1,-17 20 22,0-4-20,-1 3-48,1-3 45,-6-10-25,-3 11 24,-1 1-3,-1 2 21,1-4-23,0-7-4,-4 8-43,0 0 36,3-7 14,-5 9 3,1-17-4,-7 18-33,-2-4 39,10-6 1,-10 6-5,5 5 0,-5-5 18,2 4-51,-2-4 24,12 0 10,-12 0-8,0 0 14,0 5-20,0-5 8,0 0-35,0 0 43,0 0-2,0 0-6,0 0 6,0 0 0,0 5 11,0 6 3,0-11-2,0 0 6,0 0-7,0 0-5,0 0 6,0 0 2,0 0-12,0 0 23,0 0-28,0 0 8,0 0-6,0 0 2,0 0-31,0 0 39,0 0-2,0 0-12,0 0 21,0 0-1,0 0-11,-2-13 4,2 13 10,0 0-12,0 0 9,-3 16-28,3-36 6,0 20-6,0 0-10,0 0-25,0 0-52,0 0-66,0 0-50,0 0-101,0 0-96,0 0-299,0 0-755,0 0 334</inkml:trace>
  <inkml:trace contextRef="#ctx0" brushRef="#br0" timeOffset="10718.0505">12454 3730 2801,'0'0'14,"1"2"46,-1-1-59,0 0 16,0 2-9,1-2-14,5 15 42,-6-18-39,2-8 1,-2 10 22,0 0-21,9 0 4,-9 0 2,13 0 8,-4 1 45,5 8-41,0-2-10,10 2 30,17 1 43,33 8 6,2-5-8,18-12 0,-5 16-8,4 2-4,4 1 5,-6-4-23,3-31 1,-4 43-10,2-2-2,-6 8 15,5-16-19,-1-7 8,-7 17-7,-7-10-17,-11 23 6,4-33-8,-24-16 13,-2 16-38,-1 2 61,0-1-6,-13-4-3,-2-5-2,-11 2 2,7-1-11,-1-2 3,-6 1-10,-7 0 3,4-2 37,-4-1-48,0 12 0,-4-12-46,-5 3 54,12-3-9,-9 2-2,1-3 0,-4 4 3,7-3-8,-1 14 8,-6-11-14,0 0 6,4-8-7,-4 8-12,0 0 10,0 0-1,4-19 3,-4 19 24,0 0-37,0 0 9,0 0-9,0 0-1,0 0-31,0 0 21,0 0 19,0 0-3,0 0-6,0 0-30,0 0 28,0 0-5,0 0-39,0 0-3,0 0-32,0 0-15,0 0-25,0 0-24,0 0-26,0 0-60,0 0-74,0 0-179,0 0-538,0 0 238</inkml:trace>
  <inkml:trace contextRef="#ctx0" brushRef="#br0" timeOffset="11523.8484">15400 3661 39,'-6'-9'135,"6"9"-14,-4 1-8,4-1-4,0 0 10,0 0-3,0 0-4,20 17-8,-4-8 3,10-4 2,15-32-10,2 48-46,2-3 42,3 2-3,22 7-1,-22-31-2,20 36-13,-4-8 7,4 5-4,-21-15-2,0-6-9,22 12-6,0-4 3,0-5-1,-23 2-9,22-1 6,-25-3 26,28 2-40,-23-24-2,3 26-58,-6-6 56,-3 1-10,3 0-1,-4-31-5,0 34-1,-3-4-1,-14-1 34,6-4-38,-5-9 10,0 11 13,-2-2-6,4 10 3,-5-14 4,-5-8 17,-3 10 29,3-1-48,-8-9 2,6 10-5,-4-9 0,-4 10-52,2 0 63,1-8-1,-2 7-2,-8 0 3,14 1-8,-14-1 16,14-1-3,-14 1-27,3 1 14,-3-1-34,0 0 35,4 4-7,-4-4 1,0 0-9,5 3 13,-5-3-21,0 0-9,0 0 5,0 0-5,1 4 5,-1-4-9,0 0 5,0 0 10,0 0-17,0 0 4,0 0-7,0 0-3,0 0-29,0 0 2,0 0-37,0 0-34,0 0-40,0 0-15,0 0-77,0 0-61,0 0-222,0 0-555,0 0 246</inkml:trace>
  <inkml:trace contextRef="#ctx0" brushRef="#br0" timeOffset="12488.8246">17724 3905 64,'-4'1'100,"-1"5"14,0-8-12,1-15-2,1 17 8,3 0 21,-1-4 4,1 4 0,-3-1 3,3 1-13,0 0 9,0 0-7,0 0-15,0 0 6,13 11-11,-5-9-7,8-2-7,5 5-28,4-1 19,3 2-18,13 2 2,0-15-1,3 20-23,2 0 9,-5 4 11,32-7-14,-8 4-6,-14-7 14,19-2-15,-5 27 1,-17-30-4,22-19 6,-26 26 3,22 6-8,-21-24-2,0 26-3,0-3 5,-18-5 20,15 6-31,6-34-4,-11 38 3,-13-9-4,-9 0 10,9-3-4,-4-3 9,-5 2 2,-2-4 15,-6 1 39,3-3-35,-3-5 17,0 7-43,-1 0 19,-2 1 35,-4-3-19,11-4-10,-11 4-6,0 0 20,7 9-4,-7-9 7,7-30 6,-7 30-9,0 0-4,5 9 0,-5-9-23,0 0 17,0 0-31,4 9 22,-4-9-11,3 2 1,-3-2 13,0 0-70,0 0 53,0 0-2,0 0-64,0 0 71,4 3-2,-4-3-14,0 0 5,0 0 7,0 0 3,8 9 15,-8-9-19,0 0-5,0 0 33,0 0-35,0 0 1,0 0-3,-4-18 6,4 18-23,0 0 22,0 0-15,0 0 14,0 0-6,0 0-25,0 0 17,0 0 9,0 0-6,0 0-3,0 0 6,0 0-7,0 0 2,0 0-8,0 0 7,0 0 24,0 0-33,-7-2-3,7 2 43,0 0-44,0 0 2,0 0-7,0 0-3,0 0 21,0 0-19,0 0-2,0 0 0,0-14 4,0 14 18,0 0-25,0 0 3,0 0 0,0 0 3,0 0 2,0 0-6,7 20-1,-7-20-31,0 0 36,0 0 13,0 0-14,0 0-5,0 0-20,0 0 25,0 0 41,-13 1-45,13-1-1,0 0 38,0 0-40,-4 6 3,4-6-5,0 0 2,0 0 20,0 0-18,3 3-3,-3-3-5,0 0-15,0 0 8,0 0-43,0 0-21,0 0-61,0 0-25,0 0-74,0 0-21,4-18-55,-4 18-108,0 0-259,0 0-744,0 0 330</inkml:trace>
  <inkml:trace contextRef="#ctx0" brushRef="#br0" timeOffset="24694.8524">1942 5455 121,'0'0'87,"0"0"34,1 4 6,-1-4-13,0 0 9,0 0-3,0 0 9,0 0 4,-4 4-6,4-22-1,0 18 13,0 0-11,0 0 3,0 0 1,0 0 3,-3 17 17,3-17-13,-1 5 4,1-5 3,0 0-6,0 0-18,0 0-1,0 0-11,0 0-4,0 0-16,-3-15-21,3 8 12,0-2-18,0 1-9,0 1-2,4-3-4,-5-1-2,-2-19-8,0 23-18,0 1 9,-5 3 63,5-3-72,3-6 0,-3 7-3,-1-6-6,4 11 1,-3-3-2,-1-9 11,-2 5-24,3 2 11,-12 15-6,12-17 0,-1-1-5,0 0-10,-2 2 8,5-6 5,-8 9 2,1 1 5,-8 2-18,5 2 8,3-7-12,-5 12 6,0-2 0,-8 4-18,8 4 12,2-10 5,-4 13 1,-1 2-10,-1 9 17,9-13-15,-1-12 0,1 12 42,2 0-45,-2-1 0,5 2-2,-4-6-7,-10 8 1,17-4-24,-1-9 9,2 8 0,-2-4 11,-2 4 18,3-4-24,4-1 5,-1 3-41,-2-2 50,2 1 6,1 2 2,-1-6-2,1 4-2,2 0 8,-6 4 13,6-8-10,-2-5 2,3 7 21,0 0-14,-4 8 4,5-11-5,2-6 0,-6 5 22,9-1-21,3 5 0,-7-4 0,1 0 1,0-3-9,0 2 13,4 2 1,-7-4 2,3 1-10,-7-1-1,5 3 3,-1 1-5,3-3-13,-1-1 21,-4 3 6,2-3-7,3 6 0,-6-3-9,3-2 7,-4 3 25,3-3-33,-2 4 13,1-3-50,1 1 41,-1 4 1,0-2-2,-5-5 1,7 3 9,-2 4-8,-3-2 0,4 4 2,-5-5 1,-2 7 16,5-1-15,-1 6-3,-2-7 0,2-3 3,-6 1-3,6 3 5,-3-8-5,0 10-4,0-1 11,-3 2 12,0-3-14,-2 5-3,-1-1 5,-1-3-1,0 0 9,-3 1-10,2 3 1,-5-6 21,1 3-25,-4 6 6,3-14-6,1-1 2,-5 0 7,-3 1-4,0 8-8,3-17 9,-2-12-3,3 17-13,2-4 17,-11-4 9,11 3 8,0-3 4,-9-3 1,13 1-2,0-4-1,-4 2 11,3 0 0,1-1 19,0 0 5,3 7 6,1-4-6,1-2 5,-1 6 10,5-3-4,-5-2-13,3 6-18,2-1 19,-2 6-5,3 0-9,-4-16-2,3 14 14,1 2-23,0-7-2,0 7 2,0 0-10,-9-3-48,9 3 43,0 0-6,0 0-16,0 0 25,-7 2-17,7-2-2,0 0 10,0 0-28,0 0 34,0 0 10,0 0-29,0 0 2,0 0-1,0 0-10,0-4 16,0 4-2,0 0-8,0 0-14,0 0 14,-3-3-5,3 3 0,0 0 13,0 0-9,0 0-4,2 15 2,-2-15-10,0 0 9,0 0-64,0 0 60,0 0 0,0 0-36,0 0 21,0 0-12,0 0-19,0 0-9,0 0-30,0 0 4,4 2 16,-4-2-38,0 0-14,0 0 2,0 0-13,3 9-6,1-8-22,2-16-29,-6 15-43,9 3-220,-9-3-494,15 0 219</inkml:trace>
  <inkml:trace contextRef="#ctx0" brushRef="#br0" timeOffset="25815.1517">2367 5588 39,'-4'-7'238,"4"7"-26,-4 2 2,4-2 6,0 0-26,-7-2-16,7 2-29,0 0 16,0 5 15,0-5-41,0 7-14,0-7-3,0 0-11,5 3-11,-5-3-9,0 0-9,0 0-26,0 0 15,0 0-7,7 1 6,-7-1-3,12-2 30,3 7-24,13-5-5,-4 3 0,3 3-1,-2-3 5,19 2-14,1 7 2,0-7-30,-1-4 16,1 7 2,-1-3-16,-1-5-7,0 8-12,-15-3 14,1 5 29,0-7-37,1 0 8,-4 2 45,-2 0-63,-13 10 11,3-15-17,2-22 0,-5 25 15,-4 0-14,-3-8 1,-4 5 2,9-6 1,-9 6-3,0 0 4,0 0 7,0 0-12,8 8-4,-8-8-23,0 0 15,7 8-20,-7-8-26,0 0-11,0 0-36,0 0-48,0 0-36,0 0-36,-20 4-20,12-4-24,-2 0-171,-4-7-473,1 10 209</inkml:trace>
  <inkml:trace contextRef="#ctx0" brushRef="#br0" timeOffset="26274.1084">2334 5804 33,'0'0'205,"0"0"-10,-5 4 0,5-4-7,0 0-7,0 0-16,0 0 7,-5 6-9,5-6-7,0 0-13,0 0-18,0 0 3,0 0-11,0 0-22,0 0 9,0 0-26,0 0 13,12 7-7,-4-4-12,3-3 27,11 11 20,2-10-27,4-6 8,10 9-31,6 2 20,2 0 4,1-3-12,1-15-8,20 27 11,-22-9-27,-7 6-26,9-7 14,-2-17-4,-16 19-6,11 1 2,-1 10-3,-11-16-8,-5-1 8,-3 2-38,-4-2 26,3-1-6,-12 1 3,-2-1-3,-6 0 14,8 2-10,-8-2-9,0 0 29,10-2-3,-10 2-7,0 0 2,7 15 0,-7-15-49,0 0 48,0 0 11,0 0-43,0 0-22,0 0-39,0 0-47,0 0-42,0 0-43,-11-21-54,11 21-18,-3-11-273,0 2-584,1 4 259</inkml:trace>
  <inkml:trace contextRef="#ctx0" brushRef="#br0" timeOffset="27587.3931">3056 5518 60,'-3'-17'256,"-4"10"-25,2-1 3,-1 7 1,6 1-23,-7-13-10,5 11-3,2 2-31,-4 0-14,4 0-5,-3-32-17,-2 35-53,5-3 44,-4-25-7,4 25-19,0 0-7,0 0-7,0 0-6,-5 25-11,5-25-8,0 0 0,0 0-26,3 9 10,-3-2-4,0-7-13,4 6 2,-2-2 49,2 1-54,-4-5-10,11 17-6,-1-3 20,4 11 32,3-11-20,-4-8-3,8 17-21,6 9 31,-9-15 3,14 14-23,-6-25 17,5 24 40,-9-10-52,16-2 3,-17 0-9,-2-7-1,-12 0 59,11 0-64,-3-8-5,-3 6 2,-1-3 19,-14-1 44,13-2-62,3-6 24,-9 7 4,-1 1 20,-3-5 34,7 3-22,-7-3 8,4 3-16,-4-3 32,3 4 33,-3-4-40,0 0-6,0 0 23,0 0-38,4 2-3,-4-2-6,0 0-6,0 0 12,0 0-23,0 0-5,0 0-8,0 0-6,0 0 16,0 0-19,2-10-1,-2 10-7,0 0 1,0 0-1,0 0-8,0 0-7,-20 1-34,4 4 36,1 4 4,-12 1-6,-7 12 2,0 0-23,1 2 26,-4 11 14,12-18-21,-1-11 1,-5 23-21,0 2 27,0 5 1,13-17-1,3-16-6,-3 19-10,6 0 12,-1-15 3,3 10-4,2-3 2,-6 2-72,8 0 73,2-21-3,3 13-6,-1-1 4,-2-2-1,4-5 4,0 0 4,-3 7-23,3-7 26,-4 5 11,4-5-17,0 0 6,0 5-3,0-5 7,-4 4 12,4-4-2,0 0-1,0 0 32,0 0-32,0 9 5,0-9-7,0 0 6,0 0-31,0 0 30,0 0 3,0 0-3,0 0-4,0 0 14,0 0-14,0 0 1,0 0-10,0 0 11,0 0-10,0 0 13,0 0-1,0 0-27,0 0 26,0 0 15,0 0-16,0 0-2,0 0-15,0 0 18,0 0 7,0 0-10,0 0-3,0 0 28,0 0-32,0 0-11,0 0 7,0 0-2,0 0 53,0 0-62,0 0 5,0 0 2,0 0 0,0 0-21,0 0 14,0 0 3,0 0 2,0 0-3,0 0-8,0 0 11,0 0-2,0 0-11,0 0 19,0 0-15,0 0 12,0 0-6,0 0 1,0 0 3,-6 6 10,6-6-9,0 0-1,0 0 16,0 0-24,0 0 4,0 0-1,0 0-3,0 0 25,0 0-24,3 9 3,-3-9-5,0 0 2,0 0-20,0 0 23,0 0 1,0 0-1,0 0 3,0 0-10,0 0 8,0 0-1,0 0-30,0 0 34,0 0 16,0 0-15,0 0 3,0 0-21,0 0 28,0 0 1,0 0-2,0 0 1,0 0 83,0 0-98,0 0 4,0 0 3,0 0 0,0 0 32,0 0-36,0 0 1,0 0 2,0 0-1,0 0 28,0 0-29,0 0 3,0 0-3,0 0 0,0 0 3,0 0-4,0 0-2,0 0-18,0 0 28,0 0 20,0 0-30,0 0-2,0 0-13,0 0 21,0 0 19,0 0-27,0 0 4,0 0-39,0 0 45,0 0-7,0 0 3,0 0 2,0 0 6,0 0-8,0 3 3,0-3-2,0 0-1,0 0 8,0 0-14,-6-25 3,6 25-1,0 0 2,0 0-9,0 0 9,9-4-8,-9 4-20,0 0 30,0 0 3,0 0-4,0 0-10,0 0-13,0 0 22,0 0 1,0 0-5,0 0-1,0 0 20,0 0-13,0 0-11,0 0 2,0 0-2,0 0-34,0 0 47,8 20-2,-8-20-1,0 0-2,0 0 20,0 0-21,0 0-8,0 0 10,0 0-12,0 0 49,0 0-41,0 0-1,0 0-21,0 0 21,0 0-33,0 0 39,0 0 1,0 0-17,0 0 13,0 0 15,0 0-14,0 0-5,0 0-33,0 0 44,0 0-7,0 0-3,0 0-15,0 0-39,0 0 0,0 0-23,0 0-29,0 0-31,0 0-39,0 0-37,0 0-37,0 0-42,0 0-45,0 0-36,0 0-91,0 0-278,3-18-802,4 11 354</inkml:trace>
  <inkml:trace contextRef="#ctx0" brushRef="#br0" timeOffset="35624.1012">4107 5741 49,'0'2'100,"0"-2"-12,0 7-5,1-3-11,-1 1 17,0-1-16,0 3 10,2-6-10,-2-1 5,1 8 8,-1-8 4,0 0 8,0 0-19,0 0 38,0 0 7,0 0 5,0 0 4,4-2 2,-4 2-4,4 2-3,-4-2-2,0 0-7,3-8 11,0 4-29,-2 0-3,2 0-33,0-2 22,0 3-2,0-5-9,1-8-12,-1 7-15,-1-1 12,0-2-7,-1-1-5,2-1-1,0 2 15,-2 2-18,-1-1-8,2 1 4,-1-7-4,-4 6-11,3 2 6,0-20-8,-1 20-9,0 4 3,-2 0 12,1-3-16,-2-8-6,-3 11-9,0 1 4,-8 1 38,2 3-42,-8-14 1,1 23-1,-1 0 0,-13 19 2,13-17-3,1-21-8,-4 32 9,3 3 1,-9 9-8,11-10 3,2-6-1,-10 14 10,15-5-9,6-16-6,-4 14 3,4-1-1,-3-1 25,6-5-25,3-6 5,0 8-12,1-5 14,2 1-2,3-2 4,0-7 8,2 6-19,2-4 23,-3 1 10,5-2-15,2-8 1,-1 2-34,4 1 35,7-6 11,-10 3-14,4-17 5,-4 14-26,1-3 26,-3-4-4,7-4 5,-3-3-4,1 0-4,-2-3 7,8-20-3,-11 23-8,-4 2 9,2 0 10,0-7-1,-2-2 18,-1 10-23,-4 2 37,1 6 30,-1-3-12,0 2 2,-2 0 4,1 2-4,-2 4-13,1-4-7,2-12-10,-4 16 13,1 1-30,0 0-12,0 0-3,0 0-2,-12 19 26,8-9-19,1-8-7,-2 17 4,-1 6 0,-4-1 11,6-7-20,1 13 5,0-16 8,0-3-17,4 14 25,-2-14-29,0-6 0,1 5-11,1 0 14,-2-2 10,3 2-12,3-9 3,-3 11-18,3-3 26,-2-9 0,4 11 12,0-2-16,-3-4-33,3 0 41,8-8 1,-7 6 2,2-1-1,0 0 17,2-4-22,2 2 4,-1-3-46,1-3 51,0 3-3,-4-2-5,-3 6 7,0-6-42,0 0 46,-1 5-8,1-4 1,-2-24-8,-2 27-22,0 1 34,4-1-3,-7 1-5,3-3 6,-3 3 4,6-2-34,-4-9-19,-2 11-24,0-3-24,0 3 4,0 0-46,-1-3-25,1 3-40,0 0-18,0 0 5,0 0-68,1-11-40,-1 11-181,3-5-532,-3 5 236</inkml:trace>
  <inkml:trace contextRef="#ctx0" brushRef="#br0" timeOffset="36395.6569">4822 5507 188,'0'-4'189,"3"0"-23,-1 1 1,-2 3-38,5-12-16,-5 12-11,0 0-10,1 19-14,-6-8 7,2-5-13,-7 19-37,0 5 50,-9 15-6,6-16-1,-4 0-10,-7 10-2,10-10 0,3-4 7,-7 5-8,2-4 15,-5-1 8,5-2-22,4-1-3,-1-2-26,3-5 19,3-1 25,1-4-37,1-5-6,-1 5-8,3-3-2,-1 6 3,2-9 1,2-4 8,0 0-2,-5 2 38,5-2 14,0 0 19,0 0 19,-11 2-10,11-2 5,0 0-17,11-13-1,-6 5-3,7 0 4,-2-4-18,4-7-15,0-5-16,4 1-3,-1-2-3,-1-1-5,4-13-11,-2 12-29,0 2 26,-1 1 25,0-4-32,4-11 2,-7 14 1,2 0 9,3 7 0,-6-7-1,4-22 9,-6 27 22,-1 5-4,-4-14 3,5 12-8,0-4-9,-1 7 12,0-2-4,0-10-4,0 11-5,-5 3 12,-4 3 7,5-4-10,-1-16 4,0 25-13,-2 1 0,-3 3 18,0 0-32,10-17-5,-9 17-11,-1 0 7,0 0-9,0 0 2,0 0-10,0 0-28,5 12 24,4 1 1,-8-6 6,1 9-5,1 4-11,0 6 8,4 1 5,-3 4-19,-4 3 19,10 10 25,-7-9-31,-2-2-3,3 1-14,-2 1 19,-2 13 2,4-15-2,-4-14-1,0 12-4,0-2 0,-1-9-1,2 14 6,-1-4 0,-7-3-7,7-7 8,3-17 1,-2 24 0,-1 1-2,2-4 8,-1 1-8,-1-7 1,0-5-56,3-3 54,-3 0 19,0-3-19,0-7 3,0 0-2,0 7-1,5 10-2,-2-10-1,-3-7 2,0 3 8,0-3-7,3 0 2,-3 0 2,0 0 0,0 0-10,0 0 17,0 0 1,-1 7-6,1-7-14,0 0 33,0 0-75,-5 5-31,5-5-76,0 0-2,0 0-29,-3-17-49,1-8-43,2 16-85,-3 2 9,-7-6-37,9 4-204,-5-25-642,1 24 285</inkml:trace>
  <inkml:trace contextRef="#ctx0" brushRef="#br0" timeOffset="36680.8523">4742 5770 259,'-6'-3'284,"5"1"-19,1 2-15,0 0-19,-4-2-11,4 2-13,0 0-24,14-17-14,0 16-5,2-1 0,24 0-10,-17 2-2,5-13-6,3 14 3,-3 0-22,13 14 9,-18-18-38,3-3-1,0 4-23,-4 2 6,1 11-9,-8-14-6,4-7-8,-6 10-16,-5 0 4,0-11 0,-1 11-9,-3 3-15,-4-3-30,7 0-18,-1-4-26,-6 4-39,0 0-25,7 4-45,-7-3-25,0-1-51,0 0-50,0 0-182,0 0-509,0 0 226</inkml:trace>
  <inkml:trace contextRef="#ctx0" brushRef="#br0" timeOffset="37727.5962">5908 5504 8,'0'0'241,"0"0"-29,0 0-36,0 0-4,7 12-14,-7-9-24,0-3-8,-1 6 5,2-3-29,-1-3-12,0 0-41,-2 8 32,-1 1-16,3-5-2,0-4-4,0 3 8,0-3-20,-2 2-4,2 3-8,0-5-2,0 4-4,0-4 3,0 0-6,0 0 5,0 0 15,0 4 26,0-4-1,-3 4 21,3-4-11,0 0 35,0 0 6,0 0-13,0 0-9,0 0 10,0 0-30,0 0-12,3-18 0,-1-14-12,-2 27 7,0-7-16,0-13-7,2 16-1,-2-7-8,-2 8-2,2-2-3,0-24 3,-2 27-7,2 2-2,-4-2-19,2 2 15,-3-22 8,1 19-17,-3 1 5,0 8 8,0-4-15,-3-7-3,1 6 15,-6 1-10,-8-4 3,4 5-10,-1-9-2,0 16 7,-1 3-8,7 2-3,-7-1 1,1-4 0,-4 12 22,4-2-25,9-6 0,-7 11 6,4-1 0,-2 3-12,4-3 10,6-12 0,1 10-23,-1 2 28,7 4 5,-4-6-5,1-6 3,2 5 13,-1-1-13,6 10 8,-4-10-9,2-20 15,0 19-15,1-1 10,3-7 3,0 6 6,0-3-5,-4 2-1,5-3 9,5-1 3,-5 0-2,2 2-7,0-3-7,0 1 18,5-7-6,-3 5-16,-1-1 25,3 1-7,-1-1 7,0 2-2,-4-4-25,4 1 25,1 8 26,-4-12-29,1-8-2,-5 13-12,4 2 11,2-3-14,-5 0 5,1-1-4,-7 1-10,3 1 15,7 10-17,-5-11 9,-2 2 5,2 2-39,-2-1 35,0-9 4,2 13-3,-3 4 16,1-4 8,-3-1-27,2-4-8,-1 6-34,-2-2 41,1 4 12,-1-5-12,0-8-4,-1 5 16,-1 7-2,-5-2-8,-1 2-1,-2-2-2,-13 4 7,14-7-7,-1-13 0,-4 17-12,-1-6 18,1 3 16,-8-3-25,-1-10 6,2 7-39,-2 3 42,10 0 32,-6-10-33,-2-4-1,7 6-39,1 0 38,5 4-3,-5-7 8,1-8 9,1 5 23,3 1-20,-6-19 0,6 20 15,5 4 0,-3-4 29,5 2-1,-2 3 9,1-3-13,-3 0 21,5 0 24,-3-2-32,0-11-9,2 17 1,-2-2-13,3 3-5,0 0-6,0 0-6,0 0-18,0 0 7,0 0 0,0 0-5,-1-28-5,-2 32 12,3-4-19,0 0-1,0 0-2,0 0-2,1 18 8,-2-13-9,1-5 0,0 0-27,3 5 31,-3-1 11,0-4-19,0 0 2,0 0-8,0 5 8,-2 2 17,2-7-30,0 0-15,0 0-9,0 0-18,0 0-11,0 0-12,0 0-35,0 0-11,0 0-61,0 0-39,0 0-44,0 0-78,10 0-56,-10 0-309,31-19-765,-21 18 338</inkml:trace>
  <inkml:trace contextRef="#ctx0" brushRef="#br0" timeOffset="40023.0563">10643 5947 143,'-1'-4'206,"2"-2"-26,3 5-20,-4-4-30,0 5-1,7-2-6,-7 2-33,0 0-9,-9 10-21,4 4 12,-8 18 15,4-10-29,-2 4-4,0 4-4,0-6-9,1 26 2,2-27-5,3-9-2,-1 8-21,2-1 22,2-16-11,0 15 4,3-2 1,0-3 8,4-1-12,2-11 7,4 12 12,1-7-2,1-2-6,3-1-6,4-3 3,2-3-4,-2-6-5,-3 6 15,4-14-17,7-18-5,-11 20-21,0-6 24,0-8 0,0 6 1,-2-9 5,-5 9 2,4-3 0,-1-3 15,-6 12 0,-1 0 10,-3 4-4,1 1 14,-1 1-1,-3 4-29,4 0 13,-4 2-9,0 3-6,0 0-3,0 0-1,-9 20-1,2 11-7,-1-14-7,2-14-6,-2 24-2,2 0-9,-2-9 6,3 9-6,5-1 4,3-6-4,0 4 3,4-5 0,-3-2 2,2-2 4,1-3 8,4-2-8,-4-8-3,6 9-1,1-3 2,6 2 20,-5-7-20,2-4-5,4-3 15,0-4-7,-5 3 4,7-6-3,5-26 7,-16 27-10,8-5 18,-6-11 5,4 7-1,-3-4-1,-3 2 5,2-3-10,-2-5 1,-2 5-18,-5 5 17,1 2-19,-3 0 27,-1 0 1,1 5-28,-3-3 33,0 10 32,0-6-36,-1 1-8,-1 4-12,2 4 6,-2 0-11,2 2 2,0 0-6,-12 10-7,10 2 5,2 7-6,-3-1 1,1 7-4,2-6 23,0 8-23,6 2 1,-5-7 8,2-2-5,0-2 5,2 2-6,-2-10-1,2 9-6,2-1 8,-6 0 10,6-5-7,-7-6-1,3 3-6,0 2 9,-3-10-3,3 4 9,-3-2-9,-2 3-2,4-3 5,-1-1 5,-1 2 3,0-5-2,0 5 18,0-5-22,-6 3-1,-2-3-22,-1 0 30,0 0 35,-4-4-46,2 3 7,-1 1-2,-2-3-22,2 3 10,2-2-44,1-2-22,-2 1-36,8 3-29,2-5-60,-2 3-44,0-4-234,3 6-518,0 0 230</inkml:trace>
  <inkml:trace contextRef="#ctx0" brushRef="#br0" timeOffset="40241.3791">11510 6116 147,'3'-8'348,"0"-8"-6,-5 10-18,4 2-55,-2 4-27,0 0-25,0 0-26,-3 14 6,-3-4-41,-1 21-14,0-14-14,-6 3-2,-3 5-5,4-2-30,5-11-7,0 12-25,-1-4 8,11 9 13,-11-12-33,5-10-2,-2 7 17,4-1-24,-1-9-5,1 6 1,4 0-1,-3-4-21,1 2 30,7 0-8,1-2-4,1-2-34,5 0-59,-1-2-47,0-6-74,9-2-94,-2-7-239,2 4-561,-4-7 248</inkml:trace>
  <inkml:trace contextRef="#ctx0" brushRef="#br0" timeOffset="40354.0381">11682 5973 33,'-3'-13'184,"1"8"-58,1-1 24,2 1-44,-1 5-55,0-7-37,0 7-42,0 0-78,8 15-116,-1-8 52</inkml:trace>
  <inkml:trace contextRef="#ctx0" brushRef="#br0" timeOffset="40697.2823">11802 6157 323,'-2'-4'338,"2"4"-50,-3-5-9,3 5-31,0 0-24,0 0-27,0 13-39,1 3 10,3 10-13,-6-8-23,-1 3-13,1-2-1,-3 3-22,1-10-7,-4 7-12,1-2-5,-6 2 10,6-6-20,3-4-7,-3-2-18,4 0 16,4 0 10,-6-5 10,5-2 4,-9-6 17,6 1-26,2-3-7,3-2-6,2-6-8,10-7 27,-2 3-38,9-34 1,-4 35-21,3 2 20,3-2-6,-2-2-9,3 1-6,-2 10-32,1 4 39,-5 5 16,7 1-25,-4-4-2,-5 8-18,-2 4 29,-3-2-18,1 6 3,-2-1-2,-3 7 25,0 0-31,-2-9 3,-2 18 0,-4-3 3,1 1-15,-5 1 11,1-12-19,0 5-34,-1-2-33,4 2-33,-4-2-40,0-2-29,3-4-15,3-2-38,5 3-27,-5-4-229,4-8-537,-5 6 238</inkml:trace>
  <inkml:trace contextRef="#ctx0" brushRef="#br0" timeOffset="41199.0516">12277 6416 42,'23'-24'172,"5"-8"6,-8 8 14,3-3 24,-6-1-19,3-19 11,-10 28-37,3-5 35,-4 10 3,-4-2-7,-1-12-3,-4 20-26,0 3-24,-1-4-11,-5 8-18,-3 2-11,-13 4 9,1 4-29,-1-14-10,-12 30-25,3 4 5,8-8-16,1 1 10,4 3-7,2-4-19,3 1 11,-2 3 8,11-8-10,2 1-6,1-1-14,4-5 13,4-14 4,1 16-1,3-7 3,-2-1 8,8-1-10,8-23-1,-4 21-4,-6-5 12,8-1 2,-9-4 16,2 2 1,2-10-27,-1-4 23,-1 0 15,-1-5 1,2-29 3,-4 35-9,-5 1 16,-1 5 9,0-6 9,-1-7 2,-2 13 2,-1 0 0,-2 7 3,1-2-9,-1-1-14,3 4 2,-5 3-29,1 1-7,0 0-16,-4 22 9,-10-2-2,2 12-6,-2-2-4,-7 16-2,1 1-2,5 7 3,-10-2-7,-8 23-2,8-24 11,2-1-16,-1 0-2,-2 2 3,3-2 0,-14 20-16,18-25 23,6 1-7,-9-5 11,-2 0 2,-3-9 2,9-8 3,2 2 6,-1-8 0,0-4 15,3-5 34,4-3-12,0-5 25,3 0 12,0-6-17,7 5 1,-18-24-25,7-21-22,4 20 36,1-9-42,0 3-9,11-20-16,0-3-9,4-2 1,6 1-21,5 11-8,0-4-15,5 2-14,6 7-11,3 5-16,1 10-22,2-3-28,1 6-37,1 17-49,2-7-54,-4 6-33,-8-2-56,11 5-49,-11-1-65,13 6-285,0-11-813,-13 10 360</inkml:trace>
  <inkml:trace contextRef="#ctx0" brushRef="#br0" timeOffset="41716.8506">13524 6045 126,'3'1'214,"-3"-1"14,8 7 14,-2-10-33,0-5-4,-1 8 8,0 0-36,1 4 0,-1-5-4,0-3-2,0 4-10,0-3 1,8 10-3,-6-14-11,-3 3-22,2-4 1,1 2 0,-3-5-23,1 2-28,0-1 18,-4 3-17,2-5-8,-2-6-6,-2 11-26,-2 0 9,-3 0-15,0 0 4,-7-13-3,-1 14 26,-3 3-41,-5 10 1,0-10 1,0 6-4,-3 2-1,5 4-7,0 11 0,-1-11-10,6 6 5,-4 1 23,8-3-24,3-6-1,3 12-26,-2-1 33,7 10 17,-3-11-16,3-7 5,3 10-6,4 4 0,0 7 10,7-4-4,3-8-7,-7 5 0,7 0 9,-1 0-10,-1 1-1,-4-5 6,1 1 15,-5-6-13,-2-8-3,0 7-34,-3-4 35,-2 7 33,0-7-37,-1-8 9,-2 6 9,-3 1-7,2-4 4,-4 0 2,-5-7-5,-9 6-36,6 0 35,8-3-3,-16-1-2,3-7 3,-1 2 17,3-2-21,5-3-2,-1 0-15,4 2 21,-3-2-13,4-3-37,3 0-34,2-2-44,0-2-19,3 9-40,4-11-74,8-15-56,-3 19-255,6-2-602,14 2 267</inkml:trace>
  <inkml:trace contextRef="#ctx0" brushRef="#br0" timeOffset="42279.8752">13786 6275 114,'-7'0'344,"3"-4"-2,4 4-35,0 0 2,-9 4 1,9-4-46,3-26-23,-3 26 3,0 0-24,27 17 9,0-11-21,15 0-10,-4 5-3,4-3-21,5-6-17,-1 6-7,-3 5-14,2-5 0,-5-3-12,1 6 7,-10-10-2,-4 2 19,13-2 45,-18-5-42,-2-13-6,-5 16-17,2 2 8,22 19-3,-27-27-12,-4-7-9,-2 11-9,2 0-7,5-4-8,-9 4-14,1 1 4,-5 0-42,0 2 22,8-12-24,-7 12-37,-1 0-48,5-4-41,-5-2-58,-2-11-40,2 12-13,-4 2-20,1 2-3,-4-9 0,0 4-3,-6-5-10,2 1 46,1 8 11,-8-14 19,1-6 13,-4 10 12,7 1 19,3 4 11,-1-4 22,-2 1 18,6 4 20,-1 1 31,2-11 26,2 11 4,0 2 19,5 3-10,-1-7 18,-2-3-6,3 10-10,0 0 18,0 0 67,11 24-54,2-18 5,8 10 5,-2 1-1,3 7-15,-4-7 8,-1-9-8,-3 11-3,3 0 6,-4-1-16,-5-2-4,-2-1 3,-6 2 6,4-1-10,3 14-1,-9-14-17,-1-3 10,-6 9 3,2-5-2,-7 2 7,-6 2-12,2 0 23,-6 2 1,6-5-11,0-3-8,2-5 23,3-1-32,-4 9 3,-4-8 1,0-19-22,-3 20-23,12-3-60,7 1-53,-6-6-44,4 2-65,-5-3-56,9 0-331,3-2-687,0 0 304</inkml:trace>
  <inkml:trace contextRef="#ctx0" brushRef="#br0" timeOffset="43677.2169">15048 6495 87,'0'0'172,"0"0"12,0 0-5,0 0-1,10-9-2,-10 4-2,4 1 0,10 4 5,-11-6 7,2 0-11,0-2-6,1-1-9,-1-8-3,1 9-50,-2-4 34,0 5-11,3-11-3,-2-9-9,-2 13 14,1 5-22,-6-8-8,5 5-15,-3-6-7,-3 9 31,5 2-46,-6 2-15,-1-4-4,-2 1-7,-5 3 32,-3 1-39,1 4 0,-11 4-24,-2 6 1,-8 9 21,8-4-22,3-10 5,-4 17 1,5-1-8,-5 11 22,11-14-30,6-6-3,-3 6 6,6-4-7,6-1-6,-2 2 7,3-4 4,1 2-28,7 3 34,5-8 9,-2 4 0,3-5-4,2-2 22,5 0-22,1-16 0,0 12-35,-1-4 41,-3 0-12,4-3 2,-7-2 7,3-5-26,2-4 44,-5 19 1,1-24-12,2-34 9,-10 42-35,3 2 37,1-10 2,-5 14 11,-2 5-2,4-1 6,-8 2-25,6-7-4,-6 9-24,0 0 18,0 0-19,-10 18 12,2-13 0,-5 16 26,1 1-30,4 1 20,-3 1-27,1-7 1,0 4-10,8-4 8,-5-14 1,5 14-9,4 0 3,-2-3 17,5 3-11,6-9 0,2 6 1,4-1 15,22 4-46,-19-8 19,4-16-30,0 14-36,0-5-4,1 3 21,-1-9-33,0-12-4,0 9-64,-1-2 56,-8 2 23,6-8 8,6-24-12,-13 25 30,3-6 34,8-18-44,-9 15-56,-2-6 33,2 3 27,-1-4 24,10-14 20,-15 24-11,0 3 48,-3 2 11,1 1 11,-2 4 15,0 1-29,-3 4 18,2 2 0,-5 2-15,0 1-5,0 0-12,-2 13 11,-6 11 0,0-9-4,-2-11-1,-7 23 12,2 0-15,3 22-1,-4-25-1,1 0-2,-3-4-22,4 4 23,8-14-5,-2 4 4,2-1-4,1-2 0,-1-2 4,2 8-4,0-9 0,-1-3-3,5 5 14,-1-7-10,1-3 10,0 0 8,0 0 42,0 0 26,0 0 8,-6-21 10,2 24-12,4-3 35,0 0-7,7-8-15,0-1-17,-4-6-2,10-6-9,-2-4-13,5-1-62,-1 1 20,0-4 14,5-12-13,1-14-5,-4 24-22,-3 1 19,3 11-4,3-22-4,-1-17 2,-7 35-6,-1 2 12,3-2 10,-7 12 5,0 2 16,-4 4-45,3-3 38,5-15-3,-6 22-39,-3 2 22,-2-1-6,9 14 9,-4-10-9,2 23-10,3 0 4,-3 4-1,-1-5-3,-2 4 3,2 2 32,1 18-39,1 1 3,-4-15 2,-1-4 13,-8 1-5,10 1-9,10 12 0,-11-19-21,-2-3 20,-9-7 0,7-1-3,0-5 1,0 6 11,-4-5-14,4 5 13,-3-9-18,2-4 0,-1 3 22,1-1-20,-4-2-4,5 0 5,0-4 0,-3 5-19,3-5 16,1 20-4,-4-18 6,3-2-8,2 3 46,-2-3-48,0 0-3,0 0-42,0 0 34,0 0 4,0 0-78,0 0-40,0-16-24,-3 10-28,1 3-29,-2-6-44,-2-18-48,-2 17-298,2 1-658,2-6 292</inkml:trace>
  <inkml:trace contextRef="#ctx0" brushRef="#br0" timeOffset="43898.4873">15444 6411 120,'-6'-6'324,"1"5"-5,5 1-18,1 7-20,-1-7-22,14-3-13,3 0 8,5 2-36,8 1-4,-4-1-28,0 1 1,3 1-30,-3 3-6,1-19-9,-2 18-13,-2 1-17,-1 12 28,-9-18-46,3-1-18,-1 3-29,-5 0 0,-3 0-36,4 0-31,-4-3-40,-7 3-38,9 2-31,-3-2-49,-6 0-68,9-1-59,-3 0-192,-6 1-538,11-9 238</inkml:trace>
  <inkml:trace contextRef="#ctx0" brushRef="#br0" timeOffset="44439.6584">16365 6203 11,'7'-7'350,"6"-41"-9,-9 45-7,3 0-27,-4 1-20,1 2-11,-1-4-19,-3 4-21,3-8 1,4 0-29,-8 1-62,-1 3 28,-1-4-6,0-1-33,-4-20-10,0 20-9,0 5-15,-9 3-13,4-7-6,-5-14-20,0 22-29,0 0 27,-1-16-16,-3 22 2,3 1-5,-5 3-23,3 5 12,11-18 0,-13 20-6,1 5 7,9-3-33,-5-1 28,4 13-14,3-19-48,2 2 45,-5 6 33,12-8-34,-1-10 9,4 17-39,-1-4 37,12 12 3,-5-12-1,5-7-7,4 10 8,4 2-5,0-18 7,0 19-12,0-5-10,7-3 31,-9 2-24,-4-20 2,-2 17-22,0 0 18,-4 0 16,1-4-16,0-2 0,-2 4 14,2 1-8,3 15-5,-8-17-7,1 1 0,-3-2-6,0 1 12,8 7 7,-15-8-3,3-1-5,-1 0-10,-2 4 21,4-8 4,-7 5-7,-3 0 10,5 0-33,-10 1 40,-6-4 0,0 2 2,0 0-15,-3 3 61,0-8-57,-3-8-1,3 6-35,-1-3 32,3 12 3,1-19-3,-1-7-3,-6 13 9,14-3-11,-6-3-2,6 3 3,0 1-8,-6-6-28,11 5-6,4 4-17,-2-3-19,2-1-10,2 2-38,-1 0-26,-1 0-34,4 0-49,-2 3-36,3 2-45,0 0-280,3-13-635,-3 13 282</inkml:trace>
  <inkml:trace contextRef="#ctx0" brushRef="#br0" timeOffset="51319.2066">4532 6169 197,'0'0'206,"-7"0"-1,7 0-18,0 0-29,-5 0-3,5 0-14,0 0-16,0 0-13,0 0 8,0 0-23,0 0 5,15 2 3,2-19 7,-1 22 11,10 0-5,12-10-11,-10 10-4,13 1-3,-3-1-7,6-2-11,0-14-4,-4 18-11,-2 0 5,-18-5-11,11 1 1,-3 2-8,0-1 3,-4-1-9,-10-1 10,1 1-18,0-3-12,-8 0-8,4 0 10,-6-5-9,3 6-2,-1-7 3,-4 8-2,1 1-6,3 2 10,-5-5-14,-2 0 0,5 1-7,-5-1-2,2 4-6,-2-4-21,2 2 2,-2-2 0,0 0-18,2 3-6,-2-3-7,0 0 0,0 0-9,0 0-14,0 0-3,0 0-10,-7-9-14,7 9-15,0 0-12,-13 0-19,3 1-25,2-2-16,-1 2-158,-5 1-379,-1-1 167</inkml:trace>
  <inkml:trace contextRef="#ctx0" brushRef="#br0" timeOffset="51717.7475">4610 6222 145,'-5'4'202,"5"-4"-31,-4 0 12,-3 8-3,4-8-12,3 0-9,0 0-10,0 0-10,-5-7 0,5 7-14,0 0-9,0 0-8,0 0-3,0 0-2,0 0-18,0 0 11,0 0 0,0 0 11,15-10 19,-5 15 3,5 0-1,13 2 25,-2-4-30,2 2-3,13-1 39,1 3-63,3 8-1,-5-14-8,1-21-3,-12 26-41,11-1 22,-11-5-12,1 1-3,0 1 1,-7 1-61,0 0 56,2 3-8,-11-4-4,-4-1-2,0-1 15,-6 0-13,6-5-5,-5 5-16,-5 0 10,0 0 25,11 2-35,-10-9-4,-1 7 10,0 0-9,9 14 1,-9-14-9,2-11-10,-2 11-10,0 0-18,2-3-7,-2 3-10,0 0-11,0 0 1,0 0-8,0 0-10,0 0-13,0 0-25,0 0-6,-17 0-35,9 1-14,-1-1-65,-1-1 10,-2-1-19,-3 2-22,-6-17-138,0 17-440,-1 0 196</inkml:trace>
  <inkml:trace contextRef="#ctx0" brushRef="#br0" timeOffset="52040.4153">4641 6244 67,'-7'2'240,"1"1"-10,0 1 10,3-3-35,2 5-12,1-6-6,0 0-15,-3 8-14,2-8-10,1-12-10,0 12-2,0 0 6,15 5 2,-6-3 7,6-1 0,1 4-7,9-2 0,17-12 5,-13 15-27,10 0-5,6 1-15,-4 2 3,-3-28-9,-7 25 7,-6 1-30,13 7-15,-13-10 6,-3-15-6,-1 14-2,-6 1-9,-2 6 5,-3-9-17,-2-7-5,-2 9 0,1-3-5,0-8 1,-7 8-9,9 5 4,-9-5 9,0 0-21,8 3-23,-8-3-29,0 0-21,5 2-18,-3-2-11,-2 0-15,0 0-32,0 0-20,0 0-13,0 0-57,0 0-14,-24-5 19,16 0-49,-6 13-154,-2-16-463,-4-4 205</inkml:trace>
  <inkml:trace contextRef="#ctx0" brushRef="#br0" timeOffset="52339.2648">4698 6236 205,'-7'1'223,"5"0"-20,2-1-13,-8-1-5,8 1-8,-4-3 2,4 3-23,0 0-17,0 0-17,0 0 7,0 10 4,10-8 2,1 3 11,-1-2 7,17 2-13,-2-11-3,2 13-15,13-3 7,6 3-51,-18-5 28,-1 0-15,4 1-10,-4 1-2,1 9 15,-1-13-31,-3-4-8,-3 6 1,-7 0-13,3-4-5,-9 4 1,3-10-3,-5 11-30,1-1 24,0-4-9,-7 2 3,9 1-1,-9-1-16,8 4-7,-4-7-20,-4 3-29,3 3-12,-3-3-15,0 0-26,3 2-25,-3-2-83,0 0 7,0 0-31,-18-7-35,2-12-168,2 12-474,-1 3 209</inkml:trace>
  <inkml:trace contextRef="#ctx0" brushRef="#br0" timeOffset="52567.0622">4674 6164 120,'-7'5'179,"7"-5"34,0 0-29,14 8 4,-1-7 3,11 4-10,0-2 1,6-1-13,9-16-5,2 21-11,0 0-2,-15-13-11,17 15-13,-4-9-17,1 8 1,-12-4-17,-1 1-11,-3-1-9,-3 0-5,-6-3-2,-3 2-11,0 1-7,-6-4-32,1 0 15,-2 0-14,1-2-29,-3 0-23,-3 2-34,0 0-24,0 0-32,0 0-35,-10-11-34,-4 14-44,-1 0-131,0-5-397,0 1 175</inkml:trace>
  <inkml:trace contextRef="#ctx0" brushRef="#br0" timeOffset="52782.9776">4763 6255 137,'-4'1'215,"1"4"-2,0-5-22,3 0-10,0 0-6,0 0-14,0 0 7,12 5 1,-4-7 3,6 7 6,10-6-21,4 1-13,-1 7-6,0-4-18,12 2-5,-12 2-10,1-7-10,-3 5-29,-1-2 16,-4-1-9,-4 1-23,-5-11-16,-1 10-30,-5-1-11,0 4-24,-1-5-37,-4 0-34,0 0-17,0 0-33,-4 9-18,-6-7-18,-7-17-12,-10 20-151,6-2-381,4-3 168</inkml:trace>
  <inkml:trace contextRef="#ctx0" brushRef="#br0" timeOffset="53169.901">4868 6319 652,'-29'2'1,"5"3"4,7-2 26,-4 1 25,6-1 18,2-1 8,2 1 22,4-2 28,3 1-11,-1-5-7,5 3-14,0 0 18,2 12 16,3-11 6,8-2 6,10 3 0,3-2-11,16 4 1,-13-1-4,12-10-10,-12 9-22,12 1 13,-2-13-9,-12 14-11,-3-3-10,0 2-5,-8-1-11,-4-4-10,-4 4-26,0-2 19,-4 2 7,0-1-19,-1-6-25,-3 5-27,0 0-15,3 8 1,-3-8-51,0 0-31,-17-7-31,7 7-14,-5 6-10,-1-5-7,-4-19 9,-2 23 38,6-3-29,2-7 13,-7 8 13,0-2 9,-6 2 48,6-1-26,7-1 15,-7 2 7,-2 1 19,8-1 13,2-1 30,-1 3 12,1-5 8,2 2 23,1 1 29,5-3-16,-1-5 7,2 5 24,4 0-18,-7 5-1,7-5-5,-2-6 7,2 6-12,0 0 29,14 6 10,-4-6 2,4 2-2,2 0-31,4-2 17,5 5-5,-5-4-11,-2 0 5,10-1-9,-7 1-7,-5-3-7,-2 3-35,-4-1 2,-3 3 5,0-3-42,1-14-8,-3 14 1,-5 0-35,0 0-13,5 7-19,-5-17-4,0 10-68,0 0-9,0 0-117,0 0-330,-27-12 147</inkml:trace>
  <inkml:trace contextRef="#ctx0" brushRef="#br0" timeOffset="53668.9048">4662 6367 75,'0'0'173,"-2"12"0,2-12-7,0 0 4,24-7-7,-1 10 5,-1-7-15,8 8-3,11-13-6,-13 15-10,17-1-4,0-7-4,-17 6-9,3 1-5,10-1-8,-14 1-13,-2-3-6,-2-1-30,-8 0 14,-2 1 2,-2-2-11,-2-15-9,-2 18-18,-2-2 9,0 6 5,-3-7-16,3 5-6,-3-4-17,-2-1 10,6-7-9,-6 7-5,0-3-6,0 3-7,0 0-24,0 0-17,-11 6-11,2-7-10,1 1-17,-6 0 15,1 5 1,-1-6-8,0-3 16,-13 5 21,13-2-10,-3 4 8,3-5 0,0 2 6,7 6 30,-6-6-23,-1-7 4,0 7-11,6 0 15,-6 3 6,6-3 2,0-15 4,2 18-18,6-3 22,-8 7 9,8-7-1,-3 1 2,3-1 10,0 0 0,0 0-5,0 0-9,0 0 22,0 0 5,-8 0 1,8 0-4,0 0-47,0 0 48,0 6 24,0-6-28,0 0-12,0 0 14,0 0 0,-7 8-6,7-8 1,-2-18-4,2 18-1,0 0-1,0 0 4,0 0-2,0 0-5,0 0 7,0 0-14,0 0-2,0 0-22,-8 2 1,8-2 22,-13 0-46,6-2-1,0 2-7,-1 0 0,3 3 35,-3-4-40,2-1 5,6 2-1,-12-2 3,3 13 10,6-14-5,3 3-10,-11-5-26,11 5 4,-7 1-14,0-3-15,3-1-100,-3 2-224,1-2 100</inkml:trace>
  <inkml:trace contextRef="#ctx0" brushRef="#br0" timeOffset="55602.2508">10648 7400 202,'8'-14'251,"-5"9"-9,0-4-8,3-6-12,-5 10-2,1 0-26,3 7-22,-5-2-23,0-4-19,0 4-16,0 0-8,-4 15-11,-5-1-16,0 8 0,0 2-1,-2 1-13,0-12-6,1 13-10,-3 1 0,5 1-3,-1-7-8,1 4-6,2-8-1,2-1-4,1 4-1,3-8 1,0-1-2,0-2 0,3 2-3,3-3 2,0-2-11,2 1 12,7-2 0,1-2 1,2 5-2,4-11 3,2-2-3,-4 1 28,4-6-36,-2 5-3,3-6 3,-4-5 9,0 5 6,-4-6 21,-2-2 0,-8 4-18,7 2 23,0-6-3,-4 5-4,-2 2 17,1 0 6,-5 2-7,-1 7 3,0-5-25,-2 3 21,-1 5 32,2-7-51,-2 5-11,0 2-16,0 0 9,0 0-4,0 0 3,-14 7-6,3 8-11,2 2 14,3-4-6,-3 3-2,3 1-2,-3 0-36,5-1 33,1 3-7,1-7 2,2 4-5,4-4-42,-3-1 38,2 4 9,0-5-23,4 0 18,7 11 17,-3-13-16,2-4 1,0 1-26,4 0 31,3-19 6,3 15-14,-2-2 7,-1-3-18,4-4 18,10-11-7,-15 13 8,-3 0 3,-4-5 27,8-1-37,-3-1-4,0-6-9,-3-1 21,-2 10 43,-1-12-54,-4-9 13,-3 16-1,3 1 11,-5 4-31,0 0 20,-2-8 2,-2 7 8,2 3-18,-2 0-8,2 2 7,-3-1-4,-1 4-48,1 1 49,-4-5 3,3 8-7,-4 3 18,1 7 1,2-3-21,0 1-4,2 6-14,1 1 16,2-10-13,2 11 13,1 0-9,-1 2-16,6-2 25,0-6-8,0 17 11,4-5 3,-4-5-6,-1-1 6,2-12-12,-2 10 12,-2-3 2,-3-1 11,1 0-14,1 1 5,-1-3-34,-2-3 35,3 5 8,-4-7-16,0-3-3,0 2-5,-3 4 10,-2-3 3,-2-2-5,-2 0 0,-8 0-21,0-1 19,3-6-11,-5 3 15,-4 1-22,1-2 0,4-2-11,2-5-8,0 7-27,3-4-11,5 8-6,0-4-51,-1 2-37,5-8-63,5 2-35,8-7-229,-4 4-545,9-16 241</inkml:trace>
  <inkml:trace contextRef="#ctx0" brushRef="#br0" timeOffset="55827.4107">11528 7549 13,'9'-6'335,"-3"2"7,-1 0-9,-2-2-29,0 4-30,-1-1-30,-2 3-12,0 0-34,0 0-24,0 0-16,-11 24-10,3-10 28,-2 7-62,-1-5-13,2 8-1,-1 0-17,5-4 14,-1-5-32,3 11-4,-1-12-1,4-4-17,0 7 6,-1-5-6,2-12 2,-2 7 27,3 0-28,8 6 12,-4-6-19,1-1 2,6-3 22,-3 0-33,4 2-41,-5-6-60,3-3-33,-1 0-33,2-4-79,1 3-54,3-7-36,-5-2-192,-6 7-542,7-15 239</inkml:trace>
  <inkml:trace contextRef="#ctx0" brushRef="#br0" timeOffset="55984.5228">11697 7507 125,'0'-17'150,"0"-1"45,0-1 4,0 3 17,-2 7-8,2-2-13,0 1-31,0 5-16,-2-1-44,2 0-51,-1 2-57,1 4-43,0 0-33,0 0-53,0 0-117,1 22-269,1-10 120</inkml:trace>
  <inkml:trace contextRef="#ctx0" brushRef="#br0" timeOffset="56304.4423">11818 7623 163,'5'-7'324,"0"2"-1,1-6 1,5 7-61,-2-3 23,10-3-27,-13 5-20,2 4-14,2 2-55,-6 3 2,-1 1-18,2-1-24,-4 0-6,-1 7 6,1 0-32,-1-11-8,-2 15-30,0-4 15,-5-4-6,3 4-6,0-3-4,-8 4-22,8 0 17,2-7-4,-3 1-7,1 0-1,1-1-34,0-1 48,3-4 17,0 0-13,-7 0 37,4 0 4,3 0-21,0 0-7,0 0 20,9-19-34,4 13-13,-1-14-1,2-5 0,3 8 4,6 0-20,-1 12-4,1-10-9,0 3 4,-15 3 16,16 4-22,-3-4 3,-6 9-45,-1-3 40,3 7 22,-7 0-29,-3-2-2,0 5-37,0 2 34,-7 20-2,6-19 17,-5 0-12,-3 1 3,3 1-22,0 4-13,-2-1-31,-2-3-32,0 4-49,2-4-10,-2-2-34,0-1-86,1 3 21,-3 3-19,5-5-30,3-4-22,-1 2-179,0-3-542,15 13 241</inkml:trace>
  <inkml:trace contextRef="#ctx0" brushRef="#br0" timeOffset="56937.9697">12378 7728 25,'24'-10'171,"-5"-10"4,0-4 2,0 7 27,0-5-23,-2 3 2,-5 3 7,-5 3-4,-2 13 6,0-9-9,2-11-5,-6 12-29,1 2-5,-1 6-12,-2-5-16,-3-2-11,-5 2-6,2 2-16,6 1-6,-15 4-29,-5 1 22,0 6-22,0 0 3,-2 2-3,5 3 4,3-1-15,-1 6 23,5-6-32,-3 6-2,5-3 0,4-5-7,2-5 1,0 4 1,3-2-4,-1 1-14,2 3 18,10 0-1,-6-3-5,0-4 6,5 2-24,-3 0 1,3-4 3,-3-3-7,3 0 12,-4 0-17,3 0 35,0-4-3,1-4-15,-2 3 12,-4 2 4,8-8 7,7-29 4,-13 33 32,2 1-23,5-8 0,-9 8 8,3-4 4,-4 4 14,0-3 16,3 7 4,-4-1-32,1-4 41,2 3 23,-5-1-22,2 0-2,0 0-9,-1 2-10,-1 3 0,0 0-11,2-18-19,-2 18-38,0 0 37,2-1-8,-2 1-6,0 0 5,-9 16-28,4-3 12,7-1-4,-8 8-11,-1 4 18,-7 2 8,1 3-15,1 1 7,-10 15-14,3-5 20,2 11 25,-6-7-25,6-16-2,-4 20 23,4-2-24,6-20-4,-9 24 1,3-5-2,-4-3-3,11-9 1,1 14 0,-7-5-7,3-9 7,-2-3 1,4-2 2,-1 1-2,0-3-37,0-2 46,-2 1 24,5-8-19,-3-3 1,2-2 17,1 0-17,0 11 2,-1-17 4,5-6 2,-2 5 17,4-3-15,0-2 14,3 0 8,0 0-4,-7-2 28,3-3-46,2-6-6,-5-6-21,0-4 12,-3-7 18,6-1-32,1-3 0,2-4-33,4 2 28,5 10 0,-4-23-10,3-5-5,-2 18-10,6 3 1,11-16-5,-3 23-8,0 2-18,5 0-11,15-3-23,4 0-22,-2 10-52,1-1-3,-1 8-13,4 2-54,-3 3-38,-1-2-52,0 2-29,-2 6-53,0-7-350,1 8-804,-2-10 356</inkml:trace>
  <inkml:trace contextRef="#ctx0" brushRef="#br0" timeOffset="57783.9613">13578 7524 90,'3'-5'254,"-1"-1"5,1 0-6,-1 1-15,-4-11-22,-1 14-26,6 1-21,-3 1-22,0 0-13,0 0-15,-10 13-17,3 1 1,1 12-9,-10-6-8,2 3 11,-9-2-5,8 4-12,1-5-2,-1 3-5,1-2 2,-3 10 10,8-15-18,0-3-1,-1 3 5,3-2-12,-4 13-9,4-19-5,1-4-9,-1 2 19,4-1-22,6-2-4,-6 1 4,3-4 1,-2 3 6,2-3 38,-5 9 14,5-9 13,0 0 36,-5 5 14,5-5-3,0 0 6,0 0-1,0 0-17,0 0-17,12-20-11,-4-6-11,2 15-22,-2-2 4,7-13-7,-2 4-12,1-1-7,0-3-5,0 4-4,2-8-7,-2 2-18,1 0 12,-2 6 28,5-5-39,-4 4-3,-2 0-8,2 1 4,-6 7 4,6-3 6,-4-11 1,-1 19 20,-4 0-6,5-5 6,-4 8-7,-2 4 6,-3 0 13,2-2-50,0-1-3,0 6-23,-3 0 28,4-1 3,-4 1-11,0 0 0,4-1-28,-4 1 24,0 0-4,0 0 1,4-6-4,-4 6 19,2 19-19,-1-13 2,3 18 2,1 3 0,-2 4 4,1 1-6,8-8 4,-5 26-1,2-1 1,1-4-11,-6 1 13,4-11 1,0-3-7,-3 1 9,-1 1 24,2-4-26,1-4 0,-6 1-7,5-1 1,-4-9-3,-1-1-1,0-5-1,-5 0 0,4-3 3,3 0 1,-3-1-3,0-1 3,1 0 3,-1-1-2,0-5 1,0 6-9,0-3 10,3 4 19,-3-5-21,0-2 2,0 5-9,0-5 17,4 11-1,-4-11-2,0 0 2,-7-3-13,7 3 14,0 0-12,0 0-27,0 0-21,0 0-20,0 0-61,7-15-38,-11 11-49,1-2-11,3-1-29,-4-1-37,-2 0-24,2-1-24,0 1-17,-6 2-242,0-5-656,3-4 291</inkml:trace>
  <inkml:trace contextRef="#ctx0" brushRef="#br0" timeOffset="58042.6923">13432 7753 234,'0'0'259,"-11"4"-6,11-4-11,0 0-17,-5 1-8,5-1-12,0 0-13,0 0-12,0 0 9,0 0-8,18 17-4,-2-14-19,5 1-7,3 0-15,5 2-9,10-27-14,-12 33-6,2-2-10,3 16 6,-9-23-32,-7-7-16,-2 7-3,-4 0 5,-1 2-6,-1-4-2,-1-1-17,-7 0 24,5 1-76,7-3-28,-12 2-58,0 0-52,2 4-43,-2-4-84,3 6-241,-3-6-568,0 0 251</inkml:trace>
  <inkml:trace contextRef="#ctx0" brushRef="#br0" timeOffset="59336.8443">14131 7875 253,'-4'2'273,"4"-2"-35,-4-9-9,2 9-15,2 0-10,0 0-23,-8-3-4,8 0-13,-3 2-22,3 1-6,-10 0-12,3-1-7,0-11-3,0 14-33,2-2 15,-7 3 23,8-3-33,0 0-11,4 0-8,-7 0-2,3 3-5,4-3-5,0 0 2,-13-3 16,13 3-33,1 4 4,-1-4-2,0 0 2,11 5 21,-8-2 23,12-3 29,6 7 31,8 0-14,42 13 2,-33-20-19,5 1-15,8 7 1,19 2-9,8 5-8,-39-12-7,6-3-12,-15 7-9,15-4 4,-3-6-10,-15 10-8,-2-1 8,-3-2-20,-10-2 4,-2 4 6,0-6-5,-4 1 15,2-1 15,-4 0-14,-4 0 3,4-2 18,-4 2-30,6 5-2,-6-5-10,6-16-6,-6 16 6,0 0-18,4 4-18,-4-4-11,0 0-9,0 0-77,0 0 40,0 0-40,-11-6-73,5 5 5,-1-2 1,-7-2-19,1-7 9,-1 8-6,-1-4 8,1 8 17,-6-10 5,3-15 14,-7 16-13,11 2 40,-1-1 15,0-1 5,1-1 17,-1 0 38,0 1 5,7-15 31,-4 19 20,5 0 37,3 1 14,-2 0 31,-1 4 7,6 0-17,-7-4 26,7 4-7,0 0-19,0 0-21,-7 0 9,7 0-14,0 0 0,0 0-11,0 0-4,0 0-25,0 0 22,22 8-10,-13-1-6,5 0 3,-1 4-19,9 2 26,1-6-6,0 10 17,1-2-25,6 12 16,-10-13-23,-3-1-1,-3-1 26,-3-5-29,1 7-7,-4-7 3,-3-6 0,1 5-11,0-1 4,7 0 5,-11 1-19,1-3 13,0 0 26,-3 0-33,0-3 7,0 5-22,0-1 20,0 4 20,-4 0-9,-2-2-7,-2 6-43,-2 2 39,-8 7 3,6-9 6,4-12-4,-9 16-39,4-7 41,9 4-14,-10-4 10,1 0-18,1 3-21,1-3-29,1-8-33,-2 7-46,5 0-29,-5 1-28,6-4-59,3-1-56,1 0-278,-3 0-643,11 4 285</inkml:trace>
  <inkml:trace contextRef="#ctx0" brushRef="#br0" timeOffset="60153.1138">15520 7784 111,'0'0'214,"0"0"-15,0 0-20,0 0-14,0 0-10,0 0-13,0 0-15,0 0-6,0 0 11,0 0-20,0 0-12,0 0-22,0 0 33,0 0 14,0 0-3,0 0 8,0 0 2,0 0 18,7 11 13,-7-11 5,2-12 6,-2 12-4,0 0 5,2-8-7,-2 4-18,3-1-17,4-3-1,-4-1-17,1 5-21,-1-9 9,1-4-17,-1-2 3,0 1-22,-2 8 1,2-9 6,-3 1-18,0 5-16,-3-5-1,3-12-17,0 18 11,-2 4 0,0 4-6,-1-3-10,-1 0 4,-3-1-35,1 3 32,-1 1-7,-4-4-10,-6 7 10,4 1 2,-2 1-10,-9-12 0,3 18 11,0 4-19,11-1 3,-15 5 0,-1-8 0,4 10 12,2 2-15,-5 1 5,12-2-4,2-4-5,-5 4-14,6-7 20,10 0-10,-4 0-2,-2-2 3,2 0 5,4 0-8,-2 2 1,2-1-51,2 6 71,1 14 8,6-14-8,-2-8 0,1 8 18,6 1-16,4 7 1,-3-7-1,2-3 12,-6-1-5,7 0-6,3-1 0,-10-1-20,2 0 23,1-1-82,-3 1 81,2-1-8,0 1 17,-2-2-6,-7 0 6,6-2-12,0 7-5,-3-7-22,-3 0 21,2 3 2,-1-2-4,-2-3 0,-3 1-7,2 2 2,5-5-7,-7 6 14,-2-2-9,2 2-24,-4-1 32,-3 5 6,-3-1-6,-2-3 6,-4 8 15,3-9-16,-1-5 0,-3 2-20,-1 4 21,1-9 3,-3 4-2,-1-4-2,4 3 8,-4-4-6,3-10-24,3 8 13,-1 1 10,3-5 17,-1 1-16,4-3-6,0-3 10,-1 1-6,10 4 10,-8-8-17,2-8 2,0 9 27,3-3-33,-2 7 0,6-2-6,-1-1-12,1 4-32,0 0-9,1 4-17,-1-2-32,0-1-34,5 3-46,-3 1-18,1-1-37,6 0-74,-1 2-12,0 1-221,5 0-601,2 0 266</inkml:trace>
  <inkml:trace contextRef="#ctx0" brushRef="#br0" timeOffset="60946.875">15876 7664 104,'6'-15'247,"-2"0"-6,3 4-42,-4 1 49,0-1-1,1 3-25,-1-4 21,4 4 5,-7 2-17,1 1-6,1 0 17,-1 3-55,-1 2-33,-3-4-15,3-4-12,0 8-14,0 0-16,6-1-7,-6 1-11,-6 13-7,4-1-4,0 5-18,-5 6-15,4-3 0,-1 4 9,-6 6 6,5-2-13,-1 7-9,-2-5-2,3-2 1,-2 25-7,-1-27 0,2-9-1,-4 7-18,7 5 10,-1 5 11,-2-2 13,0-4-4,-1-3-6,2 0 5,5 1-7,-5-12-26,3-3 30,-4 3 11,5-5-27,-3-6 3,3 5 51,-1-4-45,1 7-11,-1-8 0,2-3-8,-4 3 5,3 2-6,0-1 2,1-4 13,0 5-7,0-5 10,-2 3-19,4 1 13,-2-4 21,0 0-8,0 0 11,0 0 4,0 0 10,0 0-17,0 0 31,0 0-2,0 0 1,5-19-8,-8 17 13,3 2-25,3-8 1,-3 3-6,3-2-5,1-1 49,0-2-75,3-10 11,-4 9 5,4-3-7,12-2 21,-17-2-24,5-9-3,0 11 3,0 1-1,3 0-4,0 1-2,0-12 2,-4 16 6,4-1-4,2 5-5,-3-3 0,-1 4 0,-1-2-25,7 0 21,7-2 2,-5 9-17,5 0 14,4 6 0,-12-3 0,5 3 1,2 6 3,-2 2-9,2 2-7,-7-3 6,-3-9-4,-3 14-2,1 0 6,3 13-5,-11-15 0,1 1-9,-1-4 16,-2-1-9,-1-2-2,-4 6-3,0-2 11,3 2-18,-9-5 18,-7 0 2,1 3-37,0-5 40,3-1-1,-6-1 1,5-5 5,-5 7-1,9-8-2,6-3-18,-8 3 5,5-1-1,-11-3 16,7 0-21,5 1-9,-1-6-7,0 1-4,3-2-11,0 1-13,0-8-2,5 6-33,-1 0 0,4 8-6,-2-8-30,2-10-25,1 12-25,0 0-13,3-4-27,3 9-28,3-7-25,-5 7-273,4 0-596,7-15 265</inkml:trace>
  <inkml:trace contextRef="#ctx0" brushRef="#br0" timeOffset="61648.2773">16454 7830 253,'1'-6'242,"-1"2"0,7 1-5,-7-1-43,0-3-19,1 3-32,1 3-2,-2 1-15,0 0-13,0 0-11,-2 14-15,1-5 0,4 3-3,-5 1-1,-1 3-1,-10 10-16,7-2 8,2-5-4,-5 7-13,1-1 10,-3-3-18,1 0-2,0-6-3,3 6-6,0-4 4,-3 8 25,0-12-24,3-10-5,0 10 11,0-4-13,4 7-2,-2-8-3,1-3-3,-1-1-8,2 0 11,2-1-12,-2-1 0,2 1 16,1-4 53,0 0-11,-3 5 31,2-3 0,1-2 46,0 0 12,0 0-25,0 0-17,2-14 9,1 5-35,-1 0-11,3-7-8,2-13-14,-4 13 10,7-9-31,3 4-4,-1-11-4,-2-2-6,-3 0 2,10-8-10,2 0-4,-10 10-2,3 4-5,6-2 11,-10 1-13,3 3-3,-2-1 24,-2 3-16,0 7 1,3-6-13,-3 5 9,-3 10 23,3-4-19,3-2-2,-3 8 0,1-5-3,-2 5 13,3-1-18,5-4-2,-8 8-9,2 1 3,-1-1-22,-1 2 24,-1 1-2,5 4-27,-3-2 25,7 15 35,-3-6-38,-6-6 6,8 22-18,-4 5 19,8 16 4,-10-17-3,0-3 5,-4 8-11,4 10 4,6 1-4,-12-18-2,1 5 9,-1-3-9,-2 1 16,1 20 6,-2-28-55,-3 2 53,5 4 3,-5-14-17,1-6 4,1 9 6,-1-2 3,-3 1-11,4-7-1,3-4-4,-10 5-9,6-2 11,8-6-4,-8 2 3,4-1 0,0-1 11,-3 2-21,3-6-4,0 0-5,0 5-3,0 0 8,0-5-35,0 0-11,-4 4-18,4-4-14,-3 4-14,3-4-88,-7-18-51,2 12-22,2 0-49,-11-2-31,12-3-213,-2 0-610,1-1 270</inkml:trace>
  <inkml:trace contextRef="#ctx0" brushRef="#br0" timeOffset="61985.1125">16463 7960 89,'0'0'293,"-1"-6"-11,-1 5-1,2 1-33,-7-1 10,-2 0-7,9 1-5,0-5-22,0 5-38,0 0 15,0 0 23,0 0-31,0 0-28,0 0 2,18 7-6,-6 2-1,10-7-4,2 1-12,-7 0-8,21 4-13,2-12-11,-14 13-45,0-2 34,0-2 31,-2 0-37,-3-5-7,-1 7 2,-3-2-1,4 11 17,-8-15-31,-3 0-2,-2 0 9,-1 2-13,3-8-5,-6 7-2,-1-6-6,-3 5 20,0 0-31,14 5-2,-14-5-15,3 3 9,-3-3 21,0 0-30,0 0-3,0 0-34,0 0 5,11 2-15,-11-2-54,0 0-38,0 0-23,0 0-43,0 0-28,0 0-32,0 0-39,0 0-52,0 0-32,0 0-300,0 0-714,-18-6 316</inkml:trace>
  <inkml:trace contextRef="#ctx0" brushRef="#br0" timeOffset="63593.7945">2379 6760 96,'-12'2'320,"4"-3"-19,-2 1-25,0 1-19,0 3-24,5-3-16,-1-4-12,-1 4-13,1 1-24,-1 5-8,4-7-10,3 0-11,-8 0 8,8 0-19,1 8 0,-1-8-9,0 0 9,-7-1-6,7 1-14,0 3-9,0-3 0,0 0-4,0 0 4,14-1-5,0-5 10,3 3-31,9 0 24,1-4-6,9 9-12,4-2-22,0 3 13,-11-2-5,14-6-6,-16 9-34,1 1-39,-4-2-20,1-3-75,1 7-35,-4-1-44,-6-5-30,-8 3-49,2-4-56,0 3-262,-10-1-632,0-2 281</inkml:trace>
  <inkml:trace contextRef="#ctx0" brushRef="#br0" timeOffset="63794.7942">2200 7051 38,'-5'6'233,"1"-3"-3,1 5 9,3-5-8,0-3 13,12 3 26,3-3-29,13 4-3,12-5-12,1-7-4,-1 7-18,4-2-8,1-5-10,-5 7-45,-11 1 4,-8 1-6,9-2-28,-5-2-12,-1 4-38,-10-2-13,-4 2-24,4-1-45,-1-9-30,-5 9-47,-2 0-21,-2 5-63,0-10-73,1-5-252,-4 7-549,0-4 243</inkml:trace>
  <inkml:trace contextRef="#ctx0" brushRef="#br0" timeOffset="64173.6361">2563 6638 275,'-3'-10'327,"0"-6"1,-1 11-17,1-13-25,1 17-20,0-2-37,2-1-24,0 4-21,0 0-25,0 0 11,0 0-37,0 0-17,10 7-15,-3-2 4,-3 0 17,5 4-49,4-4-4,3 12-4,4-1-2,-5 6 18,5-7-30,-1-5 0,0 6 4,0-6-16,-10-4-6,4 7-3,1-11 0,-4 9 0,0 0-10,1-5 6,-1 8-3,-2-4 8,-2-2-16,1-2-2,4 6 2,-6-2-4,0-5-4,0 0 9,-3-3-2,1 2 2,-3-4-25,2 6 39,-1-1 18,-1-5-36,0 13 2,0-9-30,0-4 31,-3 21 2,0-11-3,-4 5 8,-3 11-6,-1-2 27,-3-2-17,1 7-1,-2-2 12,-15 9-13,16-9-6,4-3-5,-5 0-9,-3 3 10,3-3 25,1 0-29,3 7 0,1-19 15,2 4-67,4-6-3,-4 1-56,3-7-47,-2 4-43,1-2-32,2 5-57,1-9-27,3-2-245,0 0-597,0 0 264</inkml:trace>
  <inkml:trace contextRef="#ctx0" brushRef="#br0" timeOffset="65169.2093">3690 7156 175,'11'-2'222,"-11"2"5,14-9-12,-8 9 2,-2 0-9,-4 0-11,6-4 3,-2-3-6,4 2-24,-2 0 10,-2 4 11,3-9-22,0-3-13,3 1 26,-6-2-41,2 6 0,1-8-11,-1-32 0,-2 33-3,-3 0-13,2 5-2,-1-7-34,-2 4 20,-2-3 22,1 4-53,1 7-2,-3-6-7,0-3-5,3 8 6,-6-4-23,0 1-6,0 2 13,-3 2-24,-5 10-12,2-3 3,-5-3-1,-3 10-4,-1 0 13,-2 7-10,4 5 6,0 0-1,2 3 16,3 0-31,-3-5 9,5 8-26,2-1 19,1 1 22,2-4-28,3-6 2,-2 1 21,5 0-19,-2-5 3,6 4-4,-3-7 5,2 5-23,0-2 7,1-11 23,4 10 1,-3-4-1,-4-2-12,9 0 12,-1 0 4,-2 0 10,2-6-28,9 1-15,-10-5 35,3 1-3,0-3-39,-1-2 40,7-14 5,-6 10-7,3-19 3,-5 19 20,9-6-43,-4-3 16,-2 0-7,-2 4 1,2-6 23,-1 7-28,-2-12 4,-1 16-52,-1 4 65,1 1 4,-4 1-3,1-9 5,-3 13 31,0 0-45,1 0-9,-2 2 0,2-12-5,-2 12 9,0 0-11,1 14-4,-2-2 8,-5 5 16,2 1-34,0 0 15,-2 10 3,2-10-10,-3 6 18,-3 5 3,7-11-8,3 5-7,-1-4 39,1-2-37,-2-9 7,4 8 1,-1-8 4,-1 5 9,3 0-10,5 3 0,-4-8 5,3 1-7,5 0-37,-4-5 50,6 17 0,-1-19 17,1-4-16,6 1 7,-5-4-2,5-7-3,1 5-18,-1-1 22,-7-5 2,2 9-11,3-10 1,-6 10-5,3-4 5,-1-7 4,-4 13 0,-4 1 2,2-2 17,-3-1-15,0 3-6,-1-2-59,-1 1 64,-3 2 24,7 0-34,-7 0 1,3-2 43,-3 2-50,1-6-5,-1 6 6,2-3-13,-2 3-53,0 0 61,1-9-5,-1 9-26,0 0-3,0 0-41,0 0-17,0 0-38,7 9-54,-7-9 2,0 4-25,0-4-53,6 12-52,-2-12-280,3 1-643,0 4 285</inkml:trace>
  <inkml:trace contextRef="#ctx0" brushRef="#br0" timeOffset="66216.9417">4801 6889 28,'2'3'172,"-2"-3"-4,0 0-29,0 0 10,2 6 17,0-5-32,-2-1-2,1 3-7,-1-3-4,4 7 1,-2-6-4,-2-1-5,0 0-34,0 0 46,3-8 1,-3 8-5,0 0 13,0 0-8,0 0 12,0 0 6,0 0-17,0 0 22,0 0 43,4-5-47,-4 1-13,0 4 30,1-8-50,2-11-11,-3 14 1,3-4 2,-4 6-38,2-5 24,-1 1-27,0-2 8,0-1-6,-1-1-24,-1 1 11,2-1-6,-3 2-13,-1 0-2,-2 8 53,2-6-67,0-3-3,-2 3-22,-1-2 25,0 6-6,-4-3 3,-3-7-11,-7 10-37,5 5 41,2-4 9,0 6-11,-9 2 8,1 1-6,8 0-5,-3 12 0,3-11-15,0 1 18,-2 8 33,4-5-46,-1 8 3,2-6-17,1 0 17,-7 9 6,11-11-2,2-13-6,-6 17-17,6 1 22,4 1-11,-3-2 11,3-3-8,-4 2 20,4-5-12,1 10-7,4-9-8,-4 0 18,3 0 0,3-1-15,0-5 33,-1 2 9,4 5-26,2 1 6,-6-6-6,4-8-1,-3 9-6,4 3 10,5-6-4,-3 3-1,-2 1 13,1 0-35,3-1 25,-1-4 21,-2 3-16,-1 1-8,2 1 0,0 1 2,-3-7 3,1 5 17,-1 1-25,0 8 4,-3-10-2,-3-4-4,2 5-17,-2 2 18,0 2 7,-2-3-6,-2 3 9,2-3 17,-4 0-26,2 2 8,-2 0-40,-3 0 40,0-1 36,-2 0-37,-4 3 4,-2-5 4,-2 0-5,-3 9 0,0-13-4,-3-13 1,-4 14 42,4-1-57,5-1 8,-4-6-2,4 3 10,-8-1-16,8-5 12,-2-5 2,4 4-4,1 1 3,-1 0 29,3-3-36,-2-12 4,3 13-32,2 0 27,1 10 5,1-11 2,2-8-5,-1 12 11,3-1-3,-1 7 1,3-1-11,-3-7 14,3 5 6,0 2-5,0 0 2,0 0-25,0 0 18,-4-7-28,4 7 24,0-3-13,0 3-49,0 0-9,0 0 8,0 0-85,4-4-52,-4 4-54,8-1-93,0-1-266,0-2-662,5-2 293</inkml:trace>
  <inkml:trace contextRef="#ctx0" brushRef="#br0" timeOffset="67294.1848">5335 6911 16,'0'-12'214,"7"-3"14,0 8 1,-3-9-4,-1 5-7,0 2-21,0 0 0,0 1-4,1-1-3,-3 6-5,2-1 0,-3-1-30,0 2-17,3 1-19,-2-1-12,-1 3-11,0 0-13,0 0-10,-4 12-21,1-2 14,2 2 3,-5 13-13,0 4 1,2 0 10,-4 4-21,-1-1 4,3 0-11,-2-1 1,3 6-12,-2-7 5,-2 20 3,2-24 11,3 1-12,0-2-3,-1-7-3,3-10-6,-5 10-4,4-2 7,1-4 1,1-2-10,-2 1 4,0-4-34,3-2 32,0 1 4,-1-1-16,1-2 30,-4 3-12,4-4 16,0-2 29,0 0-33,0 0 31,0 7 10,0-7-7,0 0 8,0 0-17,0 0 17,-3 2-3,3-2-8,0 0-9,0 0 18,0 0-31,7-17-2,-7 13-32,1-3 31,4 0 10,-4 0-20,0 1-10,1-4 1,2-4-2,-3 10-3,4-13-6,0 1 1,1-1-10,-2 1 4,3 2-1,0-1-12,5-8 4,-8 9-2,7 4 8,0-11-2,2 14-18,0-3 18,-2 7 21,4-6-14,-2 0-8,1 6-31,0 0 32,-5 8-6,5-7-9,0 2 15,0 3 18,-5-2-26,0-1 9,4 8-12,-2 0-12,-5 1-15,2 3 32,1-10-1,-2 17-10,0-2 25,-3-2-20,0 2 5,-4-13 3,2 14 3,-4-2-7,2 9 16,-3-8-15,2-4-2,-2-3-2,-1-2 1,4-4-4,-4 7 6,1-1 0,-1 1 40,-3-3-38,3-5-3,-4 9-25,-3-1 28,3-4-5,2 1 11,-4 0-17,2-2-20,-1-3 13,-2 17 6,-4-20-11,0-7 4,1 3 16,0 3-27,0 5-7,0-11 7,0 7 9,-6-7 28,9 1-29,4-2 9,-4 4-27,2 0 25,-1 2 9,3-2-10,-1 0-1,2 1-14,1 2 23,-5-2 23,6 1-21,4 2-3,-6 0-4,6 0-21,-4 5-23,4-5-22,-1-8-24,-4 6-34,5 2-67,3-14-88,0 11-68,2-1-201,-2 0-611,6 1 270</inkml:trace>
  <inkml:trace contextRef="#ctx0" brushRef="#br0" timeOffset="68275.3447">6099 6849 63,'4'-6'231,"-3"-1"-7,2 3-33,-1-3 20,-2 7 20,2-4-43,-2 4-24,3-4-4,-3 2-30,0-2-12,0 4-16,0 0-11,0 0-14,-3 21 3,0-7-4,-2 6-10,-2 4 3,0 1 13,-3 4 6,0-6-2,1 9-5,-2 1-5,1-1-1,-1-2-2,0-1-9,-2 1-28,3-5 5,-1 1-3,1-3-5,4-6-6,-4 2 16,6-3-4,-3-1 1,3-7-3,0 3-1,1-2-3,0-3 0,2 1 1,-1-2-12,0-2 15,-3 3 29,5-4 0,0-2 13,-2 5 34,2-5-3,0 0 15,0 0 6,0-16 9,0 16 7,0 0-28,4-4-18,-4 0-9,4-5-15,0-3 7,0-5-29,9-10-15,-3-2-22,0-2-5,4 1 0,-3-3 0,3-13-1,0 2-18,-2 11 17,-8 6 6,14-21-14,-7 16 11,1 6-6,0-2-4,1 0 0,-6 9 0,0 1 3,-3 6 3,3-2-5,3-8 7,-3 12 6,0 1-3,-1 2 19,-3-1-18,2 0 1,-2 3-2,2 1-1,3 4 18,-5-5-25,1-2-3,-3 5 24,1-1-23,-2-2-2,0 5-5,0 0-1,0 0-41,9 8 41,-9-8-4,6 9 4,-4 0 1,-2 1-15,7 8 11,0 10 6,-3-7 15,-2-3-20,6 14 35,-2 13-17,-2 4 0,1-13-7,1-2 8,1 12-4,-4-14 1,-2-7 0,-8 20 18,10-13-22,-2 0-1,1 0 2,-2-2 1,-6 0-4,6-3 4,-3 23 2,-1-33-5,4-3 4,0 5 11,-3-6-10,3-12-2,0 13 4,-5-1-7,6 3 6,-2-5-2,-1-11-3,0 10-20,-1-3 23,0 4-5,1-5 2,2-2-3,-1 1-7,1-5 9,3 10-4,-3-10-6,0 6-1,1-2-21,-1-4 8,0 0-7,0 0-18,0 0-26,0 0-56,0 0-50,-8-17-41,7 10-23,-5-2-65,-1-4-40,4-4-34,-3 2-257,0-2-688,4 1 305</inkml:trace>
  <inkml:trace contextRef="#ctx0" brushRef="#br0" timeOffset="68593.2987">5957 7113 28,'-4'-2'318,"0"1"-13,4 1-10,-3-4-37,3 4-9,0 0 2,0 0-35,0 0-8,14-3-11,-2 3 1,3 5-2,2-3-7,7-5-5,-3 9-31,7-4 13,12-7-13,-15 8-6,2 4-28,-5-2-23,2 2 22,-3-7-4,-1 2-52,-4 2 37,-4-1-17,2-3-14,-4 0 2,0 1 1,-5-1-13,0 2-6,1-1-8,1-18-2,0 18 8,-7-1-18,8-2-7,-8 2 0,4 5-18,-2-5-3,1 2-35,-2 5-30,-1-7-56,0 0 11,3 3-11,-3-3-54,0 0-39,0 0-11,0 0-87,1 6-28,-1-6-210,0 0-590,0 0 261</inkml:trace>
  <inkml:trace contextRef="#ctx0" brushRef="#br0" timeOffset="70070.9157">7225 6991 65,'0'0'226,"7"3"-8,-7-3-19,0 0-9,0 0-22,3-6-8,-3 6-10,0 0-5,1-6-15,-1 6 3,0 0-24,0 0-6,0 0-6,0 0-6,0 0-19,0 0 5,0 0-4,0 0-27,0 0 24,0 0-9,0 0-9,0 0-9,0 0 19,0 0-21,3 10 2,-3-10-2,-1-27 4,1 27 9,0 0 3,0 0 16,0 0-3,0 0-1,0 0 0,0 0-3,0-3-12,0 2-10,0 1 3,0-11-32,0 6 22,0-13-9,-2 11-20,2 1 17,-1 2 18,-2-5-24,3-7-2,-3 11-19,1 0 15,-1-3-2,-1 2-5,1 1 4,-3-1-12,2 5 5,-5-21-2,1 19-5,0 1 6,-8 2-6,8 2 2,-2-2 7,0 1-32,-1 1 27,-1 7 4,-2-9-3,3-7 3,-2 12 0,3 0-3,2-1-5,0 2 1,-2-5-3,-4 8 34,7-2-28,2 0-9,-2 2 7,-2-3-3,3 1 32,0 0-35,2-7-3,0 8-16,1 1 20,-1 1 10,1-3-9,-1-2 1,2 4 2,-2 4 6,-2-5-6,4 3 0,0-2 6,1 6-15,-1-3 10,4-3 6,-4 2-8,2-2 5,-4 1 34,4 1-36,-1-5 0,2 4-15,1 0 17,-2-1 18,1-1-12,-1-4 3,1 4-6,1-2 10,-2-1-1,1 2 5,-1-7 7,0 0-2,5 4 16,-1 0 8,2 2 2,0 0 10,0 0 9,5 0-24,-5-1 3,0 0-20,5 1 14,-4 0 18,3-2-27,0-3-3,-2 2 21,2 1-30,5 4 7,-5-5-3,-3-9-7,-1 9 12,2 1-14,4 5-5,-7-8-1,2-1-2,6 2 15,-8 0-13,0-6 12,-1 7-14,2 1-1,-5 0 30,6 0-41,-4-3 4,0 3-11,0 0 12,2 4 1,-1-4-3,-4-6-10,0 9 37,3 2-22,1-6 3,-2 9-9,-1-2-6,-4 1-1,3-1 1,2 1-6,-2 2 8,-3-2-3,4-1 27,-3-1-14,-1 2 1,1-3 18,0 1-23,-3-5 8,1 5-8,0-12 7,-3 18 31,0-6-35,0 15-3,-2-18 1,2-2 7,0 2-3,-3-1 1,3-2-5,-5-2 10,-1 1 5,-3 1-16,1-3 2,1 0 2,-3-3-25,3 1 33,3-7 1,-5 3 4,-1-8-8,3 11-16,6-2 30,-6 8 10,7-9 4,-2 2-12,1-5 15,1 4-12,4 2 10,-4-4-6,5 2 17,-6 0 11,4 0-4,1-3 2,1 4 32,1 2-23,1 2 0,-4-3-3,4-9 1,-4 11 22,4-2-25,2-4-5,-2 7-1,0 0-1,-5 0-1,5 0-2,0 0-3,0 0-13,0 0 6,0 0-19,0 0 10,0 0 0,0 0 1,0 0-6,0 0-2,0 0 0,0-7-6,0 7-22,0 0 20,0 0-2,0 0 0,0 0-4,0 0 11,0 0-64,0 0-33,0 0-57,0 0-13,0 0-66,0 0-40,0 0-50,0 0-95,0 0-63,0 0-276,0 0-797,5-4 352</inkml:trace>
  <inkml:trace contextRef="#ctx0" brushRef="#br0" timeOffset="73555.0931">1953 8351 252,'-7'1'373,"4"1"-19,-1-2-9,-3-5-28,4 5-55,3 0 11,-4 5-6,4-5-44,0 0-13,0 0-31,11 3 16,13-14-8,0 17-14,16 3-15,-18-2 13,26-4-43,-3-10-5,-1 17-42,-1 1 12,-16-10-13,3 5-3,-4-3-19,-3-1-35,-3-4 2,1 20-28,-10-20-29,-4 4-27,-1-4-20,-1-1-26,3 3-19,-8 0-9,0 0-38,0 0-60,0 0-45,0 0-50,0 0-189,-19 9-558,-1-2 248</inkml:trace>
  <inkml:trace contextRef="#ctx0" brushRef="#br0" timeOffset="73774.6173">1978 8608 143,'-4'5'260,"-1"0"-5,0-3-1,-3 0-32,7 2 5,1-4-3,1 6-5,3-2 15,10 5 17,-1-1-12,5 7-36,2-10 7,1 1-40,3 7-22,-3-10-11,0-8-5,-8 10 8,5-5-44,-2 2-11,-2-1-16,1 3-16,-5-4-25,4-4-10,7 13-15,-11-12-26,0 1-16,0-5-31,0 2-18,1-6-27,-2 7-42,-1-3-13,-2 3 2,5-9-68,0-18-21,0 21-193,-2-1-487,-6 8 216</inkml:trace>
  <inkml:trace contextRef="#ctx0" brushRef="#br0" timeOffset="74209.2227">2325 8235 187,'-7'-15'204,"0"-11"21,3 14 2,-2 4 7,3 11 12,-1-12-12,1-3-2,-1 9 4,3-1-25,-1-6-15,-1 7-16,2 2-23,-5-2-16,6 3-13,0 0-16,0 0-8,0 0-11,0 0-14,0 0-8,13 11-1,-6-7-5,-1 5 2,-2-1 32,14 3-24,-1-7-6,4 11 19,2-1-21,-4 3-5,7 0-6,-5-12-8,3 13 23,-2 3-33,1 0 3,-3-5-12,-2-2-3,-11-2-8,11 3 4,2-3-5,-7 0 11,-5-5-11,-6 2-9,3-6 4,0 5 2,1-5 4,-2-2-2,-2 4 26,-2-5-29,0 0-4,7 3 2,-7-3 17,3 8 5,-3-8 5,0 0-2,0 0-50,0 0 51,-1 1-4,1-1-8,0 0-6,2 6 33,-2-6-29,-8 11-4,-2 0-14,-7 6 3,-4 3-22,4 0 23,1 2 1,-3 4-16,-1-1 15,-12 21 11,15-25-15,2-13-5,-4 20 0,2-1 4,-2-4-1,1 0 4,5 0 0,-3-5-42,5-3 38,4 2 7,1-6-32,-1-2-15,-3 2-41,7-5-27,0 0-34,1-1-35,2-2-19,-6 7 23,9-6-41,-3-4-44,14 3-69,-3-3-240,2-1-610,9-3 271</inkml:trace>
  <inkml:trace contextRef="#ctx0" brushRef="#br0" timeOffset="75916.3457">4360 7545 233,'-7'0'217,"7"0"8,0 0-7,-1-4-25,1 4 7,0 0-15,0 0-4,-6-2-14,6 2-11,0 0 28,-3 11 11,3-11-24,0-11-13,0 11-31,0 0 32,0 0-8,0 0 0,0 0-3,0 0-51,0 0 37,0 0-24,0 0 18,16 5-12,-9-5 19,4 1-26,1-5-3,10 9 6,3 2-21,19 19 10,-16-26-9,13-9-7,-11 14 3,9-2-21,-11 4-9,0-2-2,-1-1-3,-4-2-8,0 1-5,-7-3-5,-2 3-34,2-2 34,-11 4 18,-2-5-27,3-5-5,-6 5-22,8 3 14,-6 4-1,-2-7-17,0 0 0,0 0 3,0 0-57,0 0-10,0 0-30,0 0-14,-16-9-49,5 9 36,2-2-9,-7 2-11,-7 6 0,-1-6 1,-5 0-17,3-9 9,-1 12-9,-2 6 19,5-3 23,-3-3-7,-4-3 9,4 5 16,-1-5 5,4 9 11,5-3 9,-3-12 8,6 11 5,4-4 17,8 2 13,-6-1 11,3 0 9,4 1 19,3-3-5,-7 1 3,7-1 12,0 0 11,0 6 26,0-6-8,0 0 8,17-1 27,-3 5-11,3 10 0,3-14-3,4-10 9,-3 15-34,3-4 28,1-14-1,0 20-11,1-4-7,-5 0-4,2 1 4,2 0-8,-14 0-14,-2-4 7,2 3 6,-7-2-11,3-10-7,-7 9-34,7 5 14,-7 2 22,3-6-47,-2 4-5,-1-5 5,0 0-19,0 0-9,-7 4-5,7-4 1,-19-3-10,8 3 8,3 3-1,-7-2 5,-2 2 0,1-3 7,-4 0-1,8 3 11,-5-3-29,3 1 34,4 2 15,0-3-6,1 0 7,4 1 4,-3 1 20,5-3 4,3 1 5,-6-6 3,6 6 7,0 0-5,-5 6 1,5-6 4,0 0 5,11 1 1,-1-1-1,5-1-4,8 1-19,-2 3 11,7-3 15,-1 5-15,-2-5-12,2 3-42,-2 1 5,-2 5-19,-2-8-34,-5-5-45,-4 6-11,0-1-69,-1-1-41,-1 1-152,-2-2-431,1 2 190</inkml:trace>
  <inkml:trace contextRef="#ctx0" brushRef="#br0" timeOffset="76655.7424">4601 7662 41,'0'0'114,"0"-5"-5,0 5-8,3-8-13,-3 8 13,0-2-30,0 2-6,3-2 2,-3 2-8,0 0-17,0 0-2,0 0-6,0 0-1,0 0-24,0 0-18,0 0-21,0 0-27,0 0-90,0 0-159,0 0 72</inkml:trace>
  <inkml:trace contextRef="#ctx0" brushRef="#br0" timeOffset="76950.7819">4455 7628 191,'-3'-3'265,"0"1"11,3 2-17,-4-2-20,4 2-25,0 0-35,0 0-3,4-5-5,3 3-14,2-1-11,-2 5 2,8-4-10,9-1-4,3 10-12,0-1-6,2 2 2,8 2-24,3 7-7,-10-12-8,10 2-8,-18-1 11,6 2-25,-4 5-11,-3-10 19,-1-2-31,1 10-6,-12-11-11,-1-7-15,-1 10 11,-3-3-40,5-3-22,-6 3-15,-3 0-23,0 0-54,0 0 17,5 4-23,-5-4-43,0 0 0,0 0-37,-17 0 10,9-1-161,-3-2-408,-2 2 182</inkml:trace>
  <inkml:trace contextRef="#ctx0" brushRef="#br0" timeOffset="77152.0474">4542 7662 28,'-4'-1'232,"-2"1"-20,-1 0-3,7 0-4,-7-1-4,3 5-13,4-4-10,0 0-7,0 0-25,0 0 21,0 0-10,19 1-5,-4 3-8,2 1 18,4-2-36,4 6-12,0-5-21,1 0 4,1 5-2,-1-6-19,-2 2-8,0-1-57,-7 1-8,1 4-33,-8-6-39,4-23-34,-9 26-16,0-4-67,-1 2-43,-4-4-188,0 0-451,0 0 199</inkml:trace>
  <inkml:trace contextRef="#ctx0" brushRef="#br0" timeOffset="77360.826">4494 7749 42,'-3'3'230,"3"-3"-4,0 0-12,7 6 11,-2-3 11,3 0-22,10 11-9,1-11-26,1-5-4,2 13-22,6-13-10,-4-3-14,-1 6-14,-1 0-27,-8-4-38,7 3-44,-8-1-38,-7-1-20,6 1-70,2 1-53,-6-3-201,-6 3-405,-2 0 180</inkml:trace>
  <inkml:trace contextRef="#ctx0" brushRef="#br0" timeOffset="77584.7748">4518 7715 251,'0'0'230,"-6"3"-20,6-3-2,0 0-30,0 0 0,13 4-14,0-14-5,-5 11-2,16 1-25,-3 5-7,6-5-14,1 2-6,-4-3-26,3 2 2,1-2-5,-4-1-31,-3 2-22,-5-2-6,-2 0-49,-6-2-26,1 4-25,-4-1-41,-2 4-43,-3-5-178,6-6-372,-6 6 164</inkml:trace>
  <inkml:trace contextRef="#ctx0" brushRef="#br0" timeOffset="77809.9377">4484 7665 211,'0'0'216,"7"-8"-11,-7 8-20,14 6 0,-5-2-33,12 0-3,0-18-12,3 22-33,0-4 6,0 4-5,-3-4-33,-5 0-42,0 0-52,0-2-48,9-3-51,-15 5-154,-3-8-298,-7 4 133</inkml:trace>
  <inkml:trace contextRef="#ctx0" brushRef="#br0" timeOffset="78079.7843">4528 7729 197,'0'0'212,"5"3"-2,0-2-8,2 2 2,-3 3-9,12-2-13,-1-5-5,-7 2-16,15 2-5,-2-6-14,-5 7-13,-2 3-10,8-3-4,-8 0-19,-5-6-13,2 4-29,-2 1 20,-1 0 2,-4-1-13,2-6-5,-6 4 7,8 4-14,-6 1-1,1-4-5,-1-13-2,-2 12-18,0 0 15,5 8-6,-5-8-7,4 3 3,-4-3 13,1 3-24,2-1-2,-3-2-15,0 0 19,0 0-14,0 0-2,0 0-13,0 0-13,0 0 1,3 3-4,-3-3-13,0 0-5,0 0-9,0 0-13,0 0-8,0 0-26,0 0-20,0 0-29,0 0-44,0 0-31,0 0-164,0 0-418,0 0 185</inkml:trace>
  <inkml:trace contextRef="#ctx0" brushRef="#br0" timeOffset="80347.7577">10444 8975 42,'2'-9'279,"4"1"14,1 3-19,-5 1-11,0-1-15,-2 1-11,3 1-32,-1 1-25,-2 2-45,0 0 9,-4 12 18,1-5-50,-4 9 7,-1 1 4,-4 4-28,-1 3-2,1 4-14,0-7-3,-5 5-21,13-2 10,0-7-5,0 7-2,4-5-5,-5-1-24,7-1 20,2-8-5,0 0-18,3 6 16,1-9-10,2 2 14,1-3-5,3-1 18,0-5-23,-5 3 23,7-7-33,4-14 0,-5 11 7,7-4-6,-9 8-12,10-16-2,-5-1-2,-5 1 11,5-4-13,3 0 26,-8-1-10,2 2 8,-9 5 33,6-1-23,-4 2-1,-1 0 28,-1 8-1,-1 1 16,-2 0-27,1-3-11,-2 8-4,-2 0-7,0 3-16,0 0 1,0 16 1,-16 0 4,9 0-12,3 13 6,-6-7-13,2 3 6,-6 0-5,7-2 5,2-11-3,1 11-1,1-4 2,0 5 27,3-7-33,2-5 2,2 0 3,-3-2-2,4 0-7,1-1-2,2-4 8,2 3-8,0-3 6,5-10 2,-5 7-2,0 0 1,0-2 39,4-3-38,2-2-16,4-6 29,-1-3-16,-7 5 21,12-9-26,-5-6 2,0-1 2,0 4-3,0 2 2,-2-6 1,-3-9-3,-9 17-17,7-4 23,-3 6 15,-2-1 5,0 3-11,-4 5 15,2-2-12,-2-1-4,-2 6-25,1 0 20,-1 3 18,-1 2-30,0 0 5,0 0-9,0 0 6,-17 10-4,12-1 1,-1 1-19,4 7 20,-2-2-12,4 6 7,0-3-4,2 0 2,-2 3 6,5 5-4,0-10 5,0 7-32,0-6 29,-3 4 17,1-6-4,0-3-12,1 0-14,-1-3 13,1 4-13,-1-5 7,-2-4 16,-1 3-6,3 0 3,0-3-5,-3 2 3,1-1-3,-1-1 3,0-4 2,-1 8-1,-2-3 1,3-5 1,-7 4 1,-1-4-7,-1-12-12,-1 14 0,2-2-33,-7 6-29,6-9-24,-4-7-22,1 7-22,2 1-21,0 2-32,2-4-37,1-1-58,-2-1-58,8 1-200,2 1-596,-1 4 265</inkml:trace>
  <inkml:trace contextRef="#ctx0" brushRef="#br0" timeOffset="80599.4927">11278 9099 168,'5'-5'378,"-1"4"-15,3-2 22,-2 2-70,-5 1-39,0 0-11,0 0-43,-6 17 6,2-9-47,-3-3-27,1 9-27,-5 2 9,2 1-12,2-2-17,3-5-10,-4 7 2,2 0-18,6-7-6,-7 6-13,4-1 6,0-3 9,2 0-25,2-8-4,1 6-9,1 1 14,-2-2 18,6-2-37,-1 1 1,0-3-26,0 2 25,6-2-14,-5-3-36,5-13-39,-3 11-36,3 0-28,3-3-38,-1 0-39,0-4-53,-9-2-26,14-6-263,2 2-583,-4-3 259</inkml:trace>
  <inkml:trace contextRef="#ctx0" brushRef="#br0" timeOffset="80811.1164">11469 8968 226,'-3'-7'289,"1"3"-27,0 0-20,1-5-28,-2 7-67,3 2-73,0 0-65,0 0-92,0 0-147,0 0-250,0 0 111</inkml:trace>
  <inkml:trace contextRef="#ctx0" brushRef="#br0" timeOffset="81128.9849">11669 9223 316,'0'-10'354,"5"1"13,-4 6-11,3-7-7,-3-9-15,4 13-18,-4 2-40,-1 4-34,4-2-26,-4-1-18,0 3-60,0 0 16,0 0-19,5 9-46,-7-3 24,4-1-1,-4 1-30,-1 3-20,0 8 0,-2-3 6,-4 12-7,2-14-2,2-5-9,-2 3 24,2-3-31,8-9-6,-8 9 2,3-3-4,-1 1 23,3-1 4,-2-17 0,2 13 7,0 0-8,0 0 21,0 0-33,9-30-3,1 19 8,-1 1-16,-3 6-5,12-17-3,1 0-2,-6 9 2,7 0-9,4 3 0,-12 2-6,0 2 4,10-1 0,-12 4-11,-1 2-3,-1 0-11,-2 0 5,-1 7 10,-1-2-20,1-3 0,0 9 4,-2 3-4,-3 17 10,3-14-10,-2-6-6,-2 4-50,2-4-51,5 3-39,-5 0 10,4 2 13,-4 0 5,6-1-58,1 0-49,5-4-27,7 2-63,-2 6-37,3-15-197,-2-15-604,-4 14 267</inkml:trace>
  <inkml:trace contextRef="#ctx0" brushRef="#br0" timeOffset="81617.6725">12118 9368 902,'22'-10'57,"2"-7"31,-12 7 24,8-5 38,-5-4 30,3 0 25,-7 7-5,4-11 0,-4 0-10,-1 21 26,-3-17-32,-2-8 0,-3 12-37,-2 8-6,0-3-21,-7 3-11,0 5-6,-17 2-5,9 2-32,4-3-5,-11 14-8,-2 2 2,-1 2-33,4 2 1,3 0-19,4 1-30,4-6 22,7 5 6,-3-6-15,1-4-6,3 3-18,1-4 29,-2-1 0,9 1-4,-4-7-1,0 6 3,11-1-6,1-3 1,-2-4 2,1-1 1,-2-1-11,2-2 16,0-2-2,1-2 8,-4-1 5,4 2 45,-5-3-16,2-4 12,-5 8 13,0-1 8,-2 3 2,3-3 15,-2-9 10,-4 11 18,2 0-31,2 5-12,-5-1-23,0 2 9,0 0-37,0 0 22,0 15-3,-5-1 6,-2 7-12,-7 12 24,-5 9 3,-10 33 15,13-33-3,-4 1 10,4 3 3,-10 2 11,2-5-1,-19 21-19,22-21 23,2-16 4,-6 17 8,-3 0-12,3-4 1,-4-3-7,1 8 1,7-28-1,1 3-25,-7-1 55,9-3-45,0-16-2,-5 11 8,2-2-17,4 4 4,2-13-9,-1-5 12,5-3-1,0-1-1,5-7-6,-2-9-5,3-2-6,7-2-11,3-6-7,8-10-6,1 14 19,10-10-34,-1 23 0,8-21-19,2 6-13,5 1-18,2 4 0,-2 6-13,4 2-6,-4 4-7,-11 6-7,14 0-17,4 13-15,-18-11-19,-2-1-24,-5 4-33,5 0-53,-4 1-49,-7 3-43,0-4-64,0 11-65,2-10-316,-4-3-832,-3 2 368</inkml:trace>
  <inkml:trace contextRef="#ctx0" brushRef="#br0" timeOffset="82515.4004">13864 9097 23,'0'0'176,"2"2"-4,1 1-4,-3-3-6,0 0-4,0 0-9,0 0-5,0 0-7,0 0-11,0 0-7,0 0-6,0 5 6,0-1 1,0-4-20,0 0 34,2 4 22,-2-4-10,0 0 14,0 0-7,0 0 20,-2-12-7,2 12-15,0-14-11,-3 10-18,5-4 0,-1-1-8,-1-3-20,2 0 1,-9-2-18,6 5 5,1 1-3,0-2-15,-2-3-5,0 11 7,0-10-18,-4 4-8,-2-6-8,-2 4-3,1-2-4,-3 3 0,-3 1-8,-6 3 2,5 5-10,8 0 3,-17 5-7,2 5 0,2 0-24,0-1 33,7-4-11,-3 11-41,2 1 42,10-4 12,-6 2-27,4-8 16,-5 15 0,7-8-8,2-7 15,3 9-19,0-3 0,0 4 24,5 1-23,6 8 5,-3-10 1,5 4 3,4-5 8,0 2 0,-6-9-13,6 10-15,1-2 25,2 6-5,-3-6-1,-2-7-1,-5 5-13,3-2 16,5 9-11,-9-11 4,-1-1 9,-5 3-25,1-3 11,1-6 5,-4 10-11,-2-3 11,-1 2 1,-2-1 4,-5-6 2,-5 4-42,-7 1 82,-3-2 0,-4-2-11,0-15-8,-10 13-22,8-3 3,4 4 16,2-11-3,-2 1-1,0-2 36,6 0-40,6-1 2,1-1 2,0 2-3,-1 0 1,10 2-5,-4-10-1,3 11-31,1-1 29,3 5 11,-1-5-31,2 5-20,0-7-46,6 2-16,0 1-43,2 0-45,0 0-58,-5 1-44,18 1-44,0-3-257,2 6-632,0-2 281</inkml:trace>
  <inkml:trace contextRef="#ctx0" brushRef="#br0" timeOffset="83141.7559">14175 9407 338,'-6'-4'360,"0"-2"-17,2 6-13,4 0-59,-7-5-1,6 3-39,1 2-4,-3-2-15,3 2-24,0 0-11,0 0 7,0 0-9,9-8 1,-9 8 26,19 1-29,1-4-11,5 5-8,6 0-8,9 4-25,2-1 14,7 8-6,-8-8-38,0 2 18,-1 1-35,-3-2 22,-7-2-6,8 3-34,-10-3 29,13 13 7,-20-16-6,-3-5 8,-5 4 3,1 0-5,9-7 2,-12 8 0,-2-1-3,-5 2-15,3-4 7,3 0-11,-5 3-7,-5-1 5,9 0-1,-6-1-14,-3 1-1,0 0-31,0 0 22,8 4-1,-8-4-4,2-7-8,-2 7 19,0 0-22,0 0-6,0 0-4,0 0-7,0 0-7,0 0-75,0-5-42,0 5-52,-8-14 15,3 2-5,-4-2-27,-3 1-22,-2-6-12,-3 2 27,-6 2 36,6-2-16,0-2 20,0 4 8,-1-1 23,6 8 9,-7-6 9,2-7 14,0 10-5,8 2 34,4 7 15,-2-1-3,0-4 13,7 5-3,0 2 2,0 0 5,-10 7-20,9-2 39,2 1 13,-1 2 1,3 9 8,1-8-7,2 3 25,2 5 26,7 0-9,0-14 5,1 18 13,6 1-22,10 1-8,-11-5 0,-3-3-10,-6-1-13,2-4 7,-2 0-2,-7-1-23,4 3 20,-1 0 12,-4-4-25,-2-3 0,-2 7 15,0-2-25,1 16 6,-5-11 5,-6-8 6,-5 14-33,-1-3 43,-4-4-19,6 1 14,4-1-7,4-4 3,-3 2-1,0-4-49,2 1-61,0-1-16,3-2-55,-1 1-43,-1-11-57,5 9-63,-2-1-234,3-4-616,3 10 273</inkml:trace>
  <inkml:trace contextRef="#ctx0" brushRef="#br0" timeOffset="83979.3176">15410 9494 67,'0'-2'285,"3"-1"-18,-3 3-19,4-5-14,3-3-12,-4 6-15,1-1 3,-1-1 5,2 2-18,0 2-8,3-8-33,-2 3 29,3 0 3,-1-5-17,-1 4-3,4-7-8,-4 1 8,-4 3-11,7-3-5,-2-5-25,-5 7-20,4-6 19,7-9-3,-11 13-12,-3 4-11,0-3-25,3 1 9,-6-2-11,3 2-26,-5 0 11,3-3 28,-6 4-66,-2-4 22,-1 7-20,-3-4 8,-9 13-1,6-6-8,-3-1-2,-1 9 18,4 4-25,3-8 4,-7 16-11,0 0-15,-5-1 11,10 4 3,6 1-1,-4-1 6,5-3-9,-2 4 11,5-9-17,2 5-2,4 0-11,-1-5 13,-5-4 0,9 4-1,1-6-8,-7 5 24,12 3-8,4-4-1,-4 0 6,6-3-3,-3 0-7,3-2 9,0-3 3,0-2 17,-1 0-14,3 0 13,-6-4-16,6-1 0,0-6 15,1-3-19,-10 2-3,9-2 4,-2-6 13,-7 7 5,2 0 22,0 10 4,-3-6-1,-3 1 9,1-1-6,0 4 13,-3 2-10,-1-1-21,3 2 1,-1-1 4,-3 3-14,0 0-4,0 0-11,0 0 0,-7 14 1,4-3-1,-1-9 1,-6 14-22,6 0 11,1-7 3,0 9-11,1 2 4,0-3-17,4 2 23,3-6 6,2 4-7,2 0 6,9 3 21,-4-8-21,3 4-8,4-7-15,0-2 27,-8-1 4,11-5-2,0-2 14,-2-2 8,1 1 6,2 7 17,-4-13 13,-1 0 3,-7 1-12,1-2 24,8-5 0,-12 4-24,0 0 14,-6 5-27,7-6 21,-2 0-6,-2 4-23,-3 6 10,6 0 13,-4-4-9,-2-12-4,-4 17-10,0 0-1,7-5-10,-7 5-2,0 0 5,0 0-45,0 0 26,4 5-18,-4-5-20,0 0 5,0 0-16,0 0-42,2 7-31,-2-7-31,0 0-42,0 0-42,0 0-55,0 0-49,0 0-44,0 0-44,8 0-41,-8 0-298,4 5-817,1-2 361</inkml:trace>
  <inkml:trace contextRef="#ctx0" brushRef="#br0" timeOffset="86232.8084">3544 8649 70,'6'-5'220,"-3"3"-24,3-1 2,-2-1-10,3 0-2,-3 5-6,3-7 5,-1 0 2,1 4 20,0-8-17,2-2-4,-2 2-15,-2-2 20,1 2-7,0-2-5,-1-9-14,-1 5 49,1 0-51,2 2-28,-7-3-1,0 0-14,2 1-38,-3-1 16,-3 0-10,2 6 12,-2 2-35,-1 7-7,-1-6-12,-1-10-2,-1 16 17,-2 0-38,1 2-12,-11 8 13,-2 0-9,-1 10 24,1 4-37,-1-12 13,-6 24-9,9-8-1,-3 10-7,8-10-1,2-9 10,2 9 16,3 0-25,-1 3-9,6-12 11,0 0 8,5 0 12,1 0-18,1 0 4,2-10-4,-1-7 1,2 9-8,7-3 18,-7-6 2,14 1-4,-5 0-7,-2-3 8,6-1 2,1-9-4,-6 7 17,-1-3-20,-1-2 53,0-2-57,2-1-4,-1-5-8,0-3 15,-11 4-9,13-5 6,-2-25 0,-10 29-5,3 0 9,3 4 10,-4-3 2,-1 3 5,0 5 20,-2 1-12,2-19 1,-2 22-44,0 0 36,-4 3 4,1 2-25,0 0 0,0 0 19,0 0-26,0 0 2,-1 18-3,-2-7 7,-4 4 21,5 2-26,3 0-1,-4 1 2,2 0-5,-5 1-44,9 0 39,3 4 7,-3-6-37,3-3 22,-1-2 13,3 4-5,3-6 7,6 7 5,0-3-30,0 2-7,4-7 8,0-7-16,0 3-1,3-5 9,14 12 6,-14-14 13,-1-6 1,-9 6 21,11-8-14,16-7-15,-19 6 6,-2-2 1,3-3-18,-6 0 36,0-2 22,-3 1-38,-3 2 27,-4-1 13,5-4-10,-4-12-8,0 16 24,-3 0-19,-1 5-4,0-6-9,-3-4-2,-5 4 4,6 2 5,-2-9 3,-2 12-19,-1 3 7,-5 1-19,1 0 9,1-1 5,-2 4-32,-5 5 21,-1 6-11,-8-1 10,0 5 1,-3 2-8,0 6 16,-6 9 2,10-10 3,2-4-5,1 9 19,4 0-20,1-2 2,2 1-7,4-4 9,-6 3-37,10-5 25,6-3 5,-3 4-6,0-6 29,7 0 29,-1-3-33,1 5 0,1-5-24,4 0 26,3 0 7,-1-7-7,-1-9 8,-3 8 19,2-3-30,5-13-5,-5 12 5,0-5 17,-2 1 10,1-3-32,2 0-12,-3-3-10,-3 1 18,4-1 39,-5 6-36,-2 8 1,-2-10-13,3 5 21,-8-1-18,6 4 6,-1-6-2,-2 9-9,0 0 9,0 0-3,-9 19 8,5-14-6,-6 10 21,7 4-18,-4-2-9,0 8-7,4-6 5,2-1-20,-2 0 22,3 1-1,0-2-5,3-2 9,-6-1 21,7-8-18,2 8 9,1-9-17,0 4 17,3 3 8,4-7-7,3-10 2,4 8 5,1-3-4,8-5-2,-6 2 1,4-4 1,-4 3-9,3-5-14,12-7-2,-16 6-21,2-1-8,-1-5-1,-1 0-2,5-20-3,-8 21 12,-2-2-9,-3 3 21,1-6-16,-1-28 3,-5 29 10,0-2 0,-1-4 9,0 1 15,-3-4 4,-3 9 10,4-8 14,4 1-3,-9 9 14,2 3 14,-6 2 3,7 2 29,-3-8-6,0 10-14,-1 3 22,-1 3 27,2-4-45,-1 1 3,-1 5 4,1-3-33,-3-1 3,2 4-13,0 0 3,0 0 11,-6 22-23,7-5 13,-6 10-16,-1 3 6,-7 3 37,6 0-37,-2 16-4,-1-16 19,0 1-14,0-2 1,3 2-1,-3-3 7,3-2-10,-1-3 8,-1 2 7,2-10-6,4-8 4,-5 8 9,5-2-20,-3-6 6,4 0 9,0-3-10,4-1-1,-4-1 3,-1-2 4,3 2-10,-2-2 34,0-1 19,2-2 7,0 0 14,0 0 17,0 0 4,0 0 14,0 0-10,0 0-10,0 0-25,4-17 3,-1 8-8,0 1-8,-2-1-5,-2-3 6,8 0-20,4-10-3,-4 8-25,0 0 10,6 0-4,-2-1 0,8-6-4,-5 11-13,4-1 1,-1 10-7,4-10 6,0 1-1,-6 7-26,1 3 22,1 0-6,-3 3-5,-1-2 0,-5 5-10,1-1 2,-1-5-3,-2 10-9,2 5 9,1 0 2,-8 1-7,-1 1 0,-1-1-27,-3-2 33,-1 14 10,-2-16-14,-3 5 0,-1-5-19,-2 0 17,-8 7-4,7-9 3,0-4-6,0 2-21,-6 0 27,5 1-1,-5-2-7,5-2 0,2-5-17,-4 3 7,3-3-1,1 0-17,1 2-7,-7 7-5,9-9-24,5-2-15,-1 2-56,1-4-6,5 4-44,0 0-44,-3-7-66,1 4-46,4 0-295,3-6-722,0 4 320</inkml:trace>
  <inkml:trace contextRef="#ctx0" brushRef="#br0" timeOffset="86951.6471">5283 8491 185,'4'-11'283,"0"-1"0,-4 12 16,3-8-33,0-9-17,-2 10-37,0 6-16,1-4-27,-2 5-19,0 0-15,-5 18-13,0-2-5,1 9-14,-6 1-9,-7 5 12,7 0 2,-12 12-13,2 3-1,6-17-9,0-2 7,1-5 8,2 4-17,-2-14 2,3 10 40,2-6-36,1-8-14,0 4 2,0-3-7,1 0 19,2 2-24,3-6-3,-2-2-13,0 4 38,3-3 6,-3-1 23,3 2 3,0-5-4,0 0-10,0 0 0,0 0-19,10-25-11,-6 14-5,5-7-8,-1-13-10,6 6-3,2 0-11,6-12 18,-3 10-21,12-14-7,-6 3-1,-2 0-7,2-2-3,-1 3-1,-3 11 1,-3 0 8,-1 0-13,-4 16 7,-2-4-10,2-11-3,-3 17 10,-4-2-8,0 1-8,-1 6-2,0 1-1,-3 0 1,-2 2-4,10 0 3,-5 7 6,-2 2-7,1 9-35,1 7 42,0 5 0,2-5-57,-3 5 62,-2 20 10,2-24-15,-3 1 2,1 4 3,-2 2-2,0-5-3,-4 10 7,1-6-9,-4 2 1,2-3 0,8-14 2,-7 12-19,-2 1 22,5-11 2,-2 1-6,-1 6 0,1-14-32,0-3 33,2 3 8,-2-7-8,3-2-2,-3 2-11,2 0 14,-1 6-9,1-8-13,1-3-8,0 0 22,0 0-56,0 0-25,0 0-49,0 0-34,-1-15-32,1 8-34,0-10-35,0 9-28,0-2-49,1 5-34,-1-13-229,-1 3-658,1 2 291</inkml:trace>
  <inkml:trace contextRef="#ctx0" brushRef="#br0" timeOffset="87195.8144">5250 8670 257,'-1'0'339,"1"0"-25,-5-1-11,5 1-22,0 0-8,15 0-14,-1 2-14,7 0-27,3-1 13,-7 1-31,11 0 6,0 2-13,-2 1-3,-4-2-35,5 14-15,-7-17-19,1-12 0,-10 14-31,-1-2 2,-4-1-8,3 1-8,-1 1-10,-8-1-46,0 0 18,15-1-36,-12 1-49,-3 0-25,8 2-44,-8-2-26,0 0-42,0 0-56,9-2-58,-9 2-272,0 0-616,-2-8 272</inkml:trace>
  <inkml:trace contextRef="#ctx0" brushRef="#br0" timeOffset="88653.579">6275 8481 63,'0'0'155,"0"0"7,2 16 2,-2-11-23,-1-3-13,1 5-19,-1-2 10,2 7-1,0-9-10,-1-3-9,0 0-16,1 5 15,1-1-6,-2-1-11,0 0 4,0-3-20,2 7 19,-2-5 2,0-2-16,0 0 29,-4 3 24,4-3-14,0 0 9,0 0-5,0 0 6,-1 6-7,1-6-12,0 0-1,0 0-19,5-14-5,0 9-3,-5-2-2,1-5-3,-6 1-8,5-1 9,0 0 5,0 1-26,-1-1 3,-1-3-3,-1 4-5,1 5-7,-3-6-14,0-2 7,-1 8-4,0-6-3,1-6 0,-4 12-17,2-1 15,-3-3-9,1 8 1,-7-2-8,-6 4 8,9 1 1,0 2-13,-2 4-14,-5-2 16,-3 7-1,2 2 8,0-13-5,4 13 7,-4 2-5,1 7 0,4-8-5,3-6-8,-3 8 7,5-2 6,0-9-12,2 10 7,4 0 17,3-1-37,-4 0 48,4-4-3,2 2-27,0-1 34,0 2 14,2-1-21,4-1 7,-1 1 3,2-1-8,3 4 2,-2-9-10,0-10-2,-1 11 44,5-3-38,1 7 4,0-8 7,0 3-7,3-4 16,-4-2-13,2-2 6,0 3-3,-1 1 4,1 0-14,0-1 11,-4 0 0,0 0-12,1-1 7,6 7-2,-7-8-7,-3-7 8,-1 9 0,-1-2-8,-2 0-6,3 2-3,-2 5-3,3-2-43,-4 0 44,5 4 4,-6-1-18,-2-1 13,1-1 20,1 4-16,-2-9-3,0 15-3,0-1 6,1 9-6,-4-9 4,0-13-2,-3 10 6,4-4-10,-1 4 9,-4 0-9,-3-3 17,0 1-37,-1 0 29,-2-3-2,-1 0-14,-1 0 13,-5 1 29,7-6-33,-2-6 0,-2 5-1,1-2 1,-5-2-2,0 1 4,0-7 1,6 7 13,-1 0-1,6-7 6,-4 5 4,4 0 3,-1 0 0,5 1-1,-2 3 2,2-2-5,1-2 12,2 3-10,-1-4 1,-1 0-6,2 4 6,1-2-11,2 3-3,-7-1-1,3-3-8,-1 4-4,5 0 11,0 0-9,0 0-1,0 0 1,0 0-23,0 0 21,-3-2 2,3 2-34,0 0 24,0 0 31,0 0-46,0 0-10,0 0-4,0 0-6,-4-3-5,4 3-1,0 0 0,0 0-2,0 0 7,0 0-2,0 0 14,0 0-16,0 0 7,0 0-9,0 0 2,0 0-30,0 0 27,0 0 1,0 0-7,10 7-9,-10-7 5,0 0-36,0 0-15,2 2-21,-2-2-25,0 0-44,0 0-30,0 0-53,0 0-68,0 0-223,0 0-617,9-9 274</inkml:trace>
  <inkml:trace contextRef="#ctx0" brushRef="#br0" timeOffset="91563.2399">3219 4705 42,'0'0'125,"-11"-5"1,11 5 0,0 0 15,-8 3-19,8-3 20,0-15-2,0 15-9,0 0 7,-7 12-13,5-10 9,0 3-2,2-5-15,0 0 8,-5 4 2,5-4 14,0 0-6,0 0-25,-3 3 3,3-3 19,0 0-34,0 0-6,0 0-16,0 0-4,2 3-10,-2-3-1,0 0-10,0 0 9,0 0-20,0 0-5,0 0-4,0 0 6,0 0 15,10 4-20,-3-8-1,-2 7-5,2 2 3,3 1 16,0-2-16,4 2-16,7-1 11,-1 0 2,-3 1-1,5 0-5,2-3-2,0 2-12,3 2 10,10 10 34,-15-15-42,5-8-1,-2 11-11,2-1 13,-13-5 4,16 6-1,-3-17-15,-5 19 51,6-1-34,-4-23 0,3 25 9,-3-3 3,-10 1-30,11-4 44,11-28-3,-15 35 17,0-4-7,-3-1 17,2 2-31,0-4-4,2 0-3,-2 1 5,1 0-20,-6-2 15,1 0-5,-1 1-61,1 1 60,1 15 15,-3-19-21,4-15-3,-5 20 18,1-2-21,-7 1 2,7-2 15,-2-12-30,-4 15 3,3-1 4,1-15 9,0 18-15,2-1 8,-10 0-29,12-1 35,-9-4 2,8 6-5,-1-3-7,-5-1-25,4 0 28,-4-12 13,0 16-27,-3-6 20,1 2 7,1 1-17,-4-10 12,-4 7 6,13 6-15,-7 9 44,-1-17-45,-5 2-3,8-2 3,-8 2 2,5 4-9,-5-4 0,8-29 7,-8 29-7,0 0 2,10 15 15,-10-15-6,0 0-11,0 0 29,6 2-25,0-19 2,-6 17-5,0 0 4,0 0 5,0 0-5,0 0 6,0 0-13,0 0 8,0 0 37,0 0-50,0 0-7,0 0-31,0 0-20,-3 29-17,1-29-65,2 0-50,0 0-78,0 0-341,0 0-675,-7-17 299</inkml:trace>
  <inkml:trace contextRef="#ctx0" brushRef="#br0" timeOffset="93035.7191">4574 4809 71,'0'0'162,"0"0"-18,0 0 8,-7 10-9,7-10-10,1-19-6,-1 19 5,0 0-8,4 14-1,-4-14 3,0 0-1,0 0 8,0 0-2,0-15-4,0 15-1,0 0 0,0 0-11,0 0 39,0 0-4,0 0-11,0 0-3,0 0-17,0 0-6,9-7 1,-9 7-26,0 0 11,16 10 38,-6-7-51,1-6 3,3 8 30,2-1-44,-1 4 7,6-6-17,-4-7-14,7 8-15,-8 2 12,6-1-2,-5-4-3,4-40-2,-10 49-37,2-1 30,-4-12-4,-4 10-2,1-4 3,-6-2 16,7 5-30,0 2-3,-7-7 9,4 3-3,-4-3-34,4 4 24,-4-4-9,0 0-14,0 0 27,0 0-10,0 0-12,6-9-37,-6 9-36,0 0 4,0 9-6,0-9-64,0 0-39,0 0-60,0 0-77,0 10-245,0-10-614,10-17 271</inkml:trace>
  <inkml:trace contextRef="#ctx0" brushRef="#br0" timeOffset="94372.31">5122 4863 66,'0'0'154,"0"0"-3,0 0 0,0 0 25,0 0-22,-5-6 1,5 6-12,0 0 5,-6 13 4,6-13-3,0 0-9,0 0-14,0 0 7,-3 2-1,3-2 1,-1-17-14,1 17-4,0 0-2,0 0-1,0 0-7,0 0-4,0 0 2,0 0-10,0 0 0,0 0-15,0 0 18,0 0-20,0 0-4,0 0 0,0 0-29,0 0 13,0 0 15,0 0-12,7 17 7,-3-14-8,6 0 1,0 5 12,5-4-19,6-16-6,4 18 36,1-5-30,12 18-11,-11-17-3,0-4 0,-2 5-13,6-1 10,10-3-2,-16 4-11,-1-3-2,-8 2-15,6-2 32,2 3-1,-3-3-50,-7 0 60,0 0 18,3 0-27,-4-9 0,-2 10-8,1-2 6,-4 15 2,-1-14-2,4-10-14,-5 10 5,-6 0 2,11-5-7,-5 6 1,1-8-3,-7 7 14,0 0-22,15 3-3,-13-2 2,-2-1-4,0 0 5,7 3-3,-7-12-1,0 9-12,0 0 12,0 0 1,0 0-2,7 10 0,-7-10-7,0 0 5,0 0 4,0 0-4,0 0 0,0 0-40,0 0 44,4 8-5,-4-8 5,0 0-2,0 0-28,0 0 29,0 0-1,0 0-9,0 0 11,0 0 29,0 0-30,2-13 0,-2 13-15,0 0 17,0 0 21,0 0-18,0 0-7,0 0 9,0 0-6,1 13-4,-1-13-1,0 0 0,0 0 9,0 0-9,0 0 2,0 0-3,0 0-2,0 0 8,0 0-1,-6-20-16,6 20 17,0 0-2,0 0 3,0 0-13,-1-10 2,1 10-18,0 0 27,0 0 26,0 0-34,0-4 0,0 4-2,0 0 1,1 19 11,-1-19-11,0 0-6,0 0 29,0 0-24,-1-16-1,1 16 5,0 0 3,0 0-31,0 0 32,0 0 0,0 0-6,0 0 8,0 0-11,0 0 7,0 19-3,0-19-20,0 0 28,6 5 7,-6-5-4,0 0-2,0 0 2,0 0 6,0 0 6,0 0-10,0 0 6,0 0-4,0 0-3,0 0 4,0 0-1,0 0-1,0 0 4,0 0-7,-6-18 2,6 18 1,0 0-7,0 0 3,0 0-9,0 0 9,0 0-32,0 0 31,0 0 5,0 0-7,1 27 2,-1-27-15,-1 0 11,-2 2 19,3-2-18,0 0-1,0 0-8,0 0 5,3-17 1,-3 17-3,0 0-1,0 0 5,0 0 2,0 0-3,0 0-5,0 0 1,0 0 12,0 0-6,0 0-3,0 0-8,0 0 3,0 0 5,0 0 1,0-5 2,0 5-7,0 0 5,0 0 5,0 0-2,0 0-12,0 0 15,0 0-9,0 0-8,0 0 9,0 0-3,0 0 12,0 0-4,0 0-11,0 0 0,0 0 2,0 0-14,0 0 21,0 0-4,0 0-4,0 0 4,0 0 14,1 15-17,1-43-2,-2 28-23,0 0 31,0 0 0,0 0-1,0 22 1,0-22 24,0 0-25,0 0-5,0 0 2,0 0-2,0 0-14,0 0 17,0 0 5,0 0-7,0 0 1,0 0-13,0 0 18,0 0-3,0 0 8,0 0-4,0 0-6,0 0 3,0 0 1,0 0-14,0 0 10,0 0 4,0 0-28,0 0-22,0 0 0,0 0-41,0 0-20,0 0-11,0 0-19,0 0-7,0 0-31,0 0-25,0 0-50,0 0-61,0 0-68,-2-17-239,4-2-670,-5 15 296</inkml:trace>
  <inkml:trace contextRef="#ctx0" brushRef="#br0" timeOffset="97572.3773">5050 9089 10,'-4'-2'244,"4"2"-3,0 0-10,-4 7 0,4-7-22,0-9-15,0 9-22,0 0 4,0 0-5,0 0-13,8 0-10,-8 0 12,13 0-27,4 0 0,-1 2-7,6 0-10,-1 1 4,5-1-8,2-4-13,0 4-22,0 3 9,-4 6 5,4-11-21,0 4-10,-1-3-10,0 3 3,-3-4-4,0 5-10,-7-3-3,-5 3-3,5-4 0,3-8-6,-8 10-13,-6 0 9,3-2 45,-1-1-50,-5 11 2,0-11-20,1-1 9,6 16 31,-8-18-61,-2 3-17,5-6-1,-5 6-22,-4-10-9,4 10-18,0 0-12,0 0-24,0 0-33,0 0-27,0 0-16,-12 2-11,4-4-15,1 2-202,0-2-461,-3 2 204</inkml:trace>
  <inkml:trace contextRef="#ctx0" brushRef="#br0" timeOffset="97881.6918">5098 9209 55,'-5'1'263,"5"-1"-2,-4 4-11,2 0-16,2-4-15,-4 0-24,4 0-2,0 8 17,0-8-33,0 0-2,10 2-3,-3 1-23,4-2-8,5 6-9,6-2-8,-1 0-11,7 0-7,17 2-12,-18 1-17,2-3 7,-3 2-9,4-2-13,-2-5-4,-3 4-36,-2 1 26,-1 5 13,-7-8-22,-2-7-8,-3 6 4,0 0-10,-4-5-9,-2 6-6,-4-2-13,6 1-2,-2 0-25,3-1-12,-7 0-24,0 0-7,0 0-25,0 0-22,0 0-14,0 0-6,-17-6-21,7 11-16,2-8-16,-4-10-2,-2 13-24,0-4-156,-6-1-407,4 3 180</inkml:trace>
  <inkml:trace contextRef="#ctx0" brushRef="#br0" timeOffset="98164.8924">5031 9254 14,'7'0'225,"4"5"2,-1-5-15,6-6-9,5 9-27,1 1-1,2 4-16,2-6-9,3 1-7,-5 0-23,4-1 16,0-6-15,-4 8-14,2-1-6,-4 1-22,-1-2 5,-5 1-6,-1-3-16,-1 2 4,7 6-13,-9-8-13,-7 0-22,-2-1-23,1 1-26,1-9-42,-5 9-31,3-3-36,-1 1-25,-2 2-37,0-7-137,-5 5-366,-1-1 163</inkml:trace>
  <inkml:trace contextRef="#ctx0" brushRef="#br0" timeOffset="98571.7717">5167 9174 31,'-5'-2'233,"-4"-1"-16,2 1 24,-4-1 8,7 1-23,-2-3-5,4 5-2,2 0-29,0 0 8,0 0-36,-5 0-15,5 0-12,0 0 0,0 0 5,17 3 1,-3 1-6,7 1 13,3 2-40,17 11 0,-16-14-13,5 4-3,10-1 15,-14 3-44,1-3-5,-3-1-26,0 1 16,-10 3 14,7-7-19,-6 1-4,-2-3-33,0-1 10,-6 3-7,0-2-12,-3-2-14,-4 1-25,7 0-11,-4-4-33,-3 4-23,0 0-21,-11-8-20,1 5 9,-5-2-5,-4 1 19,-2-4-17,1 7 17,-2-4-3,-5-1 15,0-1-30,0 3 49,6 1 6,-7 1 15,3-5 4,-5 4 15,5 3 19,12-6 17,-8 7 9,8-2 27,-1 2 2,4-1 12,3 0 17,3 0 19,-1 0-10,0 0 13,5 0-5,-4 4 6,4-4 27,0 0-5,11 11 10,-1-9 3,3 0 4,1-1-33,11 5 29,2 0-7,3 0-8,-2-2-13,0 4 8,10 0-16,0-2-16,-13-2-27,-2 0 25,-8 0 1,2-1-11,-4-7-3,-3 6-2,-3 0-26,0 6-21,-3-10-24,0-1-29,-4 3-34,6 2-48,-6-2-44,0 0-29,0 0-24,-13-7-30,8 5-144,-4 6-452,-5-11 200</inkml:trace>
  <inkml:trace contextRef="#ctx0" brushRef="#br0" timeOffset="101690.7637">10359 10202 53,'6'-24'376,"0"0"1,-1 5 10,2 2 26,-3 5-26,-3-3-19,1 7-37,1 3-29,1 9-29,-4-4-32,0-16-26,0 16-28,0 0-15,0 0-23,-7 18-13,-1 4-11,-5 5-14,5 0-4,2 8-11,-2-8-14,-1-1-9,2-1 13,-1-1-26,5-12-7,-3 13-2,5 1-6,2 5 3,-2-15-8,4-5-8,-3 4-11,4 1 11,0 2-2,4-5 5,2-4-8,0 0 1,10-2-2,8 3 2,-12-6-11,5-4 8,5 0 9,-2-1-6,-4-6 3,0 1-6,0-5 6,4 5 12,-6-10-14,-1-2 1,0-1-11,-2 2 13,15-16 3,-19 17 0,-3-1-5,-1 3 7,3 0 0,3 4-1,-6-4 1,0 1-3,-7 4 9,6-1-16,-2 2-4,1-1-32,1 3 36,-4 7 6,0-7-14,3-2-1,-5 3-8,0 5 2,0-8 2,1 5-2,-1 3 2,-7-9-12,7 9 9,4-1-1,-4 1-11,4-6 9,-4 6 12,0 0-15,1-7 0,3 4 14,-4 3-16,3 0 18,-3 0-20,4-4 1,-4 4 0,0 0-1,0-15-3,0 13-2,0 2-3,0 0-16,0 0 15,0 0-5,0 0 1,0 0-12,0 0 4,-6 13-2,5-9 1,-4 5-15,1 3 21,-3 9 32,-1-6-32,2 2 6,-1 0 3,0-2-11,4-7-8,-4 10 0,3-2-9,-9 5-6,10-7-2,2-4 6,1 6-6,0-4-4,1-1-8,1 1 10,0-3-1,0 1-1,2 1-2,-1 7 23,3-13-23,4 7 5,-3-6-31,1-2 34,0-7-11,8 6 21,5-6 4,-10 3 3,5-2-5,12 2 1,-8-10 4,1 3 5,-2-7 2,3 4 2,-2 0 7,-2-9-3,2 0-13,-1 1 22,-3-6-21,-2-7 10,0 7-2,-1 0 4,-5 11-2,-2-11 0,-2-10-1,-7 21 42,5 1-48,2-4 7,-4 9-6,-2 0 10,0 4 27,-1-1-42,-4 3-13,-2 0-52,2 7 76,0 0 20,-3 5-26,-1 1 1,1 4 21,0 5-27,-5 23 3,11-23-2,2-11 8,2 16 32,2-6-33,3-1 2,2 7 9,3-1-5,-3-1-16,2-7 20,-1-4-1,3 8-2,-2-4 2,-5-1 38,2-7-39,-1-9 2,-1 10-22,1-4 28,-2-1-8,-1 0 4,-2-5 2,2 3-30,-1 1 26,0 0 12,-1-4-6,0 0-4,-14 7 7,6-7-4,-2 1 1,-4-3-17,0 1-1,7-1-14,-9-2 14,1-2 8,2 4-23,2 0-11,5 5-20,-5-6-21,0-8-26,0 10-25,6 0-37,-3-1-44,8 2-48,0 0-58,0 0-225,0 0-591,25-4 262</inkml:trace>
  <inkml:trace contextRef="#ctx0" brushRef="#br0" timeOffset="101952.071">11268 10401 273,'0'-7'328,"5"2"17,2-2-5,-7 3-53,3 0-13,-3 4-6,6-2-55,-6 2-30,0 0-27,-4 14-2,-1 4 18,-4-4-48,-1-2-9,-2 8-7,0 2-19,6-8-10,-1 3-10,-1-2-8,1 2 16,2-2-26,9 3-5,-8-7-2,2-1-6,7 0-16,-5 1 27,1-7-2,1 6-53,1-3 49,1 7 4,3-8-43,2-5-39,-1 2-37,0-3-55,1 10-60,1-14-64,2-6-63,0 4-205,0-3-563,1-4 249</inkml:trace>
  <inkml:trace contextRef="#ctx0" brushRef="#br0" timeOffset="102237.2736">11411 10324 192,'-4'-18'220,"-9"8"-16,11 3-19,2 8-29,-3-6-58,3 5-69,-6-5-52,6 5-51,0 0-91,0 0-178,0 0 78</inkml:trace>
  <inkml:trace contextRef="#ctx0" brushRef="#br0" timeOffset="102511.4694">11487 10505 285,'-1'-17'382,"2"12"-26,-1 5-17,9-3-50,-5 1-6,5 9-26,-9-7-7,9-4-48,-4 6-7,3 1-37,-4 4-12,1 1 0,-3 2-22,4 1-13,-6 0 0,0 7-20,0-7 2,-3-3-20,-1 1 18,1-5-27,0 25-8,-1-24-36,1-3 21,-4 12 30,2-14-19,5 0-2,0 0-28,-3-12 56,3 12 12,0 0-1,-5-4 0,4 1-5,1 3-10,7-18-8,-5 7-21,3 1 10,5-2 0,-1-2-11,6-4 2,3 3-31,4 1 14,1 9 8,1-7-13,-1-5-6,-1 13 7,-2 4-13,-10 0 0,13 3 2,-10 1-4,-2 1-14,3 3 3,5 9 0,-12-7-4,0-2 2,-2 5 7,-3-2-32,1 1-24,0 0-41,-3 3-38,0 21-10,-1-23-61,1-11-39,-2 10-65,-1-2-42,5 7-289,-4-7-688,4-6 304</inkml:trace>
  <inkml:trace contextRef="#ctx0" brushRef="#br0" timeOffset="102934.7761">12121 10592 21,'10'-25'274,"1"0"8,-1-1-3,-7 8-20,3 1 11,5-8-17,-11 16-8,0 0-28,-1 1-9,-4 1-44,-2 2-8,-3 4-22,-4-1-11,-5 9 7,-4-1-34,1 6-17,-1-1 15,3 2-28,12 3-9,-9-2-4,6-7-9,-1 10-20,5-3 16,7-4-4,-4 6-8,4-4 6,7 1-24,-6 0 19,8-9-9,-2 10-7,-3-4 14,9 2-6,-6-5 1,4-3 11,-4-3-25,2-1 15,0 7 6,0-11-5,0-8 13,-2 7-18,1-1 20,8-1 0,-8 0 15,-2-5 6,2 4-13,-1-6 14,2 2 22,-4 1 9,-1 0 0,1 1 4,-3 5 1,1 6 7,-1-9 0,1 3-11,-2 1 4,0-1-26,2-5-10,-3 10-15,0 0-5,0 0 1,0 0-8,-4 16-4,-7-3 24,-1 9-33,8-5 4,-8 15-26,-5 15 38,6 0-13,-4 1 7,3 0 4,-6 6 6,5-1 3,-5 39 29,0-51-27,4-12-2,-4 14 4,1-1-12,-3 4-2,8-22-2,-2 2-2,0-1 1,-3-1 13,5-12 2,-7 9 1,-2-3 4,-1-4 9,4-1-7,1-9-2,1 1-22,1-2 22,-1-2 5,4 0-6,-3-1 0,2-5 26,5-3-33,0 2-2,1-9-5,-4-7 7,-2 1-14,13-6-14,7 3-10,-1-8-13,8-11-7,7 4-30,2 0-5,2-4-21,-4 19-8,13-4-33,6 9-4,-7-6-39,-5 15-29,8-13-43,-11 9-23,24-3-36,-22 7-37,1-3-66,0 6-63,10-3-259,0-11-769,-12 13 340</inkml:trace>
  <inkml:trace contextRef="#ctx0" brushRef="#br0" timeOffset="103768.0588">13334 10444 28,'5'-6'278,"-2"1"-12,2 2-11,0 0-4,-2-2-17,0 1-5,-2 4-2,4-10-26,-5 10-45,0 0 3,0 0-22,0 0-12,-8 19-8,4-11-18,-7 6 2,-3 13 0,1-8-13,1-9-8,-4 12 8,3-3-25,9-2-3,-6 3-13,-4 3 29,-8 1-17,11-3 35,4-8-5,-6 8-33,6-8 15,-2 0-1,5-6-5,-2 8-1,5-9-13,-3-2-2,0 0 4,1 0 16,3-4 17,-4 1 31,4-1 15,0 0 17,0 0 18,0 0 16,-3 4-3,3-4-14,0 0-17,5-15-33,1 4 11,2-1 5,-2 2-33,1 1-3,2-7 15,-2-10-39,0 8-10,10-9-3,1-17-17,-3 16-7,2 0-10,4-13-17,-8 14 12,-2 0-4,9 1-27,-9 2 25,2 2-1,-5 5-17,-1 3 20,-1 4 14,0 0-23,4-3 3,-9 7-20,5 1 16,-1 0-4,-2 2-5,-1-1 3,-2 4 2,0 0-7,22 23-2,-14-10 5,5 9-5,-3 2-7,1 3 6,1 0 2,-3 2-14,0 4 16,1 13 16,-3-13-17,-3 0 0,-3 1 1,2 2-2,-8 18 4,6-28-1,0-9 3,-3 12-17,2-4 10,7 22 6,-12-30-13,1-5 0,1-4 14,1-1-15,0-2-4,-2 1-15,1 0 22,-1 1 24,3-3-26,1-4-1,0 0 0,-3 2-3,3 2-15,0-4-47,0 0-35,-9-12-88,8 7 8,2-1-36,-2-3-35,-1 0-45,-3-1-46,3-7-30,2-10-318,-4 15-764,3 5 338</inkml:trace>
  <inkml:trace contextRef="#ctx0" brushRef="#br0" timeOffset="104034.1776">13234 10609 98,'-6'-4'318,"6"4"-1,-2-4-17,0-1-11,2 5-15,0 0-14,0 0-2,0 0-4,21 1-23,-14 2-36,10 2 12,7-3 26,4 8-10,13-1-26,-13 0 15,9-1-52,1 4-13,-16-10-21,-6 2-25,-7 3 22,6-7-91,-1-6-54,-4 9-60,-2 0-41,-1-3-48,-1 0-65,3-6-73,-9 6-293,5 0-653,-5 0 289</inkml:trace>
  <inkml:trace contextRef="#ctx0" brushRef="#br0" timeOffset="104947.8075">14026 10706 95,'-9'-3'283,"1"1"-7,4 2-9,-2 0-15,2-1-23,4 1 8,-12-2-24,10 0-13,2 2 8,0 0-2,0 0-35,0 0 1,1-4-14,-1 4-1,-3-3 13,3 3-10,14-7-5,0 11-5,3-1 2,4 3-9,20 2-23,0-13-13,3 12-13,-4 6-2,8 1 28,-7-8-46,-1 10-7,1-11 13,-12-2-20,-5 7-4,14-10-5,-10-5 5,-5 6 1,-1 2-9,2-12 14,-12 9-6,-4 0 5,-7 0-10,9-1 1,-5-1-2,0 2-4,0 0-11,0 2 16,-5-2-23,7-10-1,-7 9 3,0 1-8,4-1-2,-4 1-8,5-2-12,-5 2-28,0 0-4,4-6-23,-4 6-35,0 0-24,-2-6-30,2 1-18,-4-1-14,1 0-37,-1 2-6,0 1-20,-3-7-3,-4-2-16,-2 2 21,4 0-16,-5-2 21,3 2 2,-2-1 24,-3 1 42,4 1-4,2-6 27,-3 10 3,2-4 46,6 8 7,-7-6 39,1-2 25,0 6 15,3 2 13,0-3 19,1 3 8,3-1 9,-6 0 19,8 2-3,-3-3 0,5 3-3,0 0 6,0 0 9,0 0 27,12 10 17,0-1 13,9 4 5,-4 4 14,9-7-25,0-2 3,8 10-38,-7-1 28,12 8-1,-19-14-21,-4-3-3,-4 1-11,2-1-13,2 9-2,-8-13-11,-1-1-3,-7 1-29,3 1 17,1 3 16,-4 2-9,-6 5-10,-6 4 4,2-3-14,-2 7 10,-2-3-23,-3-3 14,-6 0 17,12-4-25,1-1-7,0-2 21,2-1-15,-1 4-12,4-6 14,-3-2-17,0-1 10,5 1-5,0 0-5,0-2-7,3-3-14,-2 7-14,2-7-27,-1 6-18,1-5-30,0-1-12,0 0-44,0 0-113,0 0-313,0 0-640,6-17 284</inkml:trace>
  <inkml:trace contextRef="#ctx0" brushRef="#br0" timeOffset="105703.0696">15271 10393 289,'5'-9'262,"-2"-1"8,1 3 0,-1 0-10,0 0-3,0 3-20,-2-1-16,2 4-26,-3 1-32,0-4-10,0 4-19,0 0-13,0 0-14,-3 23-29,-1-6 54,11-1-34,-14 11-6,1 3-6,-2 1-19,1-3-4,4-12-4,-4 15-9,3-4-1,1 2-33,-4 5 31,-6 11 6,9-26-31,-3-4 8,-3 14 11,3-17-10,4-4-6,-4 1-2,4-4 2,3 6-6,-3-9-2,2 2-1,0 1 19,-2-2-15,3-3-6,0 0 9,-1 3 34,1-3 26,0 0 8,-2 4 19,2-4 47,0 0-28,2 7 4,-2-7 5,0 0-3,0 0-13,0 0-4,0 0-12,0 0-16,1-18 3,3 10-7,0-1-25,1 1-5,0-2-8,-3 1-1,1 1 3,2 0-14,0 1 1,0-2 1,2-4-15,14-6-23,-11 9-5,1-5 3,-4 6 16,8 2-21,0 0 4,0 2-6,1 0 1,5 3 1,-7-1-2,3 13-3,-3-9-25,0 5 20,-10 4 19,9-5-37,-3 9 4,-2-1-1,0 3-11,-6 2-14,4-2-2,-3-10-36,-7 8-53,6 3 21,-9 9 20,3-7 17,-3-5 1,-2 1-16,0-2 47,-3-3 9,1-1-1,0-1 11,-2 0-32,1-4 28,-2 3-8,2-4 17,2-4-11,-5 6-5,5-9-17,0-9-1,-2 6 0,4 2-1,1 2 11,2-4-6,1 2 1,-1 0-7,4-4-9,1 9-18,1-12-45,-1 6-12,5-2-55,-3-2-21,4 0-45,-2 7-208,3-2-522,6 5 232</inkml:trace>
  <inkml:trace contextRef="#ctx0" brushRef="#br0" timeOffset="106381.728">15893 10843 239,'0'-4'238,"7"-3"5,0-3-15,-1 7-15,1-4 0,0 0-30,0 2 14,2-2 0,-2-2-26,0 1 18,-2-1-12,5-8-7,0-4-4,-4 9-20,0 0 35,-3 15-7,0-13 0,-1 1-6,-4-2-68,2 2 29,6 0-19,-9 2-8,-4 1-20,0 2 5,-6 0-30,-8 12-26,5-8 41,-4 4-54,-6 13 22,2-11-25,-2-11-4,0 21 18,4 0-27,5 5-16,-1-5 0,8-2 1,-6 5 25,9-6-16,7-3-7,-3 7-7,3 0 21,-4-2 28,8 3-41,3-2 4,0-6-14,0 0 17,5 11 19,-2-15-21,-1-6 0,0 2 19,5 0-29,-6-4-2,7 0 3,-3-1-4,2-1 8,0-3-4,6-7-4,-9 3 19,2-1-17,-5-1 61,9-8-50,-5-11 16,-4 23-5,-4 0 30,1 6 17,0-4-8,-1 7 8,-1-6 20,-1 1-33,3-1-11,-3 3-6,-2 3-10,0 0-36,0 0 36,-2 12 0,-2-7-22,1 2 20,-4 0 3,4 4-13,-1-7-7,3 9 16,-1 0-5,-1 14-3,5-13 8,1-6 16,-2 6-9,6 1-5,14 0 2,-12-1 10,-1-2 2,-1-5 22,7 3-13,-1-5 17,1 4-15,-1-5 37,-2 0 13,3-4 1,7 0-1,0-3-13,-4-2 14,3-1-4,1 0-3,-3-12-1,-5 10-1,1 3-8,3 2-6,-10-3-12,0 0 9,0 1-8,-3 1-1,4 1-3,-6 0-10,1 0-3,-3 3 8,5-3-24,-3-2-17,-2 5-29,1 0-26,-1 0-28,0 0-33,2-7-28,-2 7-64,0 0-14,0 0-28,0 0-10,0 0-19,-10 9-20,10-9-62,-11 10-57,5-7-227,-4 2-694,6 1 307</inkml:trace>
  <inkml:trace contextRef="#ctx0" brushRef="#br0" timeOffset="107298.4169">1805 9786 13,'-4'1'341,"4"-1"13,0 0-38,-4 2 7,4-2-16,0 0-52,0 0 18,11 3-6,-2-8-20,3 1-10,11 0-41,2 4 11,3 2-13,2-2-19,8 0-14,-10 1-29,14 0-2,3-6-18,-18 10-10,1-2-28,-8 0-33,5 3-60,-1-6-41,-10 3-53,-1-2-17,-6 8-4,0-8-70,-4 1-37,-1 0-17,-2-2-292,-15 2-595,1 1 262</inkml:trace>
  <inkml:trace contextRef="#ctx0" brushRef="#br0" timeOffset="107586.613">1757 10014 234,'-7'9'223,"4"-4"-1,2-2 15,1 1 3,4 8 17,2-11 1,5-6-2,-8 6 38,22 7-49,16-8-11,0 4-12,4-3-10,-3 4 1,-2-1-47,0-23-24,-13 24-38,-1-1-22,2-3-49,-14 2-36,0-3-50,0-3-31,-5-2-66,-8 8-58,10-14-60,-2-2-250,-6 1-562,1 4 249</inkml:trace>
  <inkml:trace contextRef="#ctx0" brushRef="#br0" timeOffset="107900.3954">2136 9718 70,'-4'-12'250,"-3"-4"2,3 6 31,-3 7 17,5-6-22,2-6-28,-4 11-14,4-1-13,6 0-37,2 3-15,6 2-6,-5 5-21,17 6 17,0-4-22,13 10-7,-2 5-13,-2-3 11,-11-2-30,-1-5-12,-4 6-2,-2 1-6,-13-2-35,11 4 27,-4 7-15,-7 0 7,-4-2-18,-17 18 44,11-17-53,-12 13-5,1-12-13,-4-2 13,-3 17-4,0-20-1,-1-8 1,-17 16-14,18-12-6,-12 7-18,15-12-19,3 2-32,-2-4-27,6-3-50,11 2-48,-4-7-65,3 0-48,1-3-265,3-1-610,0 0 270</inkml:trace>
  <inkml:trace contextRef="#ctx0" brushRef="#br0" timeOffset="108705.6467">3229 10126 199,'0'0'278,"3"3"-1,-3-3-26,6-11-6,-2 8 12,-1-9-35,1-5-12,2 0-29,-5 3 2,5 2-11,-1-14-6,-2 2-8,-10-4-21,11 2-3,2-2-8,-6 10-4,0-1 13,-3 4-48,0 3 30,3 7-13,-4-9-17,0 6-3,-6 5-7,3 1-18,-6-4-3,-1 14-65,-7 3 47,4 13-7,-5-4 2,-1 1 1,-4 13 8,13-7-16,3-4-7,-3 7-4,8-4-2,-8 1-23,11-9 43,3 7-16,3-8-22,1-2 25,-1 0-1,4-1 6,3-2-5,3-7 1,2-1 2,10 4-1,-9-13-6,7-19 6,-11 21 4,9-6-15,-4 4 6,3-9-12,0-4 3,-5 2 1,2-6 2,0 2-2,-3-4-26,-4 2 31,-3 10 6,-1-6 12,-1 0 7,-3 6 3,1 4 14,-3 1-9,2-1-2,-2-1-7,0 6 13,0 3-26,-12-2-9,6 10 5,-1 6-4,-1 1-56,-5 7 59,3 5-13,-1-4-26,5-6 29,1 8-10,0-8 3,5 2 3,0-2 19,0 2-26,10 8-4,-3-10 7,-1-13-8,4 13 40,10-2-33,6 2-5,-2-7 0,3-3-7,-3-2-29,15-1 34,5-10-4,-16 5-13,10-2 23,-10-3 4,13-9-6,-1-16-1,-4 14-39,-12 2 46,0 6-2,0-13 6,1-15-4,-12 15 29,1 3-24,0 0-4,-7 2 0,-4-2 5,-7 2-25,2 7 15,-2-16 8,-4 16 3,-3 5-19,-1 4 14,-13-1-22,2 5-10,-3 6 65,-4 1-47,-11 18 11,19-15-10,6-6-3,-2 15-25,4-1 33,7-8-3,-3 4 0,4-2 0,-1 0 24,6-1-24,2-7-1,2 5-5,1 3 29,6-3-7,-3-4-5,4-4-17,2 1 12,3-5 7,-4 3 3,8-9-6,-2-8 1,-5 11-29,8-11 26,-7 11-1,4-12-2,-2-2 4,-6 3-33,2-1 32,-3 6 7,-1-3-26,-2 6 17,0-2-4,-4 3-2,1 5 1,-3 0 24,0 0-40,0 0 1,0 14 7,0-14 4,-10 15 8,5 0-9,-4-1 5,1 11 6,2-7-6,-1-1 36,3 3-43,3-3 2,-1 0-40,-1-1 40,-2-2-39,6-3 69,3 0-23,1-3 32,-1 2-13,2 9 26,2-16-16,2-3 0,0 4 20,4-4-16,0 5 0,1-7 6,6-5-22,-10 5 27,5-4-22,8-4 0,-11 4 12,1 0-15,-3-3-25,-1 4 16,-2 2-16,1-4-50,-2 2-15,1 1-39,-2-4-87,1 4-57,3-4-110,-3 1-345,10 1-769,-10 1 340</inkml:trace>
  <inkml:trace contextRef="#ctx0" brushRef="#br0" timeOffset="109388.7982">4475 9772 284,'5'-27'291,"-8"14"-19,6 7 24,-3-6-17,1 7-35,1 1-28,-2 4-39,0 0-6,0 14-20,-3-2-18,-3 5 5,-8 13 6,3 0-33,-3 18-8,1-4 1,-2 1-4,5 7-1,0-21-8,0-15 4,-4 26-2,7-13-8,0-6 2,-1 3-9,3-9 14,-2 1 14,3-2-29,1-9-4,-1 3 0,1-1 3,-2 0-10,3-5 27,2 3 11,0-1 16,-1-3 18,-2 0 17,3-3 4,0 4-8,0-4-34,0 0 21,0 0-14,0 0-11,10-23-12,-3 9-7,1-2-10,9-26-12,-4 26-9,1-3-4,2 4-5,5-2-10,1 6-7,1-2-13,2 5 5,2 7 17,-1-4-30,-3 6-3,1 2 8,-1 3-14,-2 0-5,-9 2-1,2 4-7,-8 0 28,1 1-36,0-7-3,-3 14-12,-1-3 8,-7 1-5,-2-2 3,-2 12 2,-5-15 10,-4-1-32,0 5 8,-5-8-19,-5 4-10,-1-6-26,1-7 11,2 5-10,-1-6 2,1-3-4,-2 1-27,5-4 36,9 5 0,-1-3-29,-1-2-1,6 2-25,2 1-3,1 1-14,2-3-23,1 1-23,3 5-11,6-9-39,0-8-34,6 10-41,1 1-246,1 9-618,6-15 273</inkml:trace>
  <inkml:trace contextRef="#ctx0" brushRef="#br0" timeOffset="109957.1141">5035 9835 227,'1'-5'364,"2"3"2,0-1-27,0-2-24,1 2-28,-4 3-48,0 0-34,0 0 2,0 0-33,0 18-11,-7-3-25,3-1-3,-6 15-12,0 0 7,4-2-9,-6 6-5,1-1-13,-12 11-24,11-14 24,7 20-5,-6-23-7,1-2 11,0-2 17,0 0-29,0 5-8,5-13-9,-2-1-5,1 4-1,-1-8-5,2-4 0,3 2 19,-4 2-31,6 4-7,-1-11-1,-2 4 3,-7-4-10,9 2-1,2-1-7,-1-3-9,0 0 10,-5 5 11,5-5-12,0 0 3,0 0 6,-2 1 14,2-1 27,0 0-12,0 0 4,0 0 16,0 0-13,0 0-3,6-11-6,-6 11-5,1-7-26,2-1 17,1 1-4,2-5-12,1-4 5,-3-1-9,6-6-1,-1 12-3,0-11-7,0 6-2,6-5 31,-5 4-37,1-10-5,2 14 26,1 1-30,0 9 3,9-8-5,-1 0-3,-9 6 17,1 4-17,7-5-1,-7 12-5,0 0 2,-5 3-3,2 2-1,5 12 0,-8-7-18,1 2 20,-4 4 14,-3-5-22,-2-7 1,0 9 16,-5 5-16,-2-1 0,0-5 4,0-6 1,-10 5 0,6-4 4,1-5-1,-8 3-5,-2 1 8,-1-6-33,4-1 21,4-1-4,-3-3-33,-1-2 21,10 3 3,-6-5-20,-3-5-7,5 4 3,-2 3-19,5 0-9,0-2-19,2-6-27,0 6-12,1 1-42,2 1-36,-1-3-45,4 4-52,-2-7-43,2 7-298,0 0-710,3-10 315</inkml:trace>
  <inkml:trace contextRef="#ctx0" brushRef="#br0" timeOffset="111170.5329">5562 10306 84,'0'0'231,"10"-5"0,-2 1-6,-4 0-20,5-1 10,5-3 0,-6 3-2,-1-2-11,-1-1-2,4-2-10,-2 5-14,5-9 2,-5-1-17,2 6 19,1-14-37,-1 0-11,-5 6-19,0-2 9,-2 9-11,-2-9-8,1 1-14,-2 1 17,-2 0-37,1 13 1,-3-5-26,-3 4-10,-15-4 1,9 9-10,-3 2 9,-9 10-38,-2 1 33,-5 17-3,-4-5-4,11-11-2,-7 17 5,12-8-15,3-8 3,2 14-3,2-4-3,9 0 16,-5-3-10,5-4-5,0-1-11,5-4 13,-2 0 19,4-2-13,-1-5 0,5 2 19,-1-3-8,7-2-8,-3-1 9,4-9-4,-4 4 4,4 0-1,12-11 2,-10 6-7,1-3-2,-5 0-18,6-5 29,0-7-2,-3 3-25,-1 0 26,-3 9 17,4-11-1,-4-12 8,-3 19 2,-1 3 22,-3-5 6,-1 10 3,2 0-5,-3 2-21,1 3-3,3-1-13,-6 3-20,0 0 9,0 0 11,-9 19-16,5-2-1,-2 3 0,2-3-3,-7 12-6,4-6-2,4-8-9,0 9 13,2-3-8,4 8-3,1-12 3,0 1 4,3-1-11,0-2 14,5 6-6,0-13-14,2 1 21,-1-1 8,6-3-10,-3-1 0,5-2 7,2-2 23,-2-4-7,-7 0-3,3 1-4,-8-2-7,9-7 3,-3 4 1,-2-1-6,-6 6-8,0-5-6,2 1-13,-2-2-23,0 4-10,-2-3-50,-6 4-17,8-4-58,-4-1-50,-2 3-42,5-4-59,-1 2-59,-2 1-67,0-5-278,-4 5-772,5-1 341</inkml:trace>
  <inkml:trace contextRef="#ctx0" brushRef="#br0" timeOffset="111777.6764">6618 10056 148,'5'-11'402,"-3"6"-33,1 3-12,-2-10-19,2-4-25,-3 5-11,0 0-26,2 3-16,-3-4-27,-1 3-18,-1 0-2,0 0-36,-2-8-18,-2 10-6,-5 0-40,1 1 6,-4-1-15,-7 3-8,0 0-14,-1 3-6,0 13-14,-3-10-8,1 2 1,-16 1-5,21 3-10,3 5-7,-4-1-1,4 0-6,-4 5 10,13-5-26,-4 8 8,5-7-18,2 0 21,6 4 8,-2-8-10,-1-1-3,2 4-5,2 0 14,6-7 11,-3 7-2,4 0 4,2 0-35,2-3 41,4 3-15,-4-2-15,4-5 19,5 5 8,-6-5-14,-2 4 5,0-5-11,0 1 10,-3 6-4,3-10 0,0-6 0,-5 9-25,5 0 25,-6-4-3,1 5-2,-1 0-4,-1 0-22,-1 0 22,1-4-7,-4 9-1,2 1 5,-7 4 9,4-4-4,0 8 2,-2-6 3,1 1-7,-4 9 10,-2-10-6,2-10 0,-1 12-1,-2-6 1,6 3 2,-13 0-7,2-2 1,-7 2 2,5-2 0,-2-3-2,-6-1-19,6 0 17,-5 4 16,4-10-19,-1-2-7,1 1-4,-5-1 12,5 9-1,-3-16 0,-1-6 5,8 8 2,-1 0 8,2-3 2,1 1 9,2 2-1,-5-2 2,6 4 0,5 3 3,-6-5-5,2 1 18,3 3 17,-1-1-20,1 0-5,-1 2-10,3-1 2,1 3-6,0 0 3,-6-5-10,6 5 4,-3-2-24,2-3-36,1 5-20,0 0-40,0 0-31,0 0-73,0 0-62,0 0-83,0 0-62,-7-2-79,7 2-342,0 0-890,0 0 395</inkml:trace>
  <inkml:trace contextRef="#ctx0" brushRef="#br0" timeOffset="112569.4824">6232 10718 131,'-4'0'326,"-2"-1"-8,-2-9-14,5 10-19,0-1-17,3 1-39,-6-1-27,6 1-11,0 0-30,0 0 3,22 7-2,-7-2-9,8 0-14,1-3-8,1 3-15,-1-4-7,18 6-11,-4-9-10,-12 6-6,3-1-7,18-2-12,-23 3-6,-3-1-4,-10-2 26,4-1-43,-2 4 1,-3-4-27,-3 1 17,-2 4-24,0-5-22,0-1-30,-5 1-36,0 0-54,6 0-63,-6 0-52,0 0-18,0 0-242,-16-10-555,4 12 246</inkml:trace>
  <inkml:trace contextRef="#ctx0" brushRef="#br0" timeOffset="112866.3373">6208 10774 120,'-11'4'234,"4"-3"6,1 1 18,2 3 1,-1-5-16,3-8-15,2 8-25,0 0 29,2 15 0,6-14 0,2 3-1,5 0-3,7 1-26,1 2-16,1-2-16,3 3-3,-13-3 8,27 5-40,-10-10-12,6 9-7,-10-7-17,-8 13-12,5-12-8,-7-3-23,-7 2-29,4 0-19,1 1-32,-9-2-31,1-1-21,-1 0-29,-3 0-31,-1-4-30,-2 4-35,0 0-36,0 0-13,-11-2-2,1-3 8,-4 0-10,0 2 4,0 5-137,-3-4-419,0-3 185</inkml:trace>
  <inkml:trace contextRef="#ctx0" brushRef="#br0" timeOffset="113199.5976">6439 10853 1295,'-14'4'-84,"-8"-5"27,6 1 33,1 0 33,-1 1 2,1-3 24,2 0-3,2 6 46,8-3 26,-5 1 6,3-4 10,-3 4-5,5-1 11,-5 3-6,8-4 3,-2 2-1,2-2-1,7 6 15,-7-6 1,19-1-15,-4 6 8,-1-2-23,10 2 3,1-1-8,0-1-8,0 2-13,1 2-2,-1-6-14,-2-9-25,-9 10-27,0-2-4,5-14-34,-8 14-36,-4 0-38,-3-3-50,2 1-32,-2 2-29,-1-3-52,-3-3-171,-4 0-468,1 2 208</inkml:trace>
  <inkml:trace contextRef="#ctx0" brushRef="#br0" timeOffset="113224.5927">6325 10803 174,'-4'8'228,"0"-9"-5,4 1-7,-9-3 15,9 3-22,0 0-11,-4 3-8,4-3-8,-1 5 22,1-5-11,5 4-6,1-1 5,1 2 8,0-3-32,4 3 15,2 0-16,1-2-1,-1 0-31,11 13-14,-9-15-8,2-7-11,-3 10-49,2-2 37,2-4-16,-7 5-34,-1-2-17,0-1-31,-4 0-43,-2 3-27,3-3-61,-7 0-20,10 0-35,-7-3-44,-2-1-32,2 1-252,-3-1-564,0 4 251</inkml:trace>
  <inkml:trace contextRef="#ctx0" brushRef="#br0" timeOffset="113542.6274">6294 10767 237,'0'0'300,"0"0"-11,0 0-20,0 0-16,0 0-6,7 9-7,7-4-7,-1 2-20,7 3-11,-5-5 12,9 3-42,-1-4-13,2 5-6,-1-1-26,-3-1 8,3-1-31,-1 2-13,-4-8 7,-3 0-39,-5 8-25,-1-9-24,-3-1-27,-1 1-35,-1-1-39,5-4-42,-7 3-43,1 2-47,-2-1-24,0-2-237,-2 4-523,-1-5 231</inkml:trace>
  <inkml:trace contextRef="#ctx0" brushRef="#br0" timeOffset="113842.2315">6335 10818 191,'-4'0'228,"1"1"16,3 2-11,0-3-18,0 0 5,-7 2-16,7 2-4,1 2-1,2-4-19,0 1 11,7 4 2,0-3-25,1-5-10,5 7 23,-1-1-44,-1 2-16,7-3-9,-5-3-18,-3 1-26,3-1 13,1-5-18,-3 6-19,-4-1-8,1-1-29,-2 0-16,-2 0-26,0-1-19,-3 2-28,2 0-33,-6-1-35,5-12-40,-5 11-43,0 1-25,3-1-183,-3 1-477,0 0 211</inkml:trace>
  <inkml:trace contextRef="#ctx0" brushRef="#br0" timeOffset="114133.113">6293 10856 70,'-2'4'241,"2"-4"-19,0 0 15,3 5 2,0-2-6,4 0-8,0-1-20,3 2-6,4-1-12,3 2-20,0-1-19,4-2-27,3 3 3,-3-11-7,1 10-25,-6-1-2,5 2-17,-5-2-33,-2 1-25,-6-5-39,1-1-10,-4 2-16,2 0-33,-2-9-32,-5 9-20,4 0-32,0 4-32,-4-4-21,0 0-117,0 0-364,0 0 162</inkml:trace>
  <inkml:trace contextRef="#ctx0" brushRef="#br0" timeOffset="115913.6828">10262 11755 18,'4'-1'242,"-4"-5"-27,0 1-33,1 2-17,-1 3-10,0 0-15,0 0-12,-6 17-8,0 0-11,0 0-4,-5 9-9,0 0-21,-2 0 14,0-1 17,2-1-30,4-5-1,-1 6-37,1-8 25,-5 14-5,8-16-3,4-8-12,-7 4-10,6 1 12,-4 1-1,8-5-2,1 1 0,2-2 6,1-2-8,2 1 1,2-5-28,0-1 23,3-3 18,2-1-28,-1-1 0,1 0-4,-5-5-2,9-2 0,-2-2-4,-4-8 2,-4 6-6,6-4 7,-3 8-2,-5-5 8,3 4-4,-4-1 20,-1 5-8,-1-1-4,1 3-26,-3 2 14,1 4 8,-1-3-22,-3 1-1,0 3-1,0 0-16,-8 20 7,2-12-4,1-2 7,-9 14-3,7-3-3,2-3 8,2 3-8,0 0-1,1-4 13,2 1-6,2 2-2,-2-4-7,4-2 17,-4 0 1,7-4 4,0 1-8,5 2-2,1-1 7,7 3 5,-6-7-1,3-11 1,-2 7-19,8-1 15,1 1 1,-3-6 1,2-3 4,-9 3-14,9-10 21,17 7 4,-20-8-13,-3-2 13,0-1-1,-2 1 1,3-21 2,-3 24-9,-5 2 30,-9 9 36,6-10-43,-3-10-11,-2 16 11,-1 0-19,1 2-8,-4 2-4,-2 0-2,-2 2 2,6 3-4,-15 3-1,2 2-4,3 4 2,0 5 8,3 1-16,2-1-4,1 6-18,1-3 27,6 10-1,-3-9 6,2 7-1,3-8-6,-1-2 7,-1 3 4,1-7-3,-1-4-3,0 3 1,1 0 1,0-8 2,-2 6-3,0 1 1,-4-2 11,4-2-14,2 7 0,-2-10-13,-2-2 23,-4 8 1,4-8 2,0 0 3,-4 2 9,-1 0-14,-2 6 6,1-8-3,-2-8-3,-2 6-28,3 1 33,-7 7-24,6-9-17,-3 0-11,3-1-35,-2 2-19,6-1-23,-4-1-57,-1-1 3,2 0-67,3 0-34,3-2-155,1 3-458,1-4 203</inkml:trace>
  <inkml:trace contextRef="#ctx0" brushRef="#br0" timeOffset="116233.6829">10876 11947 245,'4'-5'289,"-1"0"7,-1 6-34,0-3-31,3-2-30,-5 4-40,0 0 1,6 9-16,-4-6-16,-2 8-4,-2-2 13,0 3-34,1-2-14,-4 5-19,-2 2 11,3 0 4,-2-4-27,1 3-5,-1-4-17,2-1 9,2 14 11,1-18-24,-2-4 2,0 1 10,3 0-17,1 3-4,0-3-2,-1-4-3,1 7 4,5-5-48,4-1-18,-2 1-26,-1-2-49,3-2-14,0-2-41,5-2-16,-2 1-52,-1-5-151,1 3-421,2-12 187</inkml:trace>
  <inkml:trace contextRef="#ctx0" brushRef="#br0" timeOffset="116257.7091">11062 11798 17,'0'-6'109,"0"6"-32,6-5-17,-6 4-49,0 1-57,0 0-49,0 0 21</inkml:trace>
  <inkml:trace contextRef="#ctx0" brushRef="#br0" timeOffset="116620.1024">11190 12072 105,'0'-12'339,"-3"6"-12,5 0-1,4-1-21,-5 1-27,0 2-31,0 0-37,-1 4-11,6-5-24,-6 5-30,7 7-2,-2 7-22,-4-6 0,0 9-11,-1-7-26,-1 2 5,-2 6-4,2-7-15,-3-4-7,-2 8 27,3-5-30,3 7-8,-3-10-4,-2 2-2,-2-4 3,5-1-7,2 1 7,0-5 29,-4 5 18,4-3 48,0-2-37,0 0-10,0 0-21,1-16 5,2 9 0,6-7-5,3-8-12,-2 6 1,7 1-19,-6 1-6,8 1-7,0-1 3,-5 6 21,3 2-34,3 6-6,-7-1-17,1 1 9,-6 4-18,2-2 17,-3-2-2,2 8 8,-1-1-8,-2 10 2,-1-7 0,0-2-3,-4 3 1,3 1-11,-1 4-23,-5-5-27,2 3-41,-5-1-50,4 3-33,1 1-37,-2-7-57,1 0-60,-9 3-59,9-5-198,1-8-637,2 10 283</inkml:trace>
  <inkml:trace contextRef="#ctx0" brushRef="#br0" timeOffset="117213.6692">11795 12069 132,'9'-9'271,"-3"-3"-29,-5 3-17,2 1-28,-3 2-19,-3 3-18,-4 2-16,-2-2-2,-13 6-3,7 2-30,-6 6-10,-5 0-13,2 2-3,-1 2-15,5 1 5,2 2-14,5-6-22,3 2 13,2 0 19,2-2-28,4 1-6,2-4-20,0 1 21,5 5-6,0-8 4,0-7-7,2 7 7,7-3-9,-1 2-4,1-4 4,-1-2 6,0 1 28,0-4-22,7-3 5,-7 1-7,0-6 5,-4 1 6,2 1 6,0-4-2,-2 2-11,-2-2 18,3 8 8,-3-6-4,-2-3 12,-3 4 16,4 3-10,-2-9 0,-2 12 0,0 1-7,-2 0 21,0 3-32,3-2-11,-3 2-11,0 0-13,0 0-3,0 0 5,-7 11-10,0 3-9,-5 7 17,-8 17 16,6-13-12,-7 14 6,5-10-17,-6 10 26,-4 13 35,2-6 23,0-2-12,-3 5-6,2 0 4,0-4 1,-2 7-6,-1-5 11,-2-1-21,6-5 7,-4-7-2,1 4-20,8-11 16,-8 15 31,4-20-34,-1-11-5,3 6 3,0-3-5,0 4 0,8-11-1,4-2-7,-5-1-7,5-1 26,3-7 8,-1 6 22,2 0 10,5-2 1,-6-7 12,2 2-14,1 0-42,3-7 31,3 3-16,1-18-12,2-1-4,4 0 9,4-4-83,14-3-4,-1-4 1,5-9-2,5 18-2,-1 1 1,1 13-4,4-9 1,-2 8 4,-5 0-20,5 8 15,-1-1 2,-9 4-47,0 0 23,-2 2-9,-3 1-35,-2 2-18,1 1-11,-7 0-52,-2 5-31,0-7-41,-2 0-30,-2 1-42,0 2-18,-2-3-42,2-3-55,-4 4-362,0 0-844,2-4 373</inkml:trace>
  <inkml:trace contextRef="#ctx0" brushRef="#br0" timeOffset="118111.8763">13303 11984 72,'0'0'156,"0"0"-10,0 0 12,0 0-15,3 5-8,-3-5-22,1 4 21,-1-4 8,0 0-10,0 0-2,0 0-6,0 0 4,0 0 0,0 0-2,0 0-1,0 0-1,0 0 6,3 3 0,-3-3 3,0 0 11,0 0-29,0 0 20,3-8-8,-3 8 0,0 0-13,0 0-15,4-5 1,-4 1-24,2-2 8,0 1-14,-2 5-11,-1-10-5,2-4-5,-2 6 1,0-3-7,1 4-10,-3-2-15,0-2 6,-1 2 16,-1 1-32,-3-6 9,2 7-9,-3 2-4,0 5-6,-4-3 2,-1-1-2,-1 4-27,-1 6 61,-1-5 0,-4 7-5,6-3-13,-5 6 26,0 2-31,10 0 4,-1-3-8,0 1 4,6 1-31,-6 2 29,4-4 4,3 0-7,1-1 9,6 13-3,-3-12-9,2-4 10,0 9-11,6-1 13,-3-3 1,11 10 5,0-3 0,-1 6-14,1-5 25,-1 5 3,0-5-6,2 1-1,-9-6 41,5-4-47,3 6-1,-5-2-45,-3-7 42,11 8 22,-14-8-30,-3-1 4,-1 1 5,0-2-1,-5 3-12,6-3 7,-2-5-9,-8 3-10,4 2 18,4 6 7,-7-9-2,-4 2 1,1 0 11,-4 0-21,0-7-5,-1 3-28,-7 3 35,10-6 16,-11 1-25,6-2 12,5 1 32,-4-1-36,-5 10 2,10-13-1,2-5-7,-1 8 28,8 1-16,-8-7-13,6 9 6,-1 0-1,5 1-30,-4-6 23,3 0-23,1 6-50,-5-4 0,3 1-35,0-1-28,2 4-40,0 0-34,-4-5-52,5-6-52,0 7-281,4-6-647,-1 7 286</inkml:trace>
  <inkml:trace contextRef="#ctx0" brushRef="#br0" timeOffset="118781.7762">13559 12198 16,'-4'0'231,"-1"-1"-10,2 5 13,3-4-15,-6-3-3,2 1 0,4 2 21,0 0-7,0 0-3,0 0-9,-11-3-24,11 3 17,0 0-7,0 0-7,0 0-2,0 0-21,0 0 7,19-1-2,-1 1-5,7 0-9,16 13 7,-1-13-40,4-4-8,0 9-3,-1 3-23,-5-9-7,0 7-10,-10-2-6,-6 0-15,3 2 7,-4-9-9,2 5-6,-8 1-2,-5 0 27,-3-1-46,8-4 6,-5 5-12,-7-1 7,4 2 7,-3-3-14,2-2-3,-6 1-27,0 0 33,9 0-10,-9 0-6,8-3 4,-8 3-36,0 0 18,7-1-18,-4-4-37,-3 5-23,4-8 5,-2 3-50,-2-5-24,0 1-62,-2-1 28,4 5 12,-7-10-13,-2-1 8,0 2 11,-3-3 8,2 0 15,-2 2 12,-1-6 26,-9 6-16,13 5 20,1 6 13,-3-7 24,0 4 19,0 0 29,1 2 9,3-2 13,-1 2-13,0 3 28,2 0 20,1-1-10,0 1-8,3 2-4,-5-3 5,5 3 12,0 0-3,0 0 9,0 0 40,11 19-19,3-9 22,-2 3-8,4 3-13,4 2 32,-2 0-25,6 2-1,-5-4-5,-4-1 3,2 2-39,-4 3 33,-3-4-24,-2-4-22,-2-1 28,9 11-2,-15-11 7,0 1 3,-6 2-22,2 4 26,-10 1-12,6-7 5,-1 1-2,-9 3 17,8-2-28,3 1-6,-1-7 0,1-1-3,4 0 13,-6 1-22,4-6-3,-2 5-23,0 0-10,-1 0-33,4-2-65,0-2-50,-2 2-25,2-3-81,0 3-55,4-5-311,0 0-690,-6 2 306</inkml:trace>
  <inkml:trace contextRef="#ctx0" brushRef="#br0" timeOffset="119588.5888">14643 12317 53,'0'0'215,"0"0"1,0 0 16,5 0-9,-5 0-3,0 0 6,7-3-10,-7 1 18,5-2-2,4-8-14,-4 9 11,-3-3-5,5 0-18,-1-2 13,1-7-18,0 0-29,-2 5 6,1 0-3,1-5-30,3-17-11,-5 19-29,3 0 17,-7-3-3,5 5-7,-2 0 6,-4 0-18,3 2-9,1 8 0,-2-10-27,-4 4 7,1 0-6,-1 1-14,1-3-5,-5 4-14,-1 3 3,-14 1-2,9 2-8,-3-2-8,-8 6-7,-1 5 3,4-4 5,0 7-6,-1 1-3,1 0-38,-1 3 38,4-2-1,0 3-12,2-2 6,-1 2 27,8-4-36,2-12-1,1 12-26,0 5 25,1 8 2,3-12 0,2-2 1,1-1 12,3-3-9,4 4 2,-1 1 0,1-7-1,3 1-13,-1 1 21,2-3-4,-3-4-8,1 0 11,6-1 24,-4-6-26,-2 5 0,3-7 28,0-3-19,-5 7 1,4-9-12,-1 0-9,1-7 23,2-3-14,2 6-6,-7 0 10,-3 2 11,1-1 5,-2 5 0,1-4 4,-2 6-18,-3 4 23,-2 0-10,3 0-2,-3-6-8,2 9-1,-2 1-4,0 0-5,0 0-1,0 0 0,0 0-4,-9 14-1,6 3 6,-1-8 0,1-1-9,3 4-31,-3 3 35,2-2 6,-2 5-48,3 2 52,-3-3 17,7 1-22,-1-2 7,3 0-9,1-2 7,4 7 2,-1-8 1,0-10-5,1 9 11,2-5-3,-2 3 2,3-5 3,1 0 9,8-3 1,-8-2 5,4 0 7,-5 0-6,2-4 29,-1-1-3,-5 2 11,-1 1-1,1-6-18,-2 5 21,3 3 5,-4-8-15,0 7-2,-1-6-35,0 3 21,-3 2-4,2-3-7,0 0 3,-2 4 2,0-1-16,2-5-2,-3 6-7,-2 1 2,0 0-25,0-2-7,2-7-14,-2 9-27,0 0-14,0 0-23,0 0-38,0 0-39,0 0-76,0 0 8,0 0-36,0 0-32,0 0-38,0 0-65,0 0-10,0 0-236,0 0-708,0 0 313</inkml:trace>
  <inkml:trace contextRef="#ctx0" brushRef="#br0" timeOffset="121636.337">1670 11279 163,'-8'-7'319,"2"7"-5,0-3-29,2-2-11,-3 1-26,4 1-25,3-6-15,0 9-15,0 0-19,10-5 1,0 4-2,5-3-6,-8 2-7,20 1-19,12-5-4,-16 7-10,2 0-24,1 1 17,-1-1-26,2 4-11,-2-4 14,-2 2-26,-12 4-34,15-7-33,-5-2-37,-6 4-15,-2 0-56,-5-4-34,4 4-35,-4-6-40,-6 7-40,3 1 5,-2 3-8,-3-1-182,-4 1-474,-5-2 210</inkml:trace>
  <inkml:trace contextRef="#ctx0" brushRef="#br0" timeOffset="121958.394">1804 11379 80,'-23'9'156,"-2"-7"-1,5 5 11,3-1 9,0 18 7,6-20-8,4-5-7,-1 2 20,3 0-40,4 6-7,1-7 3,-2 3 2,2-3 18,0 0-3,25 6-3,-10-1-31,10-4 24,-1 1-4,6-2-24,-2 2-15,2 0-3,-1-4-14,12 18-26,-14-22-52,-2-8-48,1 11-70,-4-5-44,-8 0-67,7-4-269,-4-4-525,-7 6 234</inkml:trace>
  <inkml:trace contextRef="#ctx0" brushRef="#br0" timeOffset="122274.731">2095 11019 70,'-4'-1'288,"0"-4"-39,1-7-21,3 12-10,0 0-12,0 0-8,0 0-4,7 17 3,3-3 5,11 6-4,-3 3-14,5-2-18,2 2-14,-6 1-19,3 1-11,16 3-6,-25-3-11,-2 5-11,-8-1-11,1 2 1,-1 0 0,-9 3-40,-2-5 31,-16 12 2,11-11-19,-4-9-13,-1 5 2,-4-2-6,-1 14-15,1-19-25,-1-14-33,-13 15-45,17-6-44,-5 0-55,11-7-70,2 0-66,-13-3-192,19-3-545,6 3 241</inkml:trace>
  <inkml:trace contextRef="#ctx0" brushRef="#br0" timeOffset="123219.6467">3026 11429 133,'0'0'204,"-4"-4"-14,4 4 10,0 0-26,0 0-2,0 0-4,0 0 2,0 0-8,0 0 24,0 0 6,10-6-11,-3 2 13,-5-1 31,3 2-37,-1-8 10,-1 3-3,1 0-11,2-3 0,-3 6-7,-2-8-22,-2 3 19,1-1-39,4-5-8,-7 8-15,2 0-4,1-1-12,-6-1-17,2 0-17,-2 4-2,-3 0-15,-4 9 22,-1-3-30,-3 4-10,-3 8 11,-1 2-14,-20 6-10,21 5 3,1 0-6,-11 5 20,15-1-31,3 20-3,1-24-11,1 3 11,10-3 5,-5 1-10,0 0-6,5-9-3,3 1 7,0-4 11,4-1-9,-3-12 7,6 9-13,3-2 17,5 3 5,-4-11-5,7-9-1,-8 3-47,12-7 64,-2 1-17,-3-5 7,-1 2 1,-3-10 9,2 4-13,-2-4 1,-4 0 8,0 0-9,-7 14-6,5-18 12,-3-5 18,-7 21 11,6-4-7,-5-3-9,3 14 10,-4-1-6,0 4-11,0 0-3,0-1 6,0 4-17,0 0 15,0 0-29,-8 14 16,-2 8 1,3-6-14,-3 7 8,-6 23 8,10-24-9,3-5-2,-3 8-7,3 0 7,-1-10-4,6 11 2,2-2 0,-4-6-7,4 8 10,3-16-3,4 7 3,-1-3 6,3-2 1,-2 1-3,5-6 4,6 2-26,2-4 23,0 4 2,4-9-1,9-11-3,-9 8-17,3-1 16,-4-1 7,0-3-4,2-4 10,-8 0 4,3-5-13,0-1 2,-4 0-29,-3-2 35,-4 1-7,3-9 3,-2 2 1,-1 2-1,-6 9-1,4 0 1,-5-3-3,-5-14-4,1 16 2,-2 4-3,0 6-2,0-6-2,-3 1 4,-3 4-17,2 3 23,-3 2-1,0 0-16,-10 2 8,-4 4-37,6 0 39,-5 18-1,0-10 2,0 5-5,2 10 5,-2-11-4,9-5 6,-2 2-9,1 8-1,-1-18-5,6 14 12,2-3-3,-1 3 6,4 0-5,5-6-4,-1-1-11,0 1 19,-1-4 9,5 2 2,0-7 0,5 4 15,-4-4-33,6 4 21,-3-9-5,3 8-1,-1-13-14,3 2 15,-3-6-2,1 4 2,-2-4 1,-1 2 4,-2 2-7,6-12-5,-8 15-3,-2 1 10,-4 1-15,3 2 8,-3 1-5,0 0-26,0 0 24,0 0 11,7 5-10,-7 0-2,3-1-1,-3 4 4,0-5-2,0 7-1,1 2 3,-2 1-10,4-2 11,5 0-2,-5-1-23,1 1 25,2-1-31,-1-2 32,4-3-2,-2 2-8,0-2 4,10 10-1,-10-14-11,0 2-11,0-5-9,3 0-10,-4-4-19,5 2-25,2-1-21,-4 0-14,3-2-20,5 2-29,-6-5-33,3-2-32,-6 2-60,8 0-33,-5 2-242,6-7-620,-3 8 274</inkml:trace>
  <inkml:trace contextRef="#ctx0" brushRef="#br0" timeOffset="123947.5571">4136 11350 195,'11'-32'213,"2"4"20,-3 3-11,-5 7 5,3-4 0,-1 5 3,-6 5 24,2 3-31,4 1-12,-6 3-17,1 0-22,-1 4-35,-1 1-2,0 0-10,-3 12-18,-1 2-8,-7 18-12,1-8-5,0-1-9,-4 8 14,4 1-18,-4 12-4,3-12-2,0-1-1,-9 11-1,12-13 3,-1 19-9,-1-21 1,2-2 3,0 0-42,-1-3 41,-1-7-5,3 2-14,0 0 10,3 10 0,-2-17-6,3-6-9,-2 1-14,3-3 20,-3 4-3,5-2 14,-2-1 17,2-3-3,0 0 15,2 11 9,-2-11-18,0 0 30,-3-2 10,3 2-12,0 0-5,0 0-24,4-21 6,2 13-6,-1-3-10,2-14-6,0 11-1,2 1-11,-1 0-8,7-5-3,0-3-2,-4 9 10,2 1-21,5-5-3,-4 9-16,0-1 13,9 5 9,-8 0-15,-1-4-1,3 10-16,-4 4 12,-2 4 3,2-3-3,-3 1-4,1 3 0,-2 1 0,-9 12-3,5-11 0,-2-4 2,-6 6-3,3 1 7,0-9-5,-5 9-27,-4-1 32,-4 3 15,-5-3-23,1 8-6,-4-12-1,1 0-19,0 13 13,-2-23-13,1-2-7,-3 3-5,3-2-3,-3-3-8,10 2-4,4 0-11,-7-2 20,9-1-60,3-1-37,1 1-35,0-2-11,-1 1-30,5-3-64,5-3-44,2 1-57,1-4-202,12 0-641,-3-1 284</inkml:trace>
  <inkml:trace contextRef="#ctx0" brushRef="#br0" timeOffset="124456.8557">4652 11340 256,'3'-11'326,"2"3"2,-3 0 0,-1 1-32,-1 5-1,2-1-60,0-4-28,-2 7-27,0 0-7,0 0-18,-1 14-26,-6-3 2,-3 17 3,-3 4-17,-2 24 4,-1-11 10,2-13-2,-1 18 16,1-5-45,1 3 0,-1-5 5,1-11-3,-1-1 11,7 0-27,-1-4 0,-2-3-13,3-2 20,5-3 5,-5-2-13,3-7-4,0 2 7,1-5-22,-1 5 6,1-7 2,-1-5 9,0 4 46,2-2-15,1 4 16,1-6 2,0 0-10,0 0-1,0 0-7,1-22-9,2 13-12,-2-4-20,5-4 23,1-6-30,0 6-7,3-8 15,1 0-34,-4 10 6,5-9-15,0 1-8,5 3 3,-4 8-6,4-6-3,-3 10-1,0 0-1,0 4 0,1 1-16,8 9 5,-12-5-20,1 7 20,3 0-1,-4 4-1,-1-2-2,0 4-14,-3 5 11,-3 1 0,2-2 2,-5-13 0,1 15-1,-2 0-8,-9 4-2,5-10-8,0 1 0,-6-1-7,0 0 5,-1 1 2,-7-2-8,-5-1 11,3-3 2,-1 0-7,-1-3 3,-1-4-16,0-3-9,0 9-7,9-12-21,-2-4-14,1 5-34,2 0-10,4-5-42,1 6-14,-2-5-48,7 1-41,-2-1-61,5 2-66,-3-6-365,4 0-828,6-4 366</inkml:trace>
  <inkml:trace contextRef="#ctx0" brushRef="#br0" timeOffset="125708.4974">5207 11885 157,'4'-5'241,"-4"5"-3,0 0-7,6-1 14,-6 1-33,9 0-4,-3-7-9,0 2 4,0-2 36,2 2-33,-4-7-6,5 3-23,-4 0 25,-2 3-12,5-9-7,2-11 4,-5 9-53,3 0 16,-1 3 2,-3-3-8,-1 0-4,-7 0-12,5-2-3,9-6-13,-11 12-11,-1 0-7,0 7 7,-3-4-25,1 1-11,-5 4-3,-3-1-26,-1 9 10,-12 1-9,1-5-3,-14 20 25,11 1-36,7-10 3,-15 16-9,4 1-1,10-5 9,3 2-9,4-12-5,-2 13-2,2 0-6,7-2 27,-3 1-23,5-6 2,3-3-30,-1 2 34,5 11 5,1-18-2,-1-1-2,3 0-4,0 1 7,4-5 4,2 0-4,3-1 2,-4-2 10,11-2-15,2 2-1,-4-10-11,-2 3 15,2-10 22,2 1-39,1-3 8,-1-5 3,2 0-6,-3 9 5,-5-15-3,5-13 2,-9 15 11,2 3-16,-2 2 10,0-1 7,-4 0 5,0 8 11,-4 7-1,3-10 3,-2 9 8,-1 6-16,-2 0-10,2-1-6,-3 3-1,0 0-18,0 0 15,-11 18 15,5-10-19,-1-1 3,-3 15-1,2 2-6,-3 4-5,5-10 6,2 0-5,-1 1 12,1 6-9,4-5-2,0-2 3,0-1-3,3 3-14,1-2 18,6 6 1,-2-8-3,5-2 3,4 9 14,4-11-16,2-6-2,-1 5-16,7-3 14,-17-6 1,29 9-2,0-9-4,-10-2 4,-2-2-1,10 8 6,-10-15-15,-1-1 10,-1-2 18,8-9-17,-9 17 2,6-24-14,-11 7 16,-1 6 21,-1-11-25,1 3 5,-4 0 8,-1 2 1,-6 6 2,2-8-3,-4 0-1,-3 9 3,-1 2-6,1-4-1,-8 4-5,1 2-3,-1-2 5,-7 2-4,-5-6 0,1 12-17,-1 5 15,-6 11 22,-4-5-23,0-14 1,0 22 3,-6 8-4,-2 0-3,13-4 3,1 1-2,1 2 4,6-1-4,6 12 2,-2-18-12,-2 6 14,4-5-14,4-2 16,-1 4 2,4-9-16,1 1 19,5 9 7,-5-12 2,6-4 0,1 1 18,2 0-18,1-3-1,4 1-3,2-1 0,-4-4-8,8-2 11,3 5-9,-9-8 1,6-2 3,-8-1-30,8-8 33,0-3 0,-1 5-16,-3-3 15,6 9 11,-8-9-11,-2-4 10,-3 13-6,-5 0 10,5 12 0,-7-4 1,1-2-5,-4 0-31,4 1 24,1 3-10,-5 1 4,0 0 0,0 0-7,-3 12 5,0 1 1,-1-3-5,-2 6 1,6 9 0,-4-11 1,0-2 0,1 3-20,1 0 12,0 3 10,2-5-3,0-7 0,0 7-8,4-6 11,2 4 4,-1-2 1,-1-2-6,8 2 13,-4-4-9,5 4 1,-1-4-13,4-2 13,5 2 9,-8-6-11,-1-8 4,1 7 0,4-1 0,-3-4-5,6 0 3,-2-4-3,-4 4 9,6-1-8,1-6-3,-11 8 3,-3 1 2,1-1 24,-1 2-30,-2 3-2,3-5-10,-1 0 12,-1 4 1,-3-2-4,1 1-1,-1 1 8,-1 0-18,-2 2-2,3-4-7,0 2-9,-3 2-6,3-4-16,-3 4-10,0 0-13,0 0-2,0 0-30,0 0 9,0 0-11,0 0 1,0 0-27,5 10-11,-5-10-34,0 0-21,0 0-23,0 0-23,0 0-30,0 0-23,0 0-31,0 0-28,0 0-266,0 0-675,0 0 299</inkml:trace>
  <inkml:trace contextRef="#ctx0" brushRef="#br0" timeOffset="130769.8077">1046 13400 107,'0'0'180,"0"0"-13,-4-1-10,-2 1-22,6 0 11,-7 5 6,7-5 3,0 0 1,-7 0 11,7 0-20,-7 0-6,7 0 2,0 0-13,-7 0 4,7 0-15,0 0-11,0 0-16,0 0-1,0 0 18,0 0-33,0 0-15,0 0-27,0 0 18,-3 1 21,3-1-19,0 0 6,0 0 3,0 0-6,0 0 31,0 0-40,10-21-5,1 12 26,1-5-35,0 3 5,4-8-10,2-3-2,-4-2 9,3 3-16,-4-1 5,2-3-3,-1-2 0,-8 2-22,5-5 26,-1 8-10,0-4 5,-7 10 2,-19-1 6,20 7-4,6-3-8,-8 5-6,-2 2-11,0 6 9,-2-6-27,2 6-7,0 0-26,0 0 21,-16 18-7,15-6 9,0 13-6,3-7-20,2-1 36,-2 9 3,7-3 1,1 0 6,1 2 12,2 2-13,1 16 16,1-18-13,-1 4-2,-4-5 26,3 1-31,-3 22 0,-2-28 1,-5-6 6,-2 2 4,1-1-15,-5 1-18,3-2-12,0-9-18,-4 6 8,4-4-35,0 1-15,0-7-8,4 3-35,-4-3-36,0 0-33,23-25-12,-12 11-145,3-10-406,4-3 179</inkml:trace>
  <inkml:trace contextRef="#ctx0" brushRef="#br0" timeOffset="131281.0047">1474 13254 297,'20'-43'80,"-10"19"-7,-2 9 59,-4 5-14,2 2 40,-2 1-4,-1-2-15,-3 5-12,0 4 0,0 0-25,0 0-6,0 0-29,0 0 7,-1 30-6,2-20-9,-1-1-5,0 4 5,3 4-19,-2-5 5,2 0-1,0-6-2,-3 5-35,7 1 38,2 2-1,0-10 0,1-1-6,-7-1-8,15-4 6,9-2 3,-13-2-2,-4 0 13,-1 1 7,2-7-4,0-1 4,-1 2-10,-2-2 25,-2 1-11,0 3 31,-1-9 5,-2 9-5,-3 4-13,3 2 14,-3 3-42,-7-9-12,-2 7 23,9 2-40,-29 21-5,14-14-8,-3 8 5,-4 4 6,4 2-27,6 0-7,-6 5-7,5-2-2,-4 1-3,13-6-3,3 5-5,-1-5-10,5 0 5,-3-3-31,9 0 28,9 6-10,-4-13-29,7-6 3,-8 0-18,15-6 8,1 1-5,7-13-10,3 0 29,-19 4 17,17-14-5,-8-5-7,-6 7 9,-1 1 15,2-14 9,-4 10 15,-2-18 10,3 1 20,-8 16 33,-2-17 21,-1 18 27,-6 2 13,-8 10 27,8 4 2,-5 5-8,2 0-12,2 2-18,-3 3-18,0 0-2,0 0-7,-10 34-6,-2-5 3,-8 16-9,6 14-13,1-1-5,-15 23 2,7-3-2,-10 2 22,13-31-32,-4 46-2,4-52-10,-3 1 13,-31 21 29,39-24-26,3-10-20,1-2-23,-3-2 30,1 2 27,5-11-40,-2 16-31,5-22-52,-1-3 12,-3 5-37,5-10-13,2-1-13,0-3-2,0 0-57,0 0-23,0 0-13,6-30-10,-6 14-173,11 0-440,-1 2 195</inkml:trace>
  <inkml:trace contextRef="#ctx0" brushRef="#br0" timeOffset="131633.5809">1750 13718 22,'13'-34'102,"-2"1"-20,9-14 29,-7 15 34,2-8-5,-1 13 31,-3-6-7,7-14 8,-6 13 1,2 4 3,-3 5 2,6-4-8,10-14-9,-13 26-26,7 4-2,6 13-1,-7-6-17,-4 0-8,0 6 15,-2 10-29,0-5 1,3 17-9,-1 3-8,-5 6-8,0 0 0,-6-6-7,-4 8-4,-1-2-6,-3 1-12,-4-3 7,-1 0-4,-8-8-20,-2-1-1,-2-6-28,0 0-1,5-8-14,-6 1-29,5-5-20,-9-2-21,12-3-41,1-3-44,3-4-57,2 0-228,0 1-497,4-8 221</inkml:trace>
  <inkml:trace contextRef="#ctx0" brushRef="#br0" timeOffset="131993.7401">2518 13096 287,'3'-21'317,"0"11"-7,-1-7-18,0 7-7,-6 4-8,6-2-48,-2 1-33,2 5-23,-2 2-22,0 0-13,-5 14-15,-6 3-4,-10 17-20,1 7-8,-2 2-9,2 4-6,-4-2-6,-7-1-9,20-12-7,4 16-13,0-20 7,0-2-12,7 1 3,-3-7-3,2-10-5,-1 10-21,4-3 10,-1 4 0,9-8-18,4 5-16,0-10-39,10-2-52,0 9-52,3-19-54,9-8-41,-7 6-23,7-6-166,2-1-478,-10 1 211</inkml:trace>
  <inkml:trace contextRef="#ctx0" brushRef="#br0" timeOffset="132375.0939">2853 13340 7,'13'-25'188,"-3"4"-9,-2-2 26,-1 8 12,-7 5 3,3 3 12,-3 0-40,-3-5-22,0 8-34,-4-4 9,-1 13-9,-7-2-3,-4-8-2,-7 16-29,1 4 11,-1 2-9,0 4-11,2 1-6,-11 2-8,18-6 27,7-7-11,-1 10-9,1-5-4,-1 5-25,8-6 11,2-4-6,2 0-16,0-1 13,1 7 26,5-12-40,0-3 3,3 2 11,4-4-22,1 1-2,1-6 2,2-13-10,-1 9 26,4-8-29,-9 0-4,6-1 1,0-3-5,-8 7 68,2 0-76,6 2-14,-11 1 30,-2 4 10,-5 0 21,3 2-33,4-7-12,-5 10-28,-2 2 38,0 0-27,-2 14 25,1-2-11,-2 7 8,-3 8-6,-4 22-2,6-26 1,0-7 0,2 8-10,0 0-6,0-7-20,7-3-37,-1 1-37,-1-1-33,7-1-56,4 11-56,0-20-63,1-2-232,-1-3-586,10-4 260</inkml:trace>
  <inkml:trace contextRef="#ctx0" brushRef="#br0" timeOffset="133386.6258">3191 13361 81,'7'-18'251,"-3"-1"6,-1 7 1,-3 1 13,2 7-14,-4-5-35,-2 1-17,-6 5-24,5 2-5,-4-4-7,-5 14-7,-6 4-20,-2 3-7,3 1-8,5 10-6,-7-8-30,4 5 6,4-2 1,2 0-13,5-8-11,-2 8-17,8-4 4,0 0 14,2-5-24,1-4-19,5 8 8,2-6 8,-2-7 0,15 2-31,1-7 7,-3 2-16,4 3-2,1 0-3,-1-13-3,3 0-2,-9-4-6,7-6 4,-2 4 4,-3-9 0,-1 0 0,3 1 2,-9 0 2,-3 3 8,-3 3 18,-3-1 3,0 9-8,-2 0 33,1-8-2,-1 12 13,0 2-24,-3 3-7,0 0-2,0 0-7,0 0-30,-13 20 24,-1-2-4,3-4 3,1 0-1,-3 11-49,6-9 55,0 19-13,0-19 4,0-1-7,-1-1-20,5-2 23,2 0 1,1 0-11,1-4 1,-1 4-11,4-6 3,3-1-9,3 1-49,4-2 52,0 6 16,6-12-33,1-3-2,2 0-22,-1-3-5,2-1 10,-4-4 4,-2-8 5,-4 12-2,3-9 10,-3 9 5,3-10 3,-6 5 1,-1 0-26,0 5 42,1-6 15,-6 9 12,0 1 9,-2 2-43,0-1 30,-2-1-4,-1 5-28,0 0 17,0 0-11,0 0 18,-4 26-9,-2-18 40,1 1-41,-1 3 8,-1-2-7,0 0 0,0 1 0,-3 2-3,3-11-1,3 5 3,-3-2 5,1 0 6,2 1-6,1-1 10,0-4 13,3-1 1,0 0 30,0 0-27,-4-9 17,4 9-33,4-14 17,-1 6 23,4-4-70,3 7 28,4-13 36,3 2-41,-6 15-6,6-15 6,0-3 0,-4 12 32,2 3-49,8 3 2,-13 1-1,0-3 2,-2 6 13,-1 5-23,6-2 4,-9 3-7,0 3-13,-1-1 19,1 6-2,-2-11 8,-2 11-14,1 1-27,-4-1-34,6-1-17,1-6-17,3 10-10,3-8-7,3 16-1,3-21-24,7 4-37,1-5-21,4-1-9,2 1 14,-2-6 18,-1-8 22,-2 4 21,4-3 23,-7-4 28,6 0 32,-4-4 32,-3-3 33,3 0 27,6-18 14,-16 17 15,0-1 33,-10 5 30,3-2-7,-3 7 6,-4-4-10,0 4-16,-4 1-16,-3 2-2,-7 1-21,-1 2-15,-6 1 22,-4 20 10,2-14-23,1 5-3,0 1-6,5 3-6,3 9-3,3-10-3,2 3-1,-6 5 20,12-5-27,4 4 3,1-6-8,-1-3 1,9 6-4,-3-5 10,4 4-10,0-7-3,5 0 12,-6-5 19,5 1-20,5 2-7,-3-7-32,-3-3 35,-3 7 15,3-11-10,-2 6 17,0-9 16,1-1 17,-6 3 9,4-1 8,-1-12 25,-3 16 20,-1 2-2,-2 0 3,-1 2 0,1 0-2,-4 3-8,3-5-16,-3 5-15,0 0-46,0 0 32,0 0 4,0 0-32,0 0 4,-4 16-4,-2 2-9,-1 16 8,-6-12-15,-2 4-8,1 4-8,-6 16 5,-5 4 8,2-2 6,-2-9 6,-12 33-6,12-22 14,-3-5-10,-13 21 7,14-25-3,-31 15 11,34-15-6,-2-3-2,-4-1-15,-1-3 16,0-1 6,0-1-8,0 4-2,7-19-30,0 0 27,-17 13 10,19-20-23,2 11-3,6-18-14,1-3 20,1-7 2,3 7 17,2-8 1,-3 3-17,6-5 4,-3 1-16,7-19 0,3-2-4,-3-5 18,17-16-41,12-27-2,-8 35-11,9-2-3,-6 3-5,11 1-13,-1 4 0,1 2-65,2 4 35,-2 11-2,-2-10-41,-5 16-30,-3-6-68,10-1-5,-11-2-38,0 8-46,3-17-45,-12 22-39,4-1-376,-4 2-822,-6-3 364</inkml:trace>
  <inkml:trace contextRef="#ctx0" brushRef="#br0" timeOffset="133759.9063">3766 13031 268,'0'-5'317,"-3"5"-21,-1-4-34,0-1-17,4 5-26,-2-6-24,2 6-37,0 0 2,0 0-42,0 0-67,17 12-79,-4-9-136,3 3-186,4 8-379,3-12 168</inkml:trace>
  <inkml:trace contextRef="#ctx0" brushRef="#br0" timeOffset="134147.7829">5146 13216 273,'10'-17'339,"-6"0"-9,2 2 3,-2 7-9,-1-1-24,0 7-29,-2-3-60,0 0-3,-1 5 10,0 0-37,0 0-27,-11 24-11,0-2-22,-4 10-16,-5 12-8,-3 1-11,2-1-32,-1-2 19,2 1-6,3-12-2,3 0-9,4-2 12,-1-3-43,1 3 3,-1-5-6,8-9 7,-7 7 17,7-8-13,3-11-2,0 11-6,2-4-5,2-5-1,3 3-18,0-2-14,7 1-28,0-3-44,7-3-42,-4-2-49,4-3-50,2-3-58,1-3-28,-3 9-204,-3-14-558,-1 0 247</inkml:trace>
  <inkml:trace contextRef="#ctx0" brushRef="#br0" timeOffset="134556.9073">4852 13329 203,'-3'2'217,"-3"-4"-22,4-1-14,2 3 9,0 0-21,32 6-10,-12 2-2,8-4-12,14 6-3,2-1-24,5-1-4,-5-4-19,1 4 5,-4-7-10,1 2-2,-15-10-8,-1 5-3,-3-4-11,-7 9 11,3-15-15,1-7-1,-10 7 2,-1-3 4,-1 0-2,-3 1 6,2-3 0,-5 6-14,-2-4 7,0-2-4,-2 10-11,-3 2 5,-5 4 1,0-1-18,-1 9-2,-5 1-12,-1 9 3,-4 6-14,3 1 13,-9 17-11,3-4-2,2 2 17,-4 6-2,12-18 0,0-3 3,-1 4-11,1 1 7,8 1-5,-5-8-3,5-4-2,-4-2-10,5 2 0,2 0 10,0-8-18,-1-3 18,-2 0-6,3-1 2,2 13 18,-2-18-6,3 0 40,0-1 34,0 0-25,0 0-6,4-14-26,2 6 11,1-6 2,7-7-9,2 1-2,-3-2 11,10 2-23,-1-1-5,3 2-12,0 1 4,-4 6-8,3 0 5,0 1 3,-3 5-11,-7 1-2,-4 10 30,3-5-39,-1 1 1,-6 4 12,2 2-21,-3 12-6,-1-14 17,-1-3-9,-3 10-5,0-3 3,-2 3-17,1 0-22,1-1-41,-4 6-42,1-5-38,3 19-52,-2-24-73,1 1-4,4-1-23,0-1-186,0-5-552,1 2 245</inkml:trace>
  <inkml:trace contextRef="#ctx0" brushRef="#br0" timeOffset="134921.9039">5607 13554 27,'0'-4'254,"-3"1"-13,0 1-15,3 2-17,0 0-4,-10 2-33,6-7-9,4 5 6,0 0-33,-7 8-7,7-8-8,1 4-3,-1-4-4,6 10 12,8-6-2,-5-1-3,1 1 4,0-2-5,2 0 1,-1-5 3,2-1-19,1 3 29,-4 1 12,3-5-10,-2-7 4,-2 3 19,-1 1-26,3-6 4,-5 7 3,-1-2-7,-5 1-19,0 0-13,0 6-12,0-5-16,-5 4-6,-2-2-15,-5 2 9,-3 0-13,-1 7-9,-6 0 2,5 11 8,-4-6-19,7-1-3,-3 7-11,3 3 2,-2 28 2,5-33-10,5-8-6,5 7-11,1 0 8,0-5-7,4 7-1,6 2-2,-3 0 15,11-3-24,4 1-15,-1-2-58,1-3 25,1-2-25,3-6 3,-3 0-1,1 2-17,-2-7-15,2 5-2,-1-6-27,-3-11-24,-6 12-37,1-4-3,-2 10-32,-3-6-33,-2 0-30,-6-1-181,2 2-530,-1 2 235</inkml:trace>
  <inkml:trace contextRef="#ctx0" brushRef="#br0" timeOffset="135636.4643">1121 14732 67,'-8'4'191,"8"-4"-5,2 3 15,-2-3 1,0 0 12,0 0 2,14 1-2,-1-7 3,-6 2-17,14-3-7,-8-18-12,12 14-12,9-10-10,-9 6-37,8-10 12,7 0-10,-18 6-12,-1 1 6,-9-3-18,8-8 4,1 7 0,-5-7-25,-1 2 8,-6-4-48,0 2 51,-3 25 13,0-13 5,-5 4-9,-1 4 12,3 2-40,-3 7-14,-3-3 29,3 3-48,-10 15 10,-4-2-17,-7 31-14,0-19-13,-11 14 6,-25 10 1,42-6 1,3-13-12,-9 12 24,14-8-39,0 17 0,3-25-3,1-6-10,-7 6-1,17 1-2,3 2-21,0-17-14,3-2-13,5 0-38,10-8 9,-4 11-33,4-19-54,12-10-25,-18 1-87,15-5 31,4-1 3,-21-1-175,-1-4-484,0 0 214</inkml:trace>
  <inkml:trace contextRef="#ctx0" brushRef="#br0" timeOffset="136489.451">1646 14651 1353,'6'-13'22,"-3"1"54,-2 2-12,1 8 3,-2 2-7,0 0 14,0 0 34,0 0-24,0 0-3,-22 14 6,14-4-14,2 9 18,-1-5-28,0 1-2,4-3 11,0 1-12,-1 9 22,4-10-12,2-6-1,3 2-16,-2-1 21,7 7-4,-2-11-1,5-3 0,-5-3 53,5-1-63,4 1-1,-6-6 4,5-16 3,-9 16 41,0 1-37,1-6-4,2-1 3,-6-9-2,-11 10 25,10-3-30,7 3-17,-12 3 8,-2 2-18,-7 2-20,3 0 20,3 8-7,-7 0-11,-1 4 21,-10 5-2,8-1-18,1 1 0,1 14-42,2 0 37,1-2-37,3 7 43,1-12-29,5 11 45,1-3-26,7 9 25,-1-17-25,5-8 2,3 13 5,3-2-3,7-2 2,0-8-1,7-15 1,-6 10-17,20-5 14,-4-1 7,4-8-7,-3-9-5,-1 3-42,-7-4 48,-3-11 7,-8 11-10,9-9 9,-14 0-6,2 1-1,-3 4-9,3-21-2,-12 13 25,6 2 44,-5 0-39,-1 6 26,-5 6-7,-2 7 20,5-1 30,-6 4-36,0 7-11,0-6-18,0 6 11,0 0 17,0 0-31,-24 21-3,10 2-30,-10 16 29,3 10 7,-6-2-15,-7 30-7,9-29 11,-9 22-11,9-20 4,3 0-5,-4 0 0,-12 25 15,15-23-23,-15 41 4,19-51-6,-5 0 7,-6 3 28,13 1-38,-18 27 2,22-37 0,6-10 1,-7 5 23,10-2-24,7-11-4,-3 9-14,-2-8 19,4 0-55,1-2 51,5-1-1,2-6 4,5-5-7,22 10 18,-13-18-28,3-11 14,1 6-15,-1-4-9,1 3-10,7-15-16,-4-6-15,-8 7-11,-5-3 6,0 9-14,-1-28-9,-3 3 6,-6-4-22,-3 9 13,-5 5 9,-5-14 4,-5 0 12,-2 17-17,1-1 34,-2-3 3,-1 10 7,-3 3 18,-1 4 8,1-1 27,11 13-16,-5-6 25,4 0-4,-6 1 40,11 6-48,3-2-3,-1 0 0,0 5 0,6-5 70,16-2-73,2 1 0,17-2-15,1-1 17,26-6 1,-25 8-4,3 13-4,0-24-25,2-5 32,-2 2 13,-1-6-9,-4 4-3,0-10 67,-4 1-71,-16 9 54,10-26-61,-3 13 8,-14 5 17,0 4 12,2-4 9,-12 14 22,-3-2 10,-2 9-19,1 1 20,-4 1-18,4 8-6,-16 1-1,-6 11 13,3 9-17,-2 3-12,-8 19-1,5-2-5,-27 30-63,37-21 69,-7 26-2,8-38 3,10-5-1,-5-2-7,2-1 13,6 5-2,-4-7-18,4-3 14,6-6-15,-4-4 9,1 12-6,2-16 12,0-5-11,2 3 1,7-4-28,0-3-31,3-7-63,4-6-31,5 4-26,-4-11-84,-1 7-40,6-21-35,-10 8-310,-3 1-683,0-7 303</inkml:trace>
  <inkml:trace contextRef="#ctx0" brushRef="#br0" timeOffset="136877.5533">2510 14833 114,'-9'-3'292,"-1"2"-9,5-2 41,-1-2-11,2 2-22,4 3-26,0 0-24,0 0-7,0 0-9,0 0-20,32 7-25,-7-8-28,5 2 4,15-4-16,-14 6-47,7-3-45,2 4-62,-11-1-79,9 8-89,-11-11-363,1 0-590,-4 0 261</inkml:trace>
  <inkml:trace contextRef="#ctx0" brushRef="#br0" timeOffset="137288.5351">3603 15040 78,'5'-20'308,"2"4"12,0 0-27,-3 2-20,2 3-25,-2 3-4,1 12-15,0-9-36,-2 6-20,-3-1-11,6 8-15,-4 4-11,1 1-9,-1-4-9,-4 9-12,1 1-17,5 1-6,-7-5-9,-2-1-7,0 3-13,1-8 36,3 7 2,-1-12-31,-3 1 20,-1 2 18,5-7-39,1 0 3,0 0-16,-11-8 29,11 8-7,-2-8-14,1 0 2,4-9-26,3-12 10,9 9 6,-1-9-13,7-18 4,-1 26-6,-1 3-7,4 15-25,-4-14 23,3 5 7,-14 7 27,15 4-40,6 10-1,-15-3-4,0 5 18,9 7-23,-12 6 0,-2 5 25,-1-2-8,-4-1-3,-4 2 29,0-4-30,-2 5 0,-4-13 6,2 1-9,-4 14-8,4-23 7,-4-2 1,2-4 0,2 2-1,-2 7 5,2-14-3,4 3-11,-11-12 23,9 3-10,2-4 1,2-4-5,2-8-9,3 0 20,6-3-26,6-24-3,-3 30-4,5-1 4,0 3 6,0 0-1,2 20-6,2-14-18,-2 3 21,-12 6 6,10 1-12,-1 19-2,-6-11 26,0 3-29,-5-1 1,-1 8 1,-2-2-1,-4 6-53,1 7 62,4 7-6,-9-15-16,0-1-27,-2 2-63,1-1-44,4-1-52,-2-6-74,0 0-37,6-5-34,-3 0-253,1 8-655,5-13 290</inkml:trace>
  <inkml:trace contextRef="#ctx0" brushRef="#br0" timeOffset="137677.6608">4397 15041 9,'8'-29'321,"-6"17"23,2 5 13,3-3 8,-7 3-20,0 6-35,0 1-16,-4-7-46,1 21-26,-3-12-36,-6 5-20,-8 2 32,6 3-38,1 1-10,2-1-32,-3 8 12,1 3 24,6-6-58,-4 8 0,5-10 16,5-6-48,-8 21 13,15-19-10,0-11-4,-1 11 9,9-2-17,7 13-3,-4-19 0,7-6-18,-2 2 32,3-3-29,2-4-15,-1 1 5,-2-2 3,-4-4 3,5-2-16,5-16 1,-13 12 3,-2 1-3,-9 6 44,4-2-17,-6 9 0,0-16-13,-4 5 5,-7 9-3,3-10-13,-6-10-2,-1 17-6,-3 0-6,-6-1-17,3 9-17,-4-8-19,-3 13-10,10 2-31,1 3-41,-1-4-28,6 1-44,-2 3-33,7-4-14,3 8-29,4-7-73,5 3-269,13 1-669,-2-3 296</inkml:trace>
  <inkml:trace contextRef="#ctx0" brushRef="#br0" timeOffset="138099.9533">4938 15054 115,'16'-5'304,"-4"-7"2,1-21 21,-11 25 17,1 3-32,-3-4-13,-3 2-22,-1-6-14,-8 4-37,1 1-15,-2 0-19,-9 7-42,1 1 18,-9 2-13,11 5-16,-2 6-16,7-4-14,1 3-7,3 2-8,3 5-4,3 11-4,4-10 24,3 0-34,12 60-11,-2-58 5,-2-7-12,0-1-56,-3-1 41,3 9 14,-3-8-14,0-6 1,-3 1-16,1-2 8,-5 0-4,2-3-1,-2 1 4,-1-5-17,0 0 22,-5 20-9,-1-19-40,-7-8 38,-4 6-8,-3-5-52,4 5-32,-4-13-50,0 0-43,6 8-20,-4-11-59,5 15-45,-1-20-93,7 8-265,0-12-691,7-1 306</inkml:trace>
  <inkml:trace contextRef="#ctx0" brushRef="#br0" timeOffset="138136.9809">5327 14795 33,'12'-2'392,"-2"1"11,-3-1-19,-1-1-32,-3 3-38,-3 0-30,0 8-24,-10 6 34,-3 7-31,-2 8-5,-5-2-21,-6 8-15,0 19-19,9-33-19,0-3-20,0 10-73,6-1 47,-2 24-10,3-30-20,6-1-4,-4 1-27,10-2-9,-4 5-9,7-7-17,2-4-12,-3-2 1,5-2-32,7 14-25,-4-17-67,3-6-8,1-2-44,1-2-39,-3 6-40,4-14-62,-1-2-34,-7 6-36,4-15-209,-4-7-612,-3 12 272</inkml:trace>
  <inkml:trace contextRef="#ctx0" brushRef="#br0" timeOffset="138490.4498">5273 14991 250,'-6'-7'273,"1"5"11,-2-1-6,6-1-1,1 4-5,0 0-17,16-8-13,0 3-39,5 2 14,4 1-26,2 0-29,0 5-1,4-2-35,-2-1 14,-2 3-36,-2 0-44,1 0-72,-2 4-18,-3-6-118,0 7-85,-9-4-279,1-8-555,-3 28 245</inkml:trace>
  <inkml:trace contextRef="#ctx0" brushRef="#br0" timeOffset="138871.4712">6144 14966 61,'-2'-16'307,"2"9"-14,2-3-9,0 1-36,7 8-8,-5-3-30,0 4-11,-4 0-31,16 11 4,-5 2-28,1 7 7,0 2-14,-6 6 32,9-4-51,-5 25 0,-2-26-12,-1 0-5,-2-5-10,0 0-4,2 16-7,-4-24-23,-3-2 22,6 1-20,-5-5 49,-1 3 29,0-4-18,0-3 69,0 0 29,0 0-25,0 0-18,10-10-27,-3-2-9,4 2-11,6-11-13,7-28-4,-7 28-33,7 1-1,6-26-12,2 21-13,-7 8-14,-1 0-26,0 5-1,-3-8-22,-8 15-33,-1-1-31,0 1-32,-1 5-52,2 12-37,-6-9-37,0 1-22,-1 5-40,-1 0-54,1 15-52,-6-13-205,0-1-657,3 23 290</inkml:trace>
  <inkml:trace contextRef="#ctx0" brushRef="#br0" timeOffset="139503.5099">6828 15080 111,'5'-14'308,"-3"-4"2,4 3-19,-5-3 1,10 5-2,-13-4-20,0 16 0,1-9-60,-2-2 21,3 5-9,-4-3-39,-4-2-17,2 7 8,-4 5-48,-6 8-14,1-6-7,-9-4-15,-2 16-33,0 1 25,-5 23-7,6-26-19,3 6 4,-2 0-77,12-6 72,-1 11-11,5-9-10,0-2 5,1 2-45,6-3 51,2-1-3,-1 1-26,3 1 12,0-2 25,3-3-14,4-2-3,2 0-27,5-3 27,4 10-10,-7-16 0,2 5 1,-1-9 13,4-5-24,-5-9-16,1 7 13,1-9-4,-2 3-5,1 2 7,-5-8-1,0 15-5,-7 1 2,0 2-17,2 1 21,9 1-10,-12 3 0,-1-1-4,-1 5-8,0 0 4,0 0 12,0 0-51,-4 22 50,-2-11-2,-1 3-8,-1 22 3,0-22-28,3-1 31,0 8-8,3-10 9,1-11 1,1 17-8,1 1 15,6 6 0,-2-12 1,0-9 3,2 6 25,4-4-27,2 17-8,1-22 5,4-2-2,-5-1 6,10-2-10,3 8 5,-2-14 3,2-2-9,2-3 31,-7 0-24,3 0-8,-5-5 4,-1-4-4,4 4 6,-8-1-13,-1-4 7,-9 11 19,0-1-59,-5 8 1,-2-3-20,0 5-4,-2-4-15,-2 6 6,-2 8 3,-5-6 4,1-7 4,1 16-15,2-5 20,6 7 4,-2 2 1,3 3 6,2 6-3,2-1 13,13 5-1,-5 2 6,1 2 7,5-2-3,-8 3 0,4-12-7,-5 7-31,-2-6 5,-2 7 3,0-10-22,1-1 8,-3-3 6,0-2-3,0 8 19,-1-9-6,-2 1-2,2-6 13,-1 1-4,2 2-2,0-6-1,0 0-9,0 0-8,0 0-1,9-16 11,-1 7-1,5-12-2,-5 13 32,11-9-25,-1-5 7,2-2 1,-2 0 8,0-1 17,3-1-7,8-3 13,-8 3 22,-2 6 18,1 0 7,-4 3 33,-5 8 23,-4 1-1,0 4 1,-3 4 20,0-2-50,-4 2-2,0 0 13,0 14-12,-8-1 4,2-2-6,-1 2-5,-1 10 13,-1 1-8,4 3-3,-3-3-4,6-9-9,-2 5 22,4-4-17,0-1 1,4 2-8,1-5-1,4 3 13,2-3-22,15 22-5,-12-32-14,-1-2-24,3-5-22,5-1-46,2 0-33,-2-9-95,0-1 12,-4-1-18,3-7-50,-2-5-181,0 3-484,-1 1 214</inkml:trace>
  <inkml:trace contextRef="#ctx0" brushRef="#br0" timeOffset="139879.9539">7708 14983 11,'2'-8'83,"-2"-2"-9,0-1-2,-2 7 3,-3-1-5,5 5-39,0 0 26,-17 10-16,8-3-26,2 5-32,-3-2-69,2 4-92,4-8 41</inkml:trace>
  <inkml:trace contextRef="#ctx0" brushRef="#br0" timeOffset="140382.5963">7983 15211 308,'3'-9'317,"2"-17"-19,0-5-17,-4 7 24,2 5-40,0-9-9,-3 13-14,0 6-13,3-1-2,-5 1-50,1 8-7,-5-2-25,-4 3-18,-12 4 20,2 6-40,-11 24-21,4-19-16,-9 7 8,5 13 11,7-19-8,1 2-15,6 3-1,0 0-31,-4 15 13,11-13-16,2-17 4,1 10 29,7-5-33,6 16-3,-5-15 2,3-7 5,3 2 17,7 2-35,7-4 5,2-3-4,-2-2-8,7-4 1,-7-1-26,0 2 1,-1-7-25,1-5 16,-4 0-31,3-6 22,-3-4 17,-2 4 4,0 0-9,-12 12 69,10-11-53,-8 2-1,0 9 57,-1 0-54,2 7-4,-6-5-4,0 7-3,-8-3 0,8 3 1,-17 25-7,8-17 13,2 1-2,-6 0 30,5 5-38,8 15 7,-4-16 3,0-1-4,1-1 9,3 2-7,4-9 10,0 13-36,3-5 48,3 1-17,0-1-7,3 0-9,1-7-19,1 0 6,5 5 16,-3-13-43,3-5-1,1 4-6,0-3-16,0 5 3,-2-11-1,4-30 5,-10 27-13,5-2 17,1-3 10,-1-2 3,-3-6 7,-5-1 11,7 1 2,-4 2 5,1-3 21,-5 0 20,4 2 5,-7 13 33,1 2 2,-4 1-5,1 3-4,-2 6-1,-4 1-14,2 2 0,0 0-18,-23 30 11,5-2 12,4-3-12,-1 4 4,-9 10 0,3-1 1,-6 40 7,7-49 4,5-12-9,1 12-11,1-9 16,-4 28 8,7-32 2,3-10-8,0 3 26,3 0-17,1-10 8,0 6 10,3-5 31,-2 7 37,2-7-15,0 0-12,0 0-44,0 0 28,9-18 19,0 8-38,6-16-6,4 7-19,-1-1 9,3 3 19,-4-2-36,1 2 1,3 2 7,-7 8-17,12 11-1,-11-12-4,1-1-1,0 11 11,-1 0-25,6 13 3,-11-4-5,-3-4 2,-3 5 15,0 6-20,-2 6 6,-4-7 0,-1 4 0,-4-4-57,-4 7 63,3 1-2,-6-6-17,-1-6 21,2-4 6,-6 2-16,-2 6 1,-2-12-11,9-4 9,-12 2 22,11-3-44,1 4-12,0-11 27,6 3-45,-4 1-10,4-4-28,0-5-32,1 4 0,5-1-54,-2 5-28,4-6-39,4-7-49,2-1-43,5 3-254,9-9-638,-3 8 283</inkml:trace>
  <inkml:trace contextRef="#ctx0" brushRef="#br0" timeOffset="140812.7418">8621 14957 76,'16'-24'315,"-5"2"14,-4 12-10,-4 3-10,-3 10-35,3-10-30,2-4-23,-5 11-13,0 0-25,-4 39-6,0-24-8,-3 7-9,-5 2 12,5 2-52,-4 19 11,0-12 12,-7 13-9,-5-5-5,6-10-19,7 1-13,-7 11-16,4-11 6,8-7-22,-2-1 1,-4-1-13,4-8-7,4-6-41,1 9 6,0-8-57,3-5-25,2 1-43,0-2-28,4 12-40,4-17-41,7-15-46,-2 11 3,6-2-255,14-14-563,-18 10 250</inkml:trace>
  <inkml:trace contextRef="#ctx0" brushRef="#br0" timeOffset="141192.5187">8739 15315 351,'12'-7'107,"-1"-4"20,-1 14 35,-3-9 9,-4 0 7,0 4-4,-3 2-17,7-4-8,-7 4-35,0 0 22,0 0-2,0 0-11,8 12 3,-8-12-1,0 0 2,1 6 19,-1-6-17,0 0 5,6 0-33,-6 0 53,11 4 3,-2-4 8,1-6-6,-10 6 1,14-3 14,1 10-10,-5-12-6,0 2-7,-2-4 2,2-1-9,3-6 5,-7 6-25,-1-2 3,0 0-20,-1 1-15,-3 7-11,2-9-36,-6 0 20,-2 6 12,-3-8-31,-3 11-14,-3-5-18,-1 5 12,-1 2 2,-8 4-14,0-7-5,3 19-7,0 1-7,-4 33-4,9-35 3,5-2-12,3 0 13,3 5-1,5 27 0,0-25-2,4-3 10,-3-1-10,7-2 13,7 15-7,-1-19 10,3 2 3,4-2-33,-5-2 32,4 0 0,-5-4-12,3-2 14,2 14 17,-3-18-11,1 11-5,-3-15-1,1 0 3,7-2 0,-9 2 2,-1-6-6,-5 7-26,3 2 33,-5-1-7,0-1-13,2 3-20,-4-1-28,2 2-18,0-9-22,-4 9-44,-2 1-53,0 0-37,0 0-57,0 0-51,0 0-74,0 0-271,0 0-732,0 0 324</inkml:trace>
  <inkml:trace contextRef="#ctx0" brushRef="#br0" timeOffset="144141.7801">11422 15155 86,'6'-29'158,"-6"12"-2,7 0-2,5-9-9,-4 2 3,-2-4-7,2 5-35,-4 4 30,1-1 5,-4 4-29,-1 4 15,0 1-14,-3 2-14,0 3-11,-4 0 4,-3 5-24,-4 6-1,-11 3-17,1 8-4,-13 11 4,2 8-11,-20 29-2,20-30-4,0-2-6,-16 26-2,22-16 23,-2-4-1,2 7-7,7 3 2,-2-5 10,7-3-20,4 9-6,4-24-8,1 2 5,3-4 1,2 2-6,2 1-2,2-11-12,2-1 14,5 0-4,2-2-25,0-2 10,4 1 7,4-2-9,6-3 6,-3-3-8,1 2-1,-1-7 6,-2-8 0,1 2 0,0-3 0,0-10-4,-8 9-1,5-4 10,0-3-4,-5-3-4,1-7 3,-8 12-11,3-1 8,-4 7 4,-1-17-2,-1 1 4,-4 8 9,-1 1-17,2 13 3,-5-10-11,-1 2 11,-3 0 21,3 6-24,-1-8-4,2 8-12,-2 1 19,-1 4 2,4-4 3,-1-2 1,3 6 32,-1 1-33,4 1 2,0 0-1,-3-7 0,3 7-28,0 0 34,0 0-4,12-3 3,-7-1 2,-5 4-12,14 2 8,0 6 10,-2-5 10,2-2 1,-4 1 17,6 2-20,-2 3 1,-1-2-12,0 2 11,-6 1 39,1 4-49,4 0 7,-4 12-26,-6 4 27,-4 4 1,-1 2 4,-4-10-4,-4 24-19,-2 1 22,-1-1 4,4-14-10,-5 14 8,2-22 8,1 0-21,-3 27 3,3-37 3,-2 4-14,2-8-1,3 0 1,-1 2 4,1-6-26,4-8-30,-2 5-40,2-1-14,-2-4-31,3 3-53,4-3-67,0 0-206,-3-7-492,6-1 218</inkml:trace>
  <inkml:trace contextRef="#ctx0" brushRef="#br0" timeOffset="144522.5342">11618 15400 115,'-7'-5'259,"3"1"-7,-3-1-3,2 1-27,-3 2-13,8 2-23,0 0-23,0 0-3,0 0 2,0 0 12,20 15-5,18 2-7,-8-9-9,12 2-18,28 9-10,-29-9-7,2 6-8,-17-7-18,3 2 15,10 1-55,-22-9 1,-4 2-38,-2-4-50,-4 3-44,2 0-28,-9-4-90,0 0-60,0 0-205,0 0-499,-46 4 221</inkml:trace>
  <inkml:trace contextRef="#ctx0" brushRef="#br0" timeOffset="144562.5405">11490 15574 172,'3'17'287,"1"-12"2,3 2 0,15 3 32,-3 0-50,7-3-13,10 10-10,5-3-17,6 1-62,-5-1 21,-3 17-21,1-23-56,-1-1-1,-4 12-33,-9-16-77,2 2-42,0-4-97,-5 0-36,3 11-85,-3-19-174,-1-5-468,-2 7 207</inkml:trace>
  <inkml:trace contextRef="#ctx0" brushRef="#br0" timeOffset="145211.736">13009 14904 122,'7'-7'276,"-2"-11"-15,1 14-10,-5-1-21,-1 5-9,5 3-44,-5-3-14,0 0-20,0 0 14,-24 11-12,4 6-18,-14 7-10,-4 9-2,6 4-21,-15 22-3,16-18-10,-3 2 0,-8 21 6,15-16-18,2-2 3,1 1-11,6-2-6,2 3 0,2-4-7,9-13-3,0 3 12,0 12-21,5-12-5,1-3-1,1-14-3,2 12-33,4-5-22,4 32-4,-3-41-69,1-4-40,3-4-62,7-1-41,4 6-218,-3-12-500,4-9 221</inkml:trace>
  <inkml:trace contextRef="#ctx0" brushRef="#br0" timeOffset="145617.9413">13368 15181 285,'1'-2'252,"1"-5"-27,-2 7-4,0 0-42,0 0-11,7 18-6,-6-1-15,2 1-4,-1 10-17,1 24 0,-3-20-11,0 4 1,-1-1-5,0 0-7,1-8-12,1 19-4,-2-12 5,3 2-14,-2-17 1,-2-8 1,2 7 15,-1-2-30,-2 20 17,1-31 4,4-1 23,-4 1 61,4-2-14,1 6 28,-3-9 17,0 0 4,0 0-16,6-7 3,0 0-19,1-5-14,4-4-16,9-5-25,-6 0-3,10-21-19,-3 15-4,5-6-11,0-3-11,5-3-5,3-4-3,-4 5 1,-4 1-15,-2 20 3,3-19-13,-12 18 0,-2-2-13,-3 7 4,1 8-10,-5-4-4,-2-6 1,-4 10-28,3 2 7,1 3-31,-4 0-36,0 0-33,0 0-82,0 0 2,2 12-38,-8 0-31,-1 5-28,0 0-54,-1 9-78,-4 3-284,2-5-753,1-4 333</inkml:trace>
  <inkml:trace contextRef="#ctx0" brushRef="#br0" timeOffset="146016.6195">13788 15648 267,'0'0'344,"0"0"-38,0 0-37,0 0-28,4 4-20,-6 7-29,-2 6-3,-3 11-7,-6-2-31,2-1 7,4 6-11,-10-2-12,-2 22-7,2-30-46,0 5 25,4 5-21,3-17 1,-4 10-3,2-10-14,4 1-56,-6 33-56,4-41-52,6-11-60,-3 8-23,4-4-88,3 0-190,0 0-493,0 0 219</inkml:trace>
  <inkml:trace contextRef="#ctx0" brushRef="#br0" timeOffset="146476.9433">14336 15312 172,'-5'-4'213,"1"1"-2,1 0-19,3 3 5,-4-1-11,4 1-11,0 0 13,0 0 4,-6-4-15,6 4 11,0 0-3,0 0 10,0 0 34,0 0-16,26 15-9,-3-16-16,7 2 5,8 27-8,7-31-17,0-8-10,1 16 4,1 4-25,29-24-14,-39 24-6,1 6-14,-21-7 0,12 1-19,14-9-6,-22 5-16,-10 2 6,-1-3-24,-1-3 14,-1-2-2,-4 2-20,2 2 17,7-1 12,-11 1-28,-2-3-15,0 0 11,0 0-10,5 4-9,-5-4-28,0 0-14,0 0-25,-33-9-1,21-4 0,-8 6-7,-1-5-2,1 7 13,4 0 4,4 18 6,-9-21-3,4 8 0,4-2-12,-4 0 21,7-3 19,-14 8-33,5 3 21,-2 4 4,2 5 7,-3 27 1,6-22-35,-1-1 35,3 8-9,2 0 15,0-9 6,-3 13-12,2 2 14,-4 20 33,6-26-26,-2 31-11,3-37 58,3-3-48,3-6-8,-3 3-1,1-8-1,-1 10-22,3 0 23,-3 8 5,4-14 2,2-1-17,-1-5 33,-2-1-13,7 1 4,-6 0-16,3-5 18,0 7 17,0-7-20,0 0-21,-3 1-66,3-1-12,0 5-56,0-5-109,5-9-117,0 3-254,5-2-677,-7 8 299</inkml:trace>
  <inkml:trace contextRef="#ctx0" brushRef="#br0" timeOffset="146874.5411">14954 15750 214,'4'-4'329,"-2"3"-18,1-3-53,2 1-27,-2 1-13,-3 2-25,0 0 47,5 0-94,-5 0-11,0 0-23,-1 8 4,-5 3-15,4-4-9,-4-1-9,-4 6-21,2 5 19,-11 23 1,8-23 2,-4 1-5,3-2-15,2-3 5,1 11-10,-3-9-14,-1 6 4,2-6-6,1 0 3,-1 18-3,3-21-18,-1 1 7,-5-4-14,6 6-15,2 2-53,3-9-61,-1-6-37,1 5-19,3-3-85,-3 1-238,3-5-529,0 0 234</inkml:trace>
  <inkml:trace contextRef="#ctx0" brushRef="#br0" timeOffset="146910.4656">15676 15566 2071,'-7'-30'45,"4"14"95,1 5 5,-2 0 39,2 0-13,-1 1-19,0 3-8,1 2-46,2 5-21,2-6-7,-3 2-8,1 4-14,0 0-4,0 0 2,0 0-14,-10 15 8,5-3-1,-5 8-10,-3 7-9,-1-2-9,1 4 13,-5 19 37,5-21-46,-1 19 0,-1-23-23,4 1-14,-5 20 2,7-27 7,1-10-2,1 11-8,1-3 15,-5 10-1,5-14 7,4-1-8,-3-2-46,1-1-39,7-2-43,-7 2-52,3-2-45,-1-3-22,2-2-190,4 9-485,-4-9 214</inkml:trace>
  <inkml:trace contextRef="#ctx0" brushRef="#br0" timeOffset="147321.8003">15620 15416 194,'3'-13'313,"0"3"-49,5 5-7,1-8-18,2 1-14,0 1 37,13 2-67,0 3-10,4-2-12,2 4-11,-4 1 34,21-1-52,-2-1-10,-5 14-23,-4 2-1,-7-1-17,-9 1-3,-4-3-7,-5 3-36,-4-1 21,-4 2 6,4 5-19,-5-9-9,-2 17-29,-5-1 35,-5 0 16,-4-4-38,-14 17-4,4-22 8,-5-6-4,-39 33-31,34-38-10,9-10-18,-16 7-20,14 2 12,-4 6-10,2-9-11,-8-11-5,9 9 23,5 0-21,8-2-1,2 4-17,2-3-14,4 3-23,1 0-27,3 6-54,3-6-83,0 0-156,20-6-471,-6 6 209</inkml:trace>
  <inkml:trace contextRef="#ctx0" brushRef="#br0" timeOffset="147765.6761">15879 15726 239,'0'0'303,"0"0"-26,0 0 3,0 6-62,7-1-15,-7-5-19,-4 10-13,1-1-16,0-1-9,0 9-16,-5 0-18,1-2 6,0 3-20,-8 4 9,2-3-12,0 3-7,-1-4-11,9 1 23,-8-2-24,-1 1-15,-3 2 12,7-4-22,-3 11 14,3-18-57,6-3-44,-4 0-58,5-2-25,-10 8-39,10-11-41,3-1-81,0 0-146,0 0-460,0 0 205</inkml:trace>
  <inkml:trace contextRef="#ctx0" brushRef="#br0" timeOffset="148178.1727">16558 15628 213,'3'-14'319,"0"4"-7,1 0-19,0-5-23,-4 3-13,-7-3-19,9 3-26,-1 8-20,-4-13-50,-5-2 9,-4 5 13,1 3-40,1 0-7,-4 2-26,0 1 1,-1 2 44,-1 3-72,-5 12-8,6-10-33,-1 1 29,6 13 3,-5-10-12,-1 1-13,-6 9 6,9-6-20,6 11 8,-6-7-2,3 0 0,-1 0 14,6 4-17,-2 29-3,7-29-4,0-4 0,0 4-35,8 0 24,14 25-2,-12-24-6,2-3 25,4 4-8,-3-5 13,4 6 0,-3-6-19,5 3 12,4 2 7,-8-8-7,1 14-2,-4-17-42,-4 1 44,10 20 5,-12-24-10,1-2-3,-3 4-26,-1-3 22,-3 7 0,0-5 3,0-4-2,-3 9-28,3-3 30,-7 3 2,0 0 2,0-2-5,-8 4 22,3-4-16,-1 6-2,1-9 5,-9 1-9,1 0-44,-4-3 47,3 6 7,-3-11-13,0 1 12,1-3-14,1-2-3,5 7-31,1-5-29,1-2-15,8 2-29,-4-4-38,-2-2-32,6 3-31,0 1-35,2 4-23,4-8-199,4-6-502,3 2 222</inkml:trace>
  <inkml:trace contextRef="#ctx0" brushRef="#br0" timeOffset="148536.0586">16809 15122 34,'4'-2'305,"3"-10"-39,7-3-20,-4 9-11,4 5-28,10 1-18,-4 7-8,1-3-24,0 16-23,8 10 9,4 10-9,-5 2-14,-4 5-11,2 7-36,2 25 22,1 11-5,-20-39-7,-4 7 6,-2 0-3,-1-2-10,-2-20-4,-5 21-18,-4-10 17,-6 3-11,5-18 6,-1 2-6,-6-4-32,3 3 45,-5 13 7,-8-7 3,7-20-6,-7 17-19,-1 1 16,-21 39 12,28-58-12,2-9-12,-1 11-39,-2 1 34,-9 9-7,-3-6 0,6-19-7,-13 13-38,10-7-34,-6 18-45,7-25-45,0 1-45,-11-4-43,15-3-59,4 2-57,-6-8-207,4 2-573,5-2 253</inkml:trace>
  <inkml:trace contextRef="#ctx0" brushRef="#br0" timeOffset="150192.7676">12921 15969 2094,'-15'2'217,"-6"8"36,7-10-192,8-3 28,-4 4 10,3-1-1,4-5-2,3 5-32,-8-5-2,8 5-8,0 0 25,8 21 16,4-17-4,11 2-1,-3 1 10,21 5-20,-3 12-6,2-19-10,-3 2-12,-12-3-17,-2 2 13,17-1-9,-19 0-22,-7-4-35,2 4-60,-3-3-14,-2-1-47,-4 0-54,-7-1-61,2 2-49,-2-2-193,-12-11-537,2 10 238</inkml:trace>
  <inkml:trace contextRef="#ctx0" brushRef="#br0" timeOffset="150584.1117">12721 16104 39,'-5'2'259,"0"1"-34,5-3 37,5 7 12,-2 0 7,11 3-5,5 2 3,5 1-26,14 3-4,0-2-43,5 6 9,4-3-57,-7-7 22,-3 12-14,-9-13 14,-2-1-50,12 8-32,-18-17-43,1 12-35,-7-13-36,3-1-54,8 3-53,-10 0-72,-3-9-73,-2 9-255,4-5-565,-7 12 250</inkml:trace>
  <inkml:trace contextRef="#ctx0" brushRef="#br0" timeOffset="151089.4533">14638 16658 4283,'9'-5'-123,"-8"1"-188,1 1 27,-2 1-46,0 6 3,0-8-30,0-7-69,-5 2-460,4 5 203</inkml:trace>
  <inkml:trace contextRef="#ctx0" brushRef="#br0" timeOffset="151514.321">14465 16578 16,'-7'1'277,"4"3"1,3-4-17,-10-2 10,10 2-4,0 0-2,0 0 6,0 0-16,0 0 0,31 27 25,-17-23-46,7 4-35,1-4-41,0 1 7,4 15-6,-10-18-22,7 0-21,-1 0-58,-2 1-32,6 13-51,-6-17-49,0-7-44,-7 8-39,1-2-35,2 2-77,-8-1-251,6-8-561,-8 4 249</inkml:trace>
  <inkml:trace contextRef="#ctx0" brushRef="#br0" timeOffset="151930.8154">15568 16566 1443,'-6'-4'328,"5"1"-169,-2-4-4,-3 6-2,5-1 23,1 5 54,-3-6-71,0 3 24,3 0-33,0 0-30,0 0 16,0 0-6,-2 8 1,2-8-6,8 2 1,10 11 1,-4-12-5,10-17-9,-2 25-1,4-2-7,12 23-13,-10-23-4,15-1-15,-18 1 31,15 6-44,0 17-8,-16-26-9,-7-4-31,-8 0-58,-2-2-30,5 6-45,-5-3-50,-7-1-48,0 0-56,0 0-6,0-7-46,0 7-256,-22-10-629,-5 4 279</inkml:trace>
  <inkml:trace contextRef="#ctx0" brushRef="#br0" timeOffset="152322.0081">15603 16637 97,'-22'1'136,"-7"2"-1,8 5 3,5-7 11,4-1 7,2 6 17,6-4-14,-3 5 9,3-6 5,4-1 13,1 17 21,2-15-1,4 3 3,4 1-21,5-1 14,6 34-1,-5-35-18,7-19-18,0 22-82,-3 2 58,-6-1-15,10-3-9,-3-6-9,-8 9-17,13-1-64,-13-6-55,0 3-39,-1-2-41,-9 2-35,6-1-37,-6-5-32,-4 2-49,10 3-29,-10-3-150,0 0-476,7 12 211</inkml:trace>
  <inkml:trace contextRef="#ctx0" brushRef="#br0" timeOffset="152756.9037">16626 16677 171,'-13'-9'326,"-1"-10"-5,-1 18 12,6-2-28,6 2-5,3 1-6,-8-3-26,-2 2 15,10 1-7,0 0-9,0 0-19,0 0-12,0 0-21,0 0-1,20 18-14,-8-15-13,8 1-24,5 1-18,2 2-8,1 1-14,12 0-31,-15 3 12,17 1-3,-18-7-21,-3 10-4,2-15-17,-12 4-20,-1 4-5,-1-8-69,-4 2-48,-5-2-15,7-9-113,-5 20-30,-2-11-57,-13-18-16,-1 6-2,-7 6-23,-2 17-1,-2-20-214,-5 15-600,-8-21 265</inkml:trace>
  <inkml:trace contextRef="#ctx0" brushRef="#br0" timeOffset="152795.9303">16549 16705 708,'-39'-4'62,"18"10"38,-6-9 29,6-14 26,0 17 11,8 1 45,6 6 17,2-7 4,5 0 8,-13-3 23,13 3-18,0 0 6,0 0 6,41 9-5,-18 6-12,17 3-8,28 27-22,-29-33-11,1 0-11,6 0-2,-5-2-40,14 43-16,-20-54-7,-11 0-14,4-1-12,-4 2-14,-5 10-14,-4-11-42,-1-3-18,-7 4-77,3-1-5,-1 6-46,-9-5-72,13-9-13,-2 9-68,-6-2-64,-5 2-90,0 0-217,11-6-698,-11 6 309</inkml:trace>
  <inkml:trace contextRef="#ctx1" brushRef="#br1">23589 5854</inkml:trace>
  <inkml:trace contextRef="#ctx0" brushRef="#br2" timeOffset="1.44212E6">21940 4456 108,'0'0'156,"0"-6"-10,0 6-18,0 0-8,0 0-15,0 0-15,0 0-8,0 0-2,0 0-15,0 0 0,0 0-16,0 0 2,0 0-12,0 0-13,0 0 17,0 0-16,0 0-2,0 0-23,0 0 24,0 0-2,0 0-3,0 0-7,0 0-19,0 0 23,0 0-3,0 0 3,0 0-1,0 0-3,-8 9 0,8-9-4,0 0-1,0 0-7,0 0-16,0 0 18,0 0 2,0 0 10,-3 4-1,3-4-9,-3 3 0,3-3-3,0 0 24,0 0-26,-3 4 14,3-4-9,0 0 1,0 0 14,0 0-13,0 0 8,0 0 8,0 0 6,-4 1 6,4-1 2,0 0 0,0 0 3,0 0 5,0 0 6,0 0-1,0 0 0,0 0 6,0 0-2,0 0 1,0 0 6,0 0-1,0 0-14,4-12 3,-4 12 12,0-6-18,0 6-7,0-7-10,0 2 2,0-1-1,0 0-4,-1-2-5,-2 1-7,0-2 33,3 2-3,-3 2-5,-1-2-1,-3 1-13,3-3 3,1 0-7,-4 2-2,1-2-5,-8 2 13,7 1-16,-1-2 0,-1 3-8,0 1 4,0 4 7,-1 0-11,-1 1-3,-2 2 7,-2 1-6,2 2-6,-7 2 8,6-5-4,-2 5 10,-2 4-14,9 1 3,-4-4-1,0-3-1,3 5-5,2 1 6,0 3 0,2-6 0,3 0 4,-4 2-8,6 0 7,-2 0 0,1 0 0,2-3 2,3 2-13,-3 1 16,6-3-1,-5 2 0,3 2-2,1-2 2,0-1 0,1-4 2,2 7-7,-1-4 6,6 2 21,-4 1-21,3-3 0,-3 1-17,3-2 16,1 1 7,-2-1-5,-1-2 0,0 2 3,4 0-4,-8-4-2,2 3 0,2-1-1,-3 1-4,2 0 2,-4-1 2,1 0-6,2 2 4,-6-1-4,1 1-1,2-3-2,-2 0 3,-2 3 6,1 3-5,-2-3 1,1 9 1,-3-7 1,1-1 3,-3 0 1,1 1-3,-1-4 1,0 2-5,-3 1 7,-4 1-1,1-2-1,1-2 8,-5 0-2,0 0-1,-10 2 12,9-7-8,3 3-4,-6-3-4,3-2 6,2 1 8,-3-3-4,-3-4 0,0 3 7,1 2-8,3-5-5,-1 4-1,3-5 3,-5 7 6,10-3-11,2 5 8,-1-3 2,3 1-1,0 0 21,-1 1-15,5 1 3,-4-4 2,4 4 9,-3-2 10,3 2-20,-4-5 7,4 5-2,0 0-1,-6 0-3,6 0 10,0 0-2,0 0 1,0 0 0,0 0-1,0 0-5,-5-3-4,5 3-11,0 0 16,0 0-8,0 0 4,-3-5 1,3 5-12,0 0 4,0 0-2,0 0-1,0 0-10,0 0 1,0 0 5,0 0 6,0 0-2,0 0 2,0 0-20,0 0 15,0 0-10,0 0 9,0 0-6,0 0 10,0 0-8,0 0 2,-3 12-16,3-12 11,0 0-13,0 0 14,0 0 8,0 0 2,0 0-7,0 0-2,0 0 0,0 0-4,0 0 13,0 0-9,0 0-9,0 0 8,0 0-2,0 0 7,0 0-5,0 0-5,0 0 10,0 0-7,0 0 0,0 0-4,0 0 1,0 0 4,0 0-1,0 0-10,0 0 13,0 0-4,0 0 4,0 0-4,0 0 4,0 0 1,-1 1-6,1-1 0,0 0 7,0 0 30,0 0-44,0 0-2,0 0-9,0 0 19,-6 2 0,6-2-3,0 0 1,0 0-16,0 0 19,0 0-1,0 0-4,0 0 9,0 0-27,0 0 26,-1 5-1,1-5 5,0 0-7,0 0 23,0 0-22,0 0 2,0 0-8,0 0-2,0 0-13,0 0 4,0 0-25,0 0-6,0 0-28,0 0-17,0 0-27,0 0-16,0 0-29,0 0-33,0 0-25,0-15-42,0 15-169,0 0-467,0 0 207</inkml:trace>
  <inkml:trace contextRef="#ctx0" brushRef="#br2" timeOffset="1.44287E6">21337 5000 96,'0'0'200,"3"-7"-6,-3 7-23,0 0-18,0 0-26,0 0 3,4-2 1,-4 2-31,0 0-10,0 0-1,0 0-17,0 0-1,-18 7-10,5-7 10,-2 8-2,-11 6-8,-9 8 9,-3-3-2,-2-1-4,-3 0 7,-2-1-5,-1 3 0,-18 6-6,16-12 4,2 8 12,-23 2-11,25-8-2,-4 2-2,6-2-3,-2 2-12,6 1 11,0-4-5,3 0-6,8-1 2,6-2-9,-3-2 0,4 5-7,4-8-6,2 1-3,9-4 7,-5 0-17,2 1 7,1 0-20,1-2 20,2-2 0,4-1-6,-7 8-3,7-8-11,-6 3 11,4-1 0,2-2-4,0 0 6,-6 4-11,6-4 6,0 0 0,0 8 0,0-8 1,0 0 17,0 0-20,0 0-6,0 0-10,0 0-18,0 0-23,0 0-39,0 0-41,0 0-44,0 0-37,0 0-12,0 0-187,0 0-445,0 0 198</inkml:trace>
  <inkml:trace contextRef="#ctx0" brushRef="#br2" timeOffset="1.44467E6">19938 5715 19,'0'0'68,"0"0"1,0 0 1,0 5-5,0-5 13,0 0 2,0 0 3,0 0 1,0 0 4,0 0-4,0 0-4,0 0-7,0 0 0,0 0-7,0 0-1,0 0-3,-4 4 18,4-4-13,0 0-5,0 0 6,0 0-3,0 0 13,0 0-16,0 0 7,0 0-6,0 0 13,0 0 0,0 0-8,0 0-6,10-13 3,-10 9-18,4-3 2,-1 2-10,-3 0-3,0-2 15,3 1-20,-3 0 5,3 1-1,-2-5-7,-1 0 0,0-1-3,3 7 0,-3-9-12,0 3 8,0-2 2,3-1-6,-6 4 0,3-3 4,0 2-6,0-1 0,-3 1-2,-1-2-4,1 3-10,-1 2 10,-2-3 0,3 4-3,-3 3 5,-1-4-9,-2 2 0,2 3 0,-1 2-5,-6 4 5,5-1 1,-6 4-6,-5 1 0,0 3 2,-1 6 2,1 3-1,3-3 1,-1-3-4,1 7 0,1 2 4,-2 1-5,6 0 3,-1-4-1,3 1 2,0-4-1,3 0-4,3-2 5,-2-1 6,-1 1-20,6-3 13,1-2 4,0 4 3,1-4-6,-1 2 10,3-3-5,1 1-3,2-4 4,0 3 3,2-4 2,1-2-6,-1 1 0,0-4 7,2-2-4,0 0 1,3-6-6,0-1 3,5-4 0,-5 1-2,2-9-3,-1-1 3,-3 1-2,6 0 3,-7-2 2,-3 7-5,3-5-5,-3 4 22,0 3-9,-3 2 13,2-5 4,-3 11 7,0 1-4,-5-1 1,4 3-10,0 1-13,-2 2-19,0 0 22,-1 11-1,0-3-8,1 4 2,-3 5 0,1 2 8,2 5-8,-3-4-1,-1 4 2,0-5-13,6 7 12,0-6-2,0-1-1,0-1 3,1 2 8,0-4-10,6 7-1,-1-10 1,-1-3 0,2 4 2,3-7-4,2-1 4,-2 3 6,3-6-5,2 4-3,1-5-3,-4-4 3,-3 2 5,5-3-16,2-9-5,-5 9-8,1-4-1,0 3-3,-4-3-12,0 2-18,0-1-21,0 2-10,-6 1-10,3-4-39,0 3-35,4-1-23,-4 0-182,-2 5-406,3-7 179</inkml:trace>
  <inkml:trace contextRef="#ctx0" brushRef="#br2" timeOffset="1.44542E6">21685 5275 56,'3'-4'226,"1"0"-12,-1-1-6,-2 4-16,-1 1-24,-1-7-15,1 7-22,0 0-17,0 0-5,0 0-9,-1 15-17,-5 1-4,0 1-15,-3 10 4,0 7-8,-4-5-7,0 3 0,-2 11-16,5-8 5,-5 12 1,2-4-8,3-17-1,-3 8-13,5-5-5,-4-1 1,4-1-2,1-10-2,2 0-11,-1-1 7,4 1 6,-1-7-9,0 1 7,1-2-15,-2-1 13,3-7 5,-1 6-4,1-3-6,-2 2 7,0-6-7,3 0-14,0 6-37,0-6-14,0 6-40,0-6-12,0 0-48,7 3-12,0-2-140,1 3-334,0 3 147</inkml:trace>
  <inkml:trace contextRef="#ctx0" brushRef="#br2" timeOffset="1.44619E6">21663 6167 62,'1'-6'159,"3"2"-3,1-8 1,-3 9 8,4-1-17,-2-2 19,-1 2-14,-2 1-8,3 3-18,-3-5-7,-1 5-15,0 0-12,0 0-12,0 0 1,-12 13-15,10-1 1,-17 4-3,2 7-2,-4-2-8,0 3 7,1 2-7,0-3 1,2-2-5,4 1 10,-4-1-14,1 0 1,4-8-2,2 0-12,1 1-5,2-6-6,2-8 1,-2 10 6,2-4-10,3-5 2,-1 3 1,4 0 13,-6-1 24,5-1 6,1-2 18,1 6 5,-1-6 19,0 0-18,0 0 22,0 0-10,6-11-2,-2 3-14,3-4-3,7-7-15,-1-4-14,4 2 25,1-5-31,-2 6-19,8-16 8,-2-8-6,-5 20-14,0-1 17,1 1-8,-4 3 4,2-1-18,-3 0 4,-2 8 7,0 2 3,-1-1-1,-4 4 11,-1 2 11,2-1-17,0 3 6,-4 1-24,0-2 16,-2 4-5,2 0-13,0-3-8,-3 5-21,0 0 13,11 5-8,-11 4 12,6 0 5,-5 8-7,2 8 0,4-5 5,-4 9-3,1 2 6,3 0-36,-4 1 38,-3 2 0,4-1-16,-4-3 19,6 1-1,-5-6-10,-2-6 5,2 5-9,-1-5 6,-2 8-12,2-15-1,0-2 0,0-2 12,0 0-25,2 0 8,-2-3 4,-1-1-13,-2 0 23,3-4-40,4 9-3,-4-9-10,0 0-8,0 0-23,0 4-5,0-4-22,0 0-18,0 0-42,0 0-51,0 0-54,0-13-246,-1 6-569,-2-1 252</inkml:trace>
  <inkml:trace contextRef="#ctx0" brushRef="#br2" timeOffset="1.44623E6">21544 6341 171,'-7'0'220,"7"0"-9,-4 1-5,4-1 0,0 0 6,11 3 0,-1 0-15,0 2 0,11-5-13,2 0-10,-2 1-9,4 2-20,1 5-17,-4-8-10,-1 0-13,0-2-11,-8 4-13,-2 0-10,-1-3-34,-1-2-16,-1 2-26,2-1-52,-6-1-53,1 0-28,-2-2-80,0 1-221,3-5-473,-3 6 210</inkml:trace>
  <inkml:trace contextRef="#ctx0" brushRef="#br2" timeOffset="1.44704E6">22426 5032 91,'-3'-1'190,"3"1"-1,-4-7 10,4 5-18,-3-2-5,3 4-10,0 0-3,-1-1-7,1 1-11,0 0-13,0 0-22,0 0 3,0 0-17,0 0 0,-6-4-14,6 4-24,0 0 9,0 0-10,0 0-11,0 0-5,0 0-16,0 0 14,7 21 3,0-15 12,3 7-9,7 7 3,-3 2 1,4 4 7,12 10-5,1 5-1,0 3 13,4-2-20,17 14-6,-19-11-6,16 16 8,-19-21-13,19 21 4,-20-20-5,5-7-13,-1 1 14,-8 8 11,7-9-18,2-3 9,-3 0-15,-3-2 11,-11-5-8,6-3 7,-3-5-9,-5-2 14,3 3-9,-1-2-2,-5-5 3,-3-5-5,-3 3-1,1-3 10,0 4 2,-2-8-6,-3 2 3,4-1 17,-5 0-18,3-1-3,-1-1-19,0 5 19,1-2 5,-4-1-8,4 1-10,-1-2-4,0 2 7,1 6 1,-1-6 0,1-3-5,-1 2-3,0 0 3,0 2 6,1-3-4,-1 0 0,-3-1-24,0 0 20,4 12-12,-2-10-8,-2-2-12,0 0-10,0 0-22,2 1-20,-2-1-46,0 0-21,0 0-37,0 0-80,0 0-229,0 0-536,0 0 238</inkml:trace>
  <inkml:trace contextRef="#ctx0" brushRef="#br2" timeOffset="1.44794E6">23667 6123 156,'0'0'200,"0"0"-23,0 0-21,0 0-15,0 0-8,0 0-13,0 0-20,0 0-13,0 0-9,0 0-7,0 0-2,0 0-3,0 0-10,0 0-24,0 0 13,0 0-1,0 0-6,0 0-1,0 0 16,0 0-11,0 0-2,0 0-5,0 0 16,0 0 0,0 0 8,0 0 1,0 0 4,0 0 7,0 0 12,0 0-4,0 0 0,0 0 11,0 0 0,0 0-2,0 0 1,7-3-4,-7 3-3,0 0-12,-1-7-5,2 4-17,-1 3-1,-1-6-15,1 6 10,1-5-6,-2 2-5,1 3-3,0-9-17,0 9 24,-2-3-15,-1-2-15,1 0 3,-3 1 5,1-1-6,-3-1-4,-1 1-11,-2 1 9,-6-1 12,2 2-15,-6-5 2,4 10-7,-3 0 12,-2 8-3,1-8-6,-2 7 6,2-1-3,6 0 0,0-1-2,0 3 7,0 1-3,1-3-1,3 3 1,-1 3-6,5-5 3,-3 3 0,4-7 2,-1 4-3,3 1 11,0 0-10,1-2 8,4 1-8,-4-1 10,4 1 11,-1 0 24,3-1-11,0 3 6,2-3 21,5-3-16,-1 7-16,0 0 40,6-4-20,-4 1 3,1 1-4,1-3-20,2 2 3,7 0 9,-10-1-12,1-1 0,7-1 22,-11-2-29,0 0 1,3 1-22,-5 1 20,3-4 0,-5 3-3,1-6-4,0 5 3,-4 0-6,3 0-5,-2 0-1,0 0-4,0-1 2,-2 2-6,3 6-1,-5-5 4,3 3-1,0-1-13,-3 3 17,0 2-1,-1-1-1,-1-2 6,1 3-8,-3-2 1,-1 6 8,1-8-12,-4 0 11,2-1-10,-4 0 15,0 2 1,-4-3 9,0-3-16,0 1 1,-10-3 25,4-1-14,-1-2 10,-3 2-20,6-6-3,-7 2-2,5-2 6,-3-1 8,2-1 1,0 3-5,1-3-11,-1-1 6,10 3-16,-9-4 14,6 5-4,0-1-6,0-2 11,4 2-16,0 2 15,-1-7-21,3 7-38,-1-1-1,2 2-20,-1-1-20,2 3-28,0 0-26,6 0-37,-9 0-41,4-2-32,5 2-34,-7-5-196,7 5-531,-5-2 235</inkml:trace>
  <inkml:trace contextRef="#ctx0" brushRef="#br2" timeOffset="1.45146E6">21285 6800 103,'2'-5'122,"-2"5"-4,1-1-3,3-2-3,-4 3-3,3-2-4,-3 2 9,0 0-22,0 0-7,0 0-17,1-3 11,-1 3-10,0 0-3,0 0-7,0 0 2,0 0-6,2-4-6,-2 4 0,0 0 1,0 0-7,0 0 5,0-4-7,0 4 5,0 0-1,0 0 8,0 0-2,0 0-3,0 0 8,0 0-13,0 0 2,0 0 5,0 0-5,0 0 9,0 0-10,0-4-2,0 4 5,0 0 0,0 0-2,0 0 7,0 0 2,0 0 3,0 0 5,0 0-5,0 0 4,0 0-1,0 0-13,0 0 12,0 0-9,7-4-4,-6 0 4,2 0-24,-1 1 12,0-2-1,1 0 0,-1 1 0,0-1 6,0 2 5,1-3 1,1 3 4,-3 2 0,-1 1 4,2-4-19,-2-1 7,0 5-16,1-2 2,-1 2 4,0 0-14,0-5-9,0 5 15,0 0-24,0 0-3,0 0 1,0 0-2,-15 11-4,-1-2 5,-4 7 3,-5 2-1,1 0-3,-17 10 11,3 4-5,3 10-4,-6-11 0,-4 1 8,7 2-1,-24 6-4,21-12-1,-1 1 2,-2 0 1,2-3 8,-2 3-8,2-5 7,3-1 21,2-1-20,2-4 1,9-1 4,1-2-3,3-1 16,2-4-8,0-3-12,6 2-10,1 1 8,6-4 11,-3-2-16,2 4-4,4-5 3,1 1 5,-3-1 22,2-3-20,1 6 8,1-4-1,2-2 17,-6 1 6,6-1-8,0 0 5,-6 1 20,6-1-36,0 0 1,0 0-3,-3 2-2,3-2-5,0 0 6,-3 5-4,3-5-21,0 0 23,0 0 20,0 0-24,0 0-11,0 0-7,0 0 26,0 0-2,0 0-2,0 0 10,0 0-14,0 0-2,0 0-2,0 0 8,0 0-7,0 0-1,0 0 3,0 0-2,0 0-11,0 0 20,0 0-8,0 0-8,0 0 4,0 0-17,0 0 15,0 0 2,0 0-5,0 0 2,0 0 3,0 0-2,0 0-9,0 0 8,-1-9-5,1 9-8,0 0-37,0 0-54,0 0-48,0 0-61,0 0-71,0 0-88,0 0-265,14-2-685,-7-4 303</inkml:trace>
  <inkml:trace contextRef="#ctx0" brushRef="#br2" timeOffset="1.45229E6">19934 7599 197,'4'5'205,"-4"-5"-33,0 0 2,0 0-7,0 0-23,0 0-13,0 0-14,0 0-3,0 0-1,0 0 3,0 0-1,0 0 1,0 0 3,0 0 0,0 0-2,2-5-7,-2 5-15,-2-9 0,3-2-5,-1 4 5,0 0-13,-1 2 3,1-2-14,-1-2 0,-2 1-5,-1-1 14,1 4-21,-1 0-4,1-5-9,-5 4 2,2 0-11,1-4-9,-3 7-7,-3-1 2,-3-1 10,0 3-18,0 3-1,-1 1-16,-1 2 12,-4 3 13,1 0-14,2-2-3,3 5 15,-2-2-16,6 4-6,-7 5 1,5-3 12,2 2-5,0 0-3,4 2-2,-2-1-4,2-3 5,2-2-18,1 2 17,0-2-1,3 2-11,0 1 18,4 2-3,-2-5 1,2 3 3,6 2 8,-3 0-1,2-4 1,-1 5 1,3 2 0,-4-6 18,6 5-18,0 5-1,2-8 2,-1 1-4,-4-4-5,0 1-3,1 3-2,-4-3-3,0-1 10,3 1 8,-7-4-19,3-1 1,-5 1 4,0 0-3,-1-3 2,0 3 0,-1-1 7,-2 1-18,-5 0 29,-2-4-9,-3 3 4,1-2-1,-4 0 6,1-2-8,-8-1 6,2-1-11,0-3 12,5 3 5,-4-6-6,-1-2 1,7 2 16,-1 0-27,2 0 7,0-1-8,1 1-4,-2 1 41,5 0-40,5 2 3,-3-1-8,1-2-15,2 0-26,0 3-15,1-2-33,3 2-25,-7-2-36,7 2-42,-3-2-34,3 2-71,3-8-231,3 3-570,2-2 253</inkml:trace>
  <inkml:trace contextRef="#ctx0" brushRef="#br2" timeOffset="1.45344E6">21740 6901 71,'0'-4'103,"0"4"10,0 0-18,0 0-10,0 0 2,0 0 4,0 0-25,0 0 9,0 0-1,0 0-13,0 0-3,0 0-2,0 0-18,0 0 1,0 0 0,0 0-3,0 12 8,0-12-31,-3 5 5,3-5 15,0 3-9,0-3-10,0 0 3,-2 4-5,2-4-6,-2 6 5,2-6 0,0 0-2,0 0-5,0 0 15,0 0-3,0 0 6,0 0-8,0 0 29,0 0 22,0 0-16,0 0 11,0 0 10,0 0 2,0 0-8,0 0-2,7-13-7,-7 8 5,3 0 2,1-2 3,-1 0-5,0-1-2,-2 3-1,2-5 1,1-1 2,-1 5 12,-3-1 1,0 1 4,4 1 3,-1-2-10,-3 3 21,3-2-24,-6 2-3,3 4-5,4-4-5,-4 4-2,2-4-8,-1 1-10,-1 3-8,0 0-6,0 0-10,0 0 6,0 0 5,0 0-21,-7 21 13,3-4 7,-6 5-12,0 6-1,-2-1-8,0 4 13,-9 19-4,6-6 9,5-12-11,-11 16 1,3-3 17,3-3 4,1 1-5,0-11 0,4 3-8,-3 8 5,2-17-3,-3 8-9,1 10 10,2-12-11,1-1 6,-1-2 0,1 2-4,2 0 5,5-3-3,-8-5-4,4-7 7,-2 6-14,4-6 18,0-4-3,-2 2 2,3-2 3,0-4 1,1 1-3,3-6-6,-3 2-4,0 1 10,2-2 25,1 0-25,-3 0 5,3-1 7,0-3-8,-3 4 10,3-4-15,0 0 2,0 0-14,0 0-6,0 0-29,0 0-40,0 0-46,0 0-46,0-11-39,0 11-33,3-5-58,-3 2-215,0 3-547,3-4 242</inkml:trace>
  <inkml:trace contextRef="#ctx0" brushRef="#br2" timeOffset="1.45423E6">21209 8141 109,'0'-5'192,"3"-1"-12,1-2-7,-3 4-5,2-1 2,-1-1-12,-2 3 17,1 0-7,1-1-1,-2 4-8,0 0-13,2-5 7,-2 5-16,0 0-20,0 0-9,0 0-22,-7 10 14,7-1-2,-8 9-2,2 0-3,-8 8 8,4 0-16,2 3-6,-3 1-12,-2 1 7,6 0 4,-3 0-14,-4-4-9,4 2-21,0 0 12,3-2 15,0-4-21,-3 2 5,6-8-3,-3-2-13,-1-1 0,3-2-3,4-4-3,-6 1-14,6-3 12,2 1 6,-2-3 1,-1 1 19,2-5-5,-3 6 21,3-6 9,0 0 18,0 0 3,1 4 5,-1-4-10,2 2 1,-2-2-46,0 0 30,0 0-5,0 0-10,8-19-6,-6 12-9,2-1 1,2-1-11,-2 0-1,4-4-10,-2 1 12,1-3-13,7-5-5,-4 11-31,-3 0 27,3-1 4,-2 0-1,5 4-6,1-2-1,-1 1-4,-2 4-14,3 0 16,0-1-6,0 6-19,-1 0 20,1 8-2,-4-4 1,3 0 1,-5 2 3,2 5 4,-4 9-11,-1-7-11,-2 2 11,3 0 7,-6 0-5,-2-5-2,2 8-8,-5-4 9,-2-2-3,1 3 6,-1-1-7,-1-2 4,0 1-1,0-1 9,-5-2-6,-5-4 5,5 1 7,-1-6-8,0-3-1,-1 3 16,2-3-18,0-3 9,-1 3-8,3 7 4,1-10-37,3-3 16,-3 3-18,4-4-28,-2-1-38,3-3-14,3 3-64,-1-4-32,0 1-36,6 0-41,-3-1-22,3-3-313,4-1-671,1 1 298</inkml:trace>
  <inkml:trace contextRef="#ctx0" brushRef="#br2" timeOffset="1.45502E6">22203 6832 68,'0'-8'170,"0"-1"8,0 2-4,0-1-13,-2 3 19,7 3-8,-7-3-6,2 5-11,-1-5-24,1 5-3,0 0-10,0-5-11,0 5-2,0 0-11,0-4-12,0 4-13,0 0-9,0 0-4,0 0-4,0 0-8,0 0-2,0 0-12,0 0 1,0 14 0,0-9-8,0 6-1,0-4 1,1 2-4,1 5 4,1 5 9,-3-4 0,4 15 14,2 0-8,-2 3 3,6 11 7,-3-9 4,1 18 1,8-5-1,1 4-1,-2-4-1,1 1 4,2-1 3,3 0-7,-3 10 0,1-10 7,2-1-16,-3 1 5,2 0-6,1 3-1,-2-4 28,0 3-24,-3 0-14,2-8-2,-1 0 8,-6-7-11,5-4-1,-5 1-6,0-1 2,3 1-2,-2-6 9,0 6 5,5-5 3,-7-5 4,1 0-12,-5-5 11,0-3-8,-1 2-10,-2-7-17,1 0 21,6 1 8,-10-6-22,0-4 13,3 4 24,-3 0-27,4 1 0,-4-3-1,0-2-4,0 0-5,0 0 15,0 5-5,0-5-10,0 0-19,0 0-8,0 0-66,6 1-51,-6-1-61,0 0-54,0 0-40,0 0-288,4-11-626,-2 8 277</inkml:trace>
  <inkml:trace contextRef="#ctx0" brushRef="#br2" timeOffset="1.45582E6">22906 8553 101,'6'-10'216,"4"-2"-9,-3 1-5,-4 2-2,1 0-11,-1 6-7,1-4-12,-3 1-9,2 2-16,-1 2-6,2-3-19,-4 5-14,1-5-12,-1 5-7,0 0-9,0 0-9,-5 15 4,-1-1-14,-5 2 3,2 0-13,-2 8-2,-3-2 10,-2 4-16,5-3-1,-4 2-1,1-1 5,-2-2 5,5 1-5,2 0 0,1-7-3,-2-2 3,2-2-3,2-3-1,0-2-6,-1 1 19,2-1-14,2 0 15,0-2-20,0 0 10,-1-2-25,1-1 33,3 3-1,0-5 10,0 0 7,-3 2 28,3-2-4,0 0-3,0 0 9,0 0-5,0 0 5,3-17-30,10 0-3,-7 0-16,3 1-1,-3-9-1,10-1-14,-1 1-4,2-7-13,1-7 1,13 2 7,-17 11-3,3-2-7,-1 1-35,-2 0 36,-3-2-4,5 8 4,-3-2-7,-3 7 28,-2 2-25,11-5-6,-11 7 4,-2 1 11,1 5 6,0-5-4,-1 5-10,1-1-13,0-1 15,0 4 4,0-1-4,-4 0-6,1 2-1,-1 0 2,4 5 0,-7-2-8,9 1 0,-8 3-22,5 5 27,1 6-2,-3 2 4,2 8-9,-1 0-13,1 5 23,0 3 2,-1 0-16,-1-2 13,-1 4 5,1-3-11,-2 3 7,2 0-31,0-2 34,0 2-4,-4-5-5,3 0 5,0-1 7,-2-5-15,5-6 8,-6-2-5,0 4 4,0-2-6,0-6 6,6 4-2,-8-6-1,2 1-3,0-4 2,0 0-4,2 2 1,-4-4-6,4-2 10,-7 2 10,8-1-13,-3-4-14,0 6 16,0-6-20,0 0-16,0 0-18,0 0-16,-3 2-32,3-2-23,0 0-45,0 0-37,0 0-35,3-17-43,-3 10-9,-4-3-22,1 0-228,0-2-586,1 1 260</inkml:trace>
  <inkml:trace contextRef="#ctx0" brushRef="#br2" timeOffset="1.45656E6">22859 8624 24,'-2'-2'272,"2"2"-12,-6-2-15,6 2-22,-3-2-7,3 2-21,0 0-17,0 0-6,0 0 14,0 0-9,13 6 10,-6 0 0,6-4-7,11 7 32,-4-1-43,5-3-6,-1 2 20,2 2-57,14 9 2,-17-11-6,-1-6-14,-8 5-17,3-4-2,4 1-7,-8 0-7,0-1-1,-7 0-22,3-2 8,0-2-2,-4 3 16,-2 0-19,1 2 10,-1 0-18,0-1-27,-3-2-37,4 2 37,-4-2-37,3 0-14,-3 0-45,0 0-31,0 0-52,4 0-26,-1 2-40,-3-2-43,0 0-52,0 0-242,0 6-608,0-6 268</inkml:trace>
  <inkml:trace contextRef="#ctx0" brushRef="#br2" timeOffset="1.45894E6">19489 8664 19,'0'-6'107,"2"1"24,-1 1-20,-1-4-15,3 3-6,-2 0 3,2 0 12,-3 1 1,4-3-10,-4 5-6,3-3 8,-2 0 1,1 3-6,-1-2-1,-1 4 0,0-6-5,2 1-9,-2 5 1,3-4-3,-3 4 3,0-5-4,0 5 4,2-3-5,-2 3 8,2-2 2,-2 2 1,0 0 0,1-4-6,-1 4 0,0 0-4,0 0-2,0 0 3,3-3-7,-3 3 0,0 0-1,0 0 3,0 0-7,0 0-11,2-4 5,-2-2-7,0 6-5,0 0 2,0 0-3,0 0 0,0 0 0,0 0-9,0 0 2,0 0-3,0 0 1,0 0-9,0 0-10,0 0 3,0 0-2,0 0-7,0 0-2,0 0-3,0 0-5,0 0-2,0 0 11,-8 13-9,7-7-2,-3 4 2,1 4 0,-3 2-4,-1 7 6,0 6-1,0 0-10,-4 1 8,4 5-10,-6-4 19,-4 14-2,0-2 9,1 0-15,0 3 2,-2-4 1,5-10 2,-14 11-23,9 0 22,1 1-1,3-12 13,-2 8-15,1-6-8,1-4 13,-2 13-3,3-12-11,1 1 12,-2-3 7,7 0-6,0-12 4,-3 7 28,0 0-27,0 0 3,3-9 0,0-1-1,2-2 1,-1-2 2,3 0 3,0-3-10,3 0 7,-4-4-16,1 1 23,3 3-1,-2-4 5,2 2-16,-2-2-2,2-3-5,0 0 13,-3 4 18,3-4-20,-1 5-6,1-5 0,-3 3-4,3-3 6,0 0-5,0 4 6,0-4-7,0 0 4,0 0 4,0 0-7,-1 1 20,1-1-28,0 0 17,0 0 1,0 0 8,0 0-11,0 0-1,0 0 5,0 0 3,0 0-1,0 0-10,0 0-17,0 0 33,0 0-8,0 0-20,0 0 17,0 0-1,0 0-11,0 0-24,0 0-23,0 0-18,0 0-29,0 0-32,0 0-35,0 0-41,0 0-44,10-1-34,-10 1-280,7 0-604,0 0 267</inkml:trace>
  <inkml:trace contextRef="#ctx0" brushRef="#br2" timeOffset="1.46016E6">18927 10268 46,'0'0'172,"0"0"6,0 0-15,0 0-2,0 0-2,0 0-11,0 0 13,0 0-12,0 0-4,9-7 6,-9 7-13,5 0-7,-5 0-1,2-10-3,-2 7-5,1-2-8,6-4-8,-7 2-8,3-1-6,1-1-9,-1-3 0,-1 0-9,0 0 17,1-5-22,-1 7 0,3-8-3,-5-10 7,3 13-16,-3 0 5,0 5-3,0-3-3,0 0-5,-3-1 29,3 4-40,-3 3 3,1-3-9,0 3-6,-3-3 8,0 3-24,-2 4 5,-3-5-14,2 0 11,-2 8-3,-4 0-8,-1-3 2,-1 5 10,-1 1-11,3-5-4,-6 13 1,-1 0 6,-1 4 17,3 2-21,4 9-8,-2-4 7,1-1-3,5 4-5,0 2 5,1-3-1,3 4-22,1 0 31,2 0 9,4-8-16,0-2 1,0 2 10,2-3-12,2 12-6,-3-16 1,2-4 2,0 0-9,1-2 8,3 1 5,-1-3-5,1-4 6,1-2-5,2 1 8,-1-4 3,5-2 0,-2-1-2,2 0 2,3-9 6,0-2-12,0-2 4,0-2-2,2 5 4,-4-5 0,-1-1-4,-1 2-5,-1-1 4,5-1 0,-7 6 7,-3 5-2,0-2 14,1 4-11,-5 2 8,2 1-18,0 1 17,-2 5 7,-3-4-3,4 1 11,-4 1-3,0-2-1,0 5-3,6-2-2,-6-1-5,0 3-12,0 0 7,1-9-3,-1 9 5,0 0-14,0 0-4,0 0 3,0 0 3,0 0-4,0 0 3,-4 16-2,1-9-1,3-2-2,-4 7 17,1 4-11,3-1 1,-3 3-6,-1-1-1,4 3 20,0-1-13,0-7-9,-3 5 1,6 2 10,-1-2-26,0-2 19,1-5-4,0 1-28,1 2 25,-1 1 4,4-6-1,0-1 5,2-1 11,3-2-8,2 0-3,-2-1 5,0-3-2,2 0 4,0-3-5,1 6 4,-3-8-14,2 1 30,0-2-24,-6 4 5,1-2 4,-2-1 27,-1 1-20,-2 0 1,3-1 3,-4 1 2,1 1-22,1 0 16,2-3 5,-5 5 4,0-2-12,-2 3-17,4-4 18,-4 4 0,0 0-9,3 0 6,-3 0 22,0 0-31,3-3 4,-3 3-1,0 0-2,0 0 5,0 0-4,4-1 4,-4 1 33,0 0-43,0 0-12,0 0-10,0 0-20,0 0-15,0 0-12,0 0-20,0 0-20,0 0-19,0 0-23,0 0-23,0 0-27,0 0-7,0 0-49,0 0-247,0 0-549,0 0 243</inkml:trace>
  <inkml:trace contextRef="#ctx0" brushRef="#br2" timeOffset="1.46273E6">23087 9347 77,'0'0'103,"0"0"-14,0 0-1,0 0-6,0 0-16,0 0-6,0 0-17,0 0 5,0 0-32,0 0 25,0 0 5,0 0-20,0 0 0,0 0 9,0 0-12,-3 12 4,3-12-14,0 0 9,-3 5-1,3-5-8,0 0 10,0 1-6,0-1 11,0 0 0,0 0-1,0 0 8,0 0 10,0 0-13,4 6 1,-4-6-5,0 0 11,0 0 0,0 0 7,0 0-4,0 0-10,0 0 18,0 0-4,0 0 2,0 0-4,0 0-9,0 0 14,0 0-9,0 0-4,0 0 1,0 0-16,0 0 11,0 0-4,0 0 2,0 0-3,0 0-2,0 0-3,0 0-7,0 0-10,0 0 9,0 0 12,0 0-15,0 0-3,0 0-4,0 0 6,0 0 1,0 0-8,0 0 3,0 0-16,0 0 13,0 0 4,0 0-1,0 0-1,0 0 2,0 0-4,0 0 2,0 0-3,0 0 3,0 0-4,0 0-1,0 0 3,0 0-17,0 0 18,0 0 3,0 0-8,0 0 8,-7 1 7,7-1-20,0 0 10,0 0-2,0 0-2,0 0-3,0 0 1,0 0-1,0 0 5,0 0-2,0 0 2,0 0 3,0 0-3,0 0 0,0 0 3,0 0-2,0 0-4,0 0 1,0 0 5,0 0-14,0 0-4,0 0 12,0 0 3,0 0-1,0 0 1,0 0 4,0 0-6,0 0 4,0 0 12,0 0-17,0 0 3,0 0-4,0 0 5,0 0-9,0 0 8,0 0-2,0 0-2,0 0 4,0 0-22,0 0 26,0 0 2,0 0-2,0 0 2,0 0-10,0 0 7,0 0 9,0 0 0,0 0 3,0 0 8,0 0-5,0 0 7,0 0 13,0 0-6,0 0 3,0 0 7,0 0 5,0 0-17,0 0 32,6-9 2,-6 9-6,0 0 3,1-4-3,2 1-3,-3 0-3,0 3 7,2-7-8,0 4-25,-2 3 17,0-4 4,3 1 3,-3-1-7,2 1 9,-2 3-16,1-4 3,-1 4-6,0 0-6,0-3 1,0 3-10,0-5 8,0 5-24,0 0 13,0 0-1,0 0-13,0 0-1,0 0-7,-6 10 5,-1-1-3,-4 13 9,-3 1-3,-3 6 7,-14 8-8,3 4 5,-2-2-16,-1-2 15,-1 3-2,0-5-2,1-6 0,-2 8 5,4-5-3,-4 0 2,2-1 2,0-3-2,-3 5-9,5-1 16,6-11-3,-6 10-4,6-9 5,-1-1-14,3 5 9,1-1 0,-1-2-9,-1-1 13,6 0-3,-5-3 3,1-2-2,1-2 2,0 2 5,9-1 9,-1-7-5,-2 2 4,5-4 19,1 0-29,-3 4 3,2-5-3,1-1 2,-2 0-1,6 2-3,-4 0 0,3-4 4,1 0-6,-1-1 21,1 0-18,3-2-1,-5 3 15,5-3-4,0 0 16,-5 2-1,5-2 1,0 0 12,0 0-16,0 0 7,0 0 3,0 0-5,0 0-11,0 0 5,0 0 5,0 0-11,0 0-19,0-12 0,3 7-66,4 0-20,-3-3-20,-1-1-22,4 1-15,0-1-40,-4 4-24,0 0-43,1-3-15,-2 2-32,-1 4-204,-1 2-533,0 0 236</inkml:trace>
  <inkml:trace contextRef="#ctx0" brushRef="#br2" timeOffset="1.46365E6">21870 10501 138,'3'-11'154,"-1"4"4,1-4 3,1 3-4,-4-2-3,3 0-9,2 3 17,-3 2 1,1 0-2,-3-2 0,1 2-10,1 2-14,-2 3-18,4-2-12,-4 2-13,0 0-12,0 0-12,0 0-5,0 0-12,0 0-2,0 0 10,-10 19-21,3-6-3,0 5 0,-3 5-6,-1 12-1,1-13-4,-2 1 2,3 6-15,-2 0 9,-5 0 0,6 0 10,2 2-4,-2-3-6,0 1 3,3-12 2,0 9 0,-3-1-1,3-2-2,0-4 13,2 0-2,0-4-2,1-4 0,1 6 1,-2-10-6,2 2 2,-1-4 7,-1 3-10,3-4-3,0 0 4,0 1-2,1-1-12,-1 0 5,0 2 4,1-4-2,1-2-2,0 4 14,0-4-16,0 0 4,0 0 8,-2 4-4,2-4 13,0 0-16,3 2 6,-3-2-20,0 0 29,0 0 5,0 0 9,0 0-5,0 0 14,0 0-14,0 0-6,0 0 5,10-8 1,-9 5-14,-1 3 6,5-7 0,-1-1 2,2-1-18,-4-3 2,6 2-8,1 3 2,-2-7 15,0 6-17,0-5-1,0 2-9,-1 4-3,1-3-24,-1 4 24,2 4-5,1-6 8,-4 1-4,8-1 18,-6 1-11,1 1-12,5-1-9,-3 2 9,3 3 4,-3-1-6,1 3-5,-3 0 23,3 0-23,6 9-2,-11-5 1,5 0 11,-4 2 16,5 2-42,-5-2 13,3 6 2,-5-1-2,2-1 28,-2 0-29,0 1 5,0 1-11,-2-1 14,-1-1-12,-1 2 10,-1 0 3,0-1-6,-1 0 4,-4 6 1,3-5 4,-4-2 1,-4 2-3,3-1 9,-5-1-9,2 1 0,0 0 6,-7-1 0,4-2-2,2 1-6,-2-1 5,-1-4 9,-1 1-5,1 3-5,0-3 8,1-3-10,0 0 7,-4-3 5,3 1-2,0-3-9,0 2-22,4 1 28,3-4 14,-7 0-24,6 0 8,-1 2 16,2 0-20,4 6-2,-4-6 9,3-1-4,0 0 3,1 3-14,-1-2 18,4 2-19,-6-5 11,2 3 39,4 2-41,-3-8-7,2 6-5,-1-2 1,2 4-16,-4-3-22,4-2-20,0 0-10,-2 1-33,6 1-33,-4 3-42,1-8-42,3 4-31,-1 0-60,0-5-164,1 5-529,3-3 234</inkml:trace>
  <inkml:trace contextRef="#ctx0" brushRef="#br2" timeOffset="1.46477E6">23418 9356 68,'0'0'112,"0"0"-19,0 0 13,0 0-7,-2-6-9,2 6 12,3-3 6,-3 3 0,2-3 4,-2 3 0,1-5-7,-1 5-6,-3-3 7,3 3-14,-1-4-4,1 4 8,5-5-3,-5 5 1,0 0-5,0 0-9,-4-3 12,4 3 1,0 0-6,0 0 7,4-5 10,-4 5-19,0 0 0,0 0-15,-1-4 18,1 4-1,0 0-10,0 0-5,0 0 4,0 0-8,0 0-7,0 0-3,0 0-3,0 0 20,0 0-24,0 0-8,0 0 2,0 0-3,0 0 0,0 0-8,0 0-8,0 0-2,0 0-1,0 0-15,0 0 6,0 0 0,0 0-9,0 0 5,0 0-4,0 0-1,0 0-2,0 0 14,1 14-16,2-9-1,-3 2-2,0-4 3,0 11 7,0 3-10,-3 2 0,6 6 3,-1 1-3,-2 0 17,2 4-11,4 6-1,-6-5-6,4 1 1,-2 4-21,6 11 25,-2 10-3,1-25 0,1 16 8,2-3 4,1 4-8,-1-14-1,-3 15 20,3 0-24,7-1 5,-13-3 0,3-12-4,-1 12-12,2-2 17,-2-15-4,1 5 2,-4-1 0,4-3-14,-3-2 16,0-1-2,2-3-3,-2-4-1,-4-1 27,4 0-25,-2-7 0,1 0 9,-2-3 1,-1 4-1,4-8-10,-4-5-3,2 5 26,-1 2-19,1-1-3,0-2 14,-2-2 5,0-2-7,0 0 18,4 8-4,-2-8-3,-2 0 1,0 0 3,0 0-13,0 0-4,0 0 9,0 0-10,0 4 17,0-4-11,0 0-7,0 0-3,0 0-4,4 0-7,-4 0-11,0 0-15,0 0 10,0 0-28,0 0-13,0 0-7,0 0-19,0 0-33,-1 6-2,1 1-19,0-7-39,0 0-19,0 0-2,3 3-28,-2 3-223,-1-6-491,0 0 216</inkml:trace>
  <inkml:trace contextRef="#ctx0" brushRef="#br2" timeOffset="1.46565E6">23695 11344 119,'0'0'207,"0"0"-6,0 0 7,0 0-17,0 0-12,0 0 6,10-7-3,-7 5-12,0-4-24,5 2-1,-4 0-15,2-4 3,-2 0-10,5-7-2,-2 1 2,-2 6-26,1-5 4,2 1 2,-2-5 0,0 5-15,-2-5-2,-1 0-1,0 10-2,-1-13-5,0 6-8,-5 0-13,3 1 1,1 1-6,-2 2-10,-3 0-6,1 1 6,-6 0-11,-2-1-13,-2 5-4,-2 2 8,-2 6 2,-3 0-10,-5 7-4,-1-2 12,3 2-13,3 8 1,-4-4-1,0-2-7,3 5 1,4 0 0,7-1 1,-7 4 2,10-3-7,-4 4 11,5-3-11,2-2 1,3 1 4,-2 0-4,4-2-16,1 1 17,1-2 4,-1-3-6,4-1 14,1 5-5,-3-8 9,3 3 0,3-6 31,-3 1-29,7 7-2,-7-10 3,10-4 3,-10 0 36,6-3-39,7-9-10,-6 6 3,0-4 2,6-4 17,-2-2-26,0 4-2,-4-8 3,3 2 6,0-3 22,-3 2-17,-4 8 17,1-7-22,-1 7 30,-6 3 6,2 0 17,1-4 0,-3 8 4,-2 3-21,3 1 1,-2-2-10,-1 1-14,-2 3-11,0 0-1,0 0 9,-5 12-13,1-4 8,1 3-2,-4 3-4,-3 3-2,3-4 21,0 3-19,0 0-11,0 1 2,3-1-2,0 1 21,1 1-21,7 0-4,-8-2 5,4-5-8,0 1-1,4 0 14,2 17-5,-1-19-17,1-1 22,5 2 19,-3-3-14,4-2 6,2 1-19,0-3 15,3 0 1,4 3 2,-4-7-2,0 2 23,-3-2-29,10 1 4,-13-2-2,-1 2 3,0-2 18,-4 1-15,-1 0 0,0 0 8,-5 0 1,5 0-17,-1 1 19,-4-1-3,6-3-9,-6 3-1,9 7 2,-9-7 0,0 0-2,0 0 1,2-5-5,-2 5 1,0 0-2,0 0 1,0 0 6,0 0-18,0 0-11,0 0 2,0 0-19,0 0-20,0 0-24,0 0-28,0 0-26,0 0-34,3 5-22,-3-5-33,0 0-26,0 0-43,0 0-40,0 0-49,0 0-192,0 0-612,0 0 271</inkml:trace>
  <inkml:trace contextRef="#ctx0" brushRef="#br2" timeOffset="1.46709E6">23864 6717 52,'3'-4'120,"-3"4"-1,0-3 3,4 1-4,-4 2 8,3-5-13,1 4 18,-4 1 6,3-3-3,-2 0-9,-1 3-13,3-3 5,-3 3 1,3-2-4,-3 2 1,0 0-1,6 0 23,-6 0 5,0 0-2,0 0-12,0 0 9,0 0-12,0 0-4,0 0 29,0-5-40,0 5-7,0 0-27,0 0 1,0 0-3,0 0-16,0 0 14,1-4-15,-1 4 5,0 0 0,0 0-11,0 0-11,0 0-5,0 0-29,0 0 29,0 0-23,0 0 8,3 10 7,-3-10-17,7 11 19,-7-8-23,3 1 7,1 4-27,0 1 17,1 2 0,2 5 1,0 1-3,1 8-18,3 7 21,19 14 6,-21-16 3,12 12 0,-2 1-1,1 0-3,1 4-2,0-2-23,-4-3 23,13-2 22,-18-8-24,8 17 0,1-7 2,0-3 4,3 5 2,-8-17 7,-1-3-17,-3 3-11,3 4 14,3 13 1,-5-18-1,-2-2-9,-1-3 50,-3-4-46,10 1-3,-13-3 1,3-1 5,2-2-14,-5-2 6,0-3-4,-4-1 2,3 1 11,1-3 44,-4 0-44,3 2-3,-3-1 30,0-5 1,4 5-24,-4-5 7,0 0 7,2 2-12,-2-2-1,1 5 6,-1-5 1,0 0-9,3 5 9,-3-5-8,0 0 9,0 0-8,4 1 3,-4-1 5,0 0-7,0 0-2,0 0 0,0 0 7,0 0-4,0 0-8,-1 7-12,1-7-6,0 0-34,0 0-34,0 0-31,0 0-36,0 0-41,0 0-14,7 0-18,-7 0-26,5 6-18,-2-3-3,2-1-203,0 3-512,0-1 227</inkml:trace>
  <inkml:trace contextRef="#ctx0" brushRef="#br2" timeOffset="1.46813E6">24566 8337 41,'0'0'164,"0"0"-4,0 7 3,0-7 14,0 0-12,0 0 4,4 5-2,-4-5 3,0 0-13,0 0 7,0 0-11,0 0-3,6-10-4,-6 10 7,5-7-19,-3 6-4,-1-5-10,-1 6-7,0 0-6,15-22-13,-15 22 0,6-20-18,-6 20 12,7-16-10,-7 16-4,6-20-11,-6 20-14,4-16 7,0 4 4,-4 12-8,3-17-9,-3 17-20,6-16 5,-6 16 12,0 0-13,-2-18 3,2 18-9,-3-12-3,2 5-2,-4-2-18,0 4 21,2-2-3,-9-1-5,-1 0-6,0 0 26,-1 5-24,0-1-17,0 4 13,-3 0 8,-4 3-34,6 0 28,4 1-8,-4 2 1,-5 3-4,9 1 24,-9 2-20,4 5 1,0-6-3,6-1 5,3 4 7,-7 1-8,4-1 0,0 1 16,3-1-21,5 14 5,-3-12-6,-2-3-1,3 5 12,1-1-8,3 1-5,0-6 9,0 2 0,-4 1-19,6-5 13,11 8 3,-10-7 2,0-4 2,1-2-30,-1-1 38,4-1-3,0-1-4,0-2 7,7-1 27,-4 0-30,4-3 7,-1-4-11,5-2 3,10 0-1,-9-7-2,-4-4-1,2 2-13,0 3 16,4 2 0,-7-5 9,-4 8 11,-1-4 33,-2 2-24,8 7 11,-15 6 1,10-22 7,-3 14 6,-7 8 5,7-12-6,-7 12-9,0 0 4,4-14 0,-4 14-23,0 0-6,3-8 2,-1 3-7,-2 5 4,0 0-9,-2 0-8,2 0 11,-4 9-17,2 2 16,-2-4-6,-3 2-2,0-2 5,2 7-10,6-8-2,-4 5 1,0 5 4,-1-6 11,1 1-23,2-1 1,-3 4 10,6-3-8,1 0 24,-3-1-33,2 2 7,-1-2 16,3-3-13,-4-7 1,14 17 19,-1-9 8,-13-8 21,25 12-11,4-8-5,-14 1-4,-15-5 2,31 3-21,-7-2 16,17 6-8,-26-8 0,-15 1-1,34 0 29,-34 0-32,20-3 4,-20 3 14,0 0-21,27-4-5,-27 4 2,8-9 5,-8 9 12,0 0-9,0 0 3,0 0 0,0 0 4,0 0 16,0 0-22,20-6-4,-20 6 3,0 0-7,0 0 18,0 0-19,0 0 5,0 0-3,0 0-14,0 0-15,0 0-15,0 0-19,0 0-62,0 0 8,0 0-12,0 0-29,0 0-30,0 0-13,0 0-11,0 0-18,0 0-9,0 0-14,0 0-12,0 0-18,0 0 0,0 0-204,0 0-516,0 0 228</inkml:trace>
  <inkml:trace contextRef="#ctx0" brushRef="#br2" timeOffset="1.47539E6">18773 5959 114,'-5'-1'122,"5"1"-18,0 0-1,0 0-41,-3-5 32,3 5-6,0 0-2,0 0-12,0 0 0,0 0 4,0 0 0,0 0 12,0 0-4,0 0 3,0 0 1,0 0 3,0 0-3,0 0-5,0 0 2,0 0 0,0 0-10,0 0-21,0 0 7,0 0-5,0 0-10,0 0-6,0 0-17,12 8 15,-6 1-3,0-8-1,4 6 6,0-2-3,4 2-7,7 0-4,-1 5-3,1-5 4,1 3-4,4 2 9,3 3-5,-2-5 1,11 3-2,-8-3 3,9 0-6,-1-5 0,2 5 2,-4 4-3,-9-3-4,1-4 2,1 4-7,-3-4 8,0 2-11,-4 2-2,-1-6 1,-6 0-1,0 0 5,-5-1-6,0-1-2,-2-2-16,-4 2 18,1-1 0,0-1 8,-1 1 1,-1-1 5,3 1-1,-5 0 4,-1-2-3,0 0 2,0 0 2,7-1-7,-7 1-3,3 1-1,-3-1-1,0 0 1,0 0-6,6 3-2,-6-3-5,0 0 4,0 0 3,0 0-1,0 0-1,0 0 2,0 0-7,0 4 7,0-4-4,0 0-3,0 0 9,0 0-10,0 0 3,0 0-4,0 0 5,0 0-13,0 0 6,0 0 8,0 0-6,0 0 2,0 0 21,0 0-22,0 0 3,0 0-3,0 0 2,0 0 20,0 0-18,0 0 3,0 0-9,0 0 10,0 0 0,0 0-6,0 0 0,0 0-2,0 0 1,0 0-1,0 0 2,0 0-1,0 0 14,0 0-15,0 0-3,0 0 2,0 0 0,0 0 9,-2 5-7,1 0-5,1-5 3,-3 5 1,0 0 1,-1 0-4,4 0 2,-3 2 16,2 0-15,-5 8 6,3-6-2,-1 2 0,-3 1-9,0 2 7,1 2 3,-1 1 3,0 0 0,0 0 10,-4 7-8,1-2 3,-1 0-8,-2 0 7,3 1-4,-1-3 3,1 4 0,-4-4 6,4 2-1,-1 7 7,1-13-12,-1-1 10,-2 6-16,5-4 4,-5 3 6,2 1 4,0 2 0,-2-3 4,1 2-2,1 1 4,1-8-18,-1 7 6,-3-1-6,4-6 10,0 17-11,3-16-8,-4 1 17,-4 2 3,10-3-7,-4-5-3,3 7-9,-4 5 7,0 0 2,3-5-4,-3 5 0,0-2 42,2-3-38,3-1-7,-3 6 16,0-2-12,-1 1 9,2-5-10,-4 0 2,4 2-10,1-1 12,-4 6 5,2-10-4,1 1-5,1 5-12,-1-6 18,3 2-3,-7 6-3,2-5 1,-3 5 14,3 0-16,6-5 2,-8 7 1,1-2-1,-1 4 4,1-5-16,3-3 4,-3 4-2,-1 6 3,-2-6 40,2 1-33,2 6-2,-2-10 14,0 2-22,-3-1-4,4 0 6,0-6-2,-2 7 4,2 1 6,-3 1-5,3 3-1,2-5 8,-4 2-25,1-1 22,0-1-5,-2 5-6,3-1 14,-3-1 4,1 1-9,2-4 13,-1 6-28,0-3 12,-2 7-3,5-14 4,-1-5-14,-1 15 0,3-4 15,-7-2 2,4 2 0,0-1 1,3-7-20,0 2 18,0-5-4,-3 10 1,1-2-1,0-4 0,4 1 0,-3-2 11,3 3-19,-4-2 11,-2 0-13,5 2 13,0-9 3,-4 18-10,1-2 7,0-9 4,-2 10-6,4-11-4,-4 10-3,1 2 1,7-9 2,-6 6-4,0-2 0,-1 0-11,3-5 16,0 14-7,-1-14 16,1-2-19,0 2-15,0 0 24,2-8-1,-3 8 9,-2 5-4,3-3 6,-3 3-15,2 5 1,0-10-2,0 0 1,1 12-2,0-6 0,-3 0 2,-2 0-27,4-5 31,2 9 0,-4-6-1,2 1-4,0-5 8,1 0-1,0 11-2,-3-10 2,2-1-2,-4 9 5,6-4-2,-2-10-2,-3 17-2,4-3 6,-3 0-6,3 0 5,-3-1 2,0-2-16,-1 1 14,6 3 1,-4-10-2,1 7-1,1-7 4,-2 0-4,-2 24 9,1-25-16,0 0 13,3 1 39,-1-1-52,2 12 12,-7-7 7,8-4-16,-8 8 5,7-3-4,-1-5 9,-1 6-3,0 3-8,0-1 2,3-6 0,0-4 2,-3 1-21,1 1 19,4-5-1,-1 2 3,-2-3 3,-1 4 27,3-1-29,1-6-2,0 8-7,1-2 11,-3 6 14,1-4-19,1-9 7,-2 10-10,1-2-1,-1 0 4,0-1-4,0-2 7,0 1 13,1 1-18,4 4-3,-5-12 4,1 1-1,4-2-9,-3 0 8,-1-3-5,4-2-13,-1 8 14,-1-3-12,0-1 11,2-4-1,0 0-1,-5 2 0,5 4 1,0-6 4,0 0-3,0 0 24,-1 4-22,-1 3-3,2-7-2,0 0 3,0 0-6,2 5 0,-2-5 5,1 5-6,-1-5 10,3 8-11,-1-5 10,2 3-1,-3-1-2,5-2 9,-5 4-3,5-1 0,-1-2-2,1 0-1,2 2 2,4 5 1,-4-6 0,3 0 1,2 1-9,1 0 13,2-2 0,4 4-8,-4 2 13,4 0-6,1-1 5,0 1-3,0 0 16,3 0-14,-7 2 0,4-3 0,-5-8-3,5 11-8,0-2 14,3 6-2,-1-9 8,-1 0 8,-7-4 8,8 7-18,1 3-4,-3-6 3,-1 0 0,5-1 10,-5 3 1,3-3 7,0 5-7,0 0 5,-2 1-1,2 0-10,-5 10 2,5-13 5,-2 3-2,-13 4-1,15-7-8,-4-8-1,1 10-3,0-4 2,1-3-3,-8 4 1,-1 1 1,1-1-6,6 2 6,-1 5-4,-3-9-7,-1 0 9,2 1 3,-1 0-7,-1-2 1,5 4 19,-6 2-27,0-2 12,0-1-7,3-7 2,-3 6 10,3 3-4,-6-6-5,4 9 1,0-3-3,-2 0 0,4 0 6,4 3-1,-2 0 7,-4-4-9,-2 2 9,6 3-12,5 8 5,-4-12-28,1 4 28,1 0 19,-7-6-20,7-5 3,-2 8-5,-4-3 1,-1 3-1,0-4-4,6 1 3,-7-3 3,-1 2-3,1-3 1,-2 0 3,-2 0 0,1-2-10,-3 5 8,-2-6 7,1 2-26,-2-1 19,0 1 10,2-2-2,-6-1 3,0 0-22,11 1 39,-11-1 2,0 4 1,0-4-1,0 0-8,0 0 5,0 0 1,10-2-3,-10 2-11,0 0 35,0 0-32,0 0-9,7 0-4,-7 0 6,3 2-5,-3-2 14,0 0-5,0 0-1,11 0-2,-6 0 0,-5 0-5,5-7-1,-1 4-4,6-1 9,-1 0 8,-1-2-7,5-2 5,-8-3 7,14-2-19,-5 6-5,1-8 22,3-1-20,-3-1-18,0-3 26,2-3 3,-4 10-10,2-2-7,-3 2 42,-3 1-31,1-3-2,3-6 19,-5 8-23,5-2 3,-3-2 0,3-6 1,-7 8-31,5 2 34,1-14 10,-2 13-13,4-5 0,3-4 9,0-2-10,0 5 3,0-9-3,-1 3 11,3 4 9,-5-1-8,0-3 4,-5 12 4,0 3 1,1 7-10,-7-5 20,4-7 7,-1 10-4,-2-4 5,6 1-5,-4 1-9,-2-2 2,4 1-20,-1-3 15,0 5-8,2-8 20,-1 3-26,2 1 15,0-5-12,1 2 2,0-1-5,1 3 0,0 0 1,0-2 3,3-9 0,-8 12 23,2 3-20,-2 4-2,3-11 0,-3 1 0,-6 4 14,5 1-8,1 2 2,-2-3 1,2 0 2,-1 1 6,1 1-8,-1 0-1,-1-2 1,2-1-11,0 5-11,2-5 15,-1-12 6,-5 14 22,3 2-17,-1-3 0,0 3 2,3 3 7,-4-3-10,0 1 10,-1 1-2,4-7-32,3-12 13,4-1-4,2-1 2,-5 0-1,-1 1 10,1 1-11,-4 11 2,6-6-5,-6 3-4,0 3 6,1-1-7,-2 6 3,3-8-2,3 2-1,-2-3 18,-3 2-20,3 8-3,-3-8-12,0 1 17,-3 4 4,3-4-6,-1 6-2,2-6-3,-2 7 2,7-6 4,-8 3 2,-1 1-6,5-5 7,0 1-8,-2 1 2,-2 1-3,1 1 5,-2 0-3,3-4 0,1 6-1,2-6-12,-4-1 13,2 1 12,2 2-12,-7 4 0,3-4-9,-2 5 8,3-3 3,-3-2 0,2-2-3,-2 5 4,-1 3-5,2-5 2,-2 5 0,3-4-4,0 3-17,-1-1 21,-2-1-3,1 0-1,1 2 2,-2-3 1,1 3-2,0-3 3,0 0-10,2 0 7,-1 3-3,0-3-5,2-6 2,-3 6-2,4-3-3,-1-3 2,-4 6-1,4 2 3,-3-1-1,-1 4 1,0-4 1,1 2-5,2-1 5,-2 0 14,0 4-17,-2-6-1,2 6 3,-3-3-1,5 1 1,-2 2 0,-4-6 2,3 5-4,-2 0 1,8-4-2,-8 3-7,5-2-4,-2 0 16,2-1-13,-3 6 1,1-5 2,0-2 6,-2 4-5,3 0-4,-2-1 12,-1 3 1,0 0-2,-2 4 3,6 0 0,-3-11-2,-2 9 18,-1-2-13,3 0-6,-2 1 5,-1 3 0,0 0 0,3-4-1,-3 4 1,4-4-5,-4 4 6,4 0 9,-3-3-7,-1 3 1,0 0 12,1-4-19,-1 4 9,0 0-4,0 0 2,0 0-22,1-3 18,-1 3 1,0 0-3,0 0 5,0 0-51,0 0 47,0 0 7,0 0-8,0 0 8,0 0 2,0 0-9,6 9 4,-6-9 15,0 0-18,0 0 4,11-4-3,-2 2-10,-1 2 1,-1-2 9,3 5-4,1-4 4,2-1-1,-3 4 2,4-1 1,7-2 1,-4 6-2,6 1-1,-7-3-2,4 2 3,1-2 2,0 3 6,-4-3-10,-2 5 7,8-3-8,-3-5 8,0 8-10,2 0 4,2 4 0,-4-6 3,-3-5-8,-2 4 14,9 0-6,0 9 5,-3-8-9,-1-2-1,-3 3 5,3 1-7,-1-9 7,-2 7 7,-5-2-7,5-2 6,-5 3-19,-2-5 14,3 7 6,-5-6-12,0 4 6,-2-3-2,-3-2 3,1 2 3,3 1-1,-7-2 1,3 1-2,1 0-2,-1 1 0,-3-3 3,3 4-1,-3-4-1,4 0 1,-4 0 7,0 0 2,3 4 3,-3-4 15,0 0-1,6 1 7,-6-1 7,0 0 1,0 0-9,0 0 16,1 2 3,-1-2 2,0 0 4,0 0 17,0 0-5,0 0 8,0 0-4,0 0 14,0 0-21,0 0 18,0 0-2,0 0-12,0 0 3,0 0-3,0 0-5,0 0-6,0 0-11,0 0 0,0 0 9,0 0 3,0 0 3,0 0 20,0-7-26,4 4-7,-4 3-11,0 0 7,0 0-14,0 0-5,3-6-3,-3 6-5,0 0 9,0 0-18,0 0 15,0 0-1,0 0-46,3 9 22,-2-5 25,-1-4-10,0 0 0,0 0-4,0 0-1,0 0 4,0 0-9,0 0-4,-7-8-18,7 8 28,0 0-4,0 0-6,0 0 11,0 0 8,0 0-12,0 0-6,0 0-8,0 0 11,0 0-5,0 0 5,0 0-1,0 0-9,0 0-3,0 0-12,0 0 19,0 0-12,0 0 15,0 0-11,0-5-8,0 5 3,0 0 11,0 0-11,0 0 6,0 0-9,0 0 29,0 0-23,0 0 3,0 0-3,0 0-14,0 0 42,0 0-34,0 0-15,0 0 4,0 0 3,0 0-5,0 0 5,0 0-2,0 0 5,0 0 1,-8 6 23,8-6-28,0 0 10,0 0-15,0 0 20,-3 5-6,3-5 6,3 7-2,-3-7 3,0 0-1,0 0-1,0 0 3,0 0 5,-6 0-20,6 0 15,0 0 4,0 0-5,0 0 5,0 0-8,0 0 2,0 0 1,0 0-20,0 0 23,0 0 11,0 0-15,0 0 1,0 0 23,0 0-23,0 0-20,0 0 11,0 0-2,0 0-21,0 0 18,0 8 4,0-8-1,0 0-3,0 0 7,0 0-9,0 2 1,0-2-3,0 0 4,0 0 8,-4 3-9,4-3 1,0 0 8,0 0-4,0 7 2,0-7-2,0 0 5,0 0 2,0 0-5,0 0-1,0 0-7,0 0 8,0 0 13,0 0-18,0 0 2,0 0-10,0 0 7,0 0 5,-3 0-6,3 0-1,0 0-1,0 0-2,0 0 0,0 0-2,0 0-1,0 0 14,0 0-13,-4 2 0,4-2 6,0 0-7,0 4-10,0-4 7,0 0-4,0 0-11,0 0 2,4 3-18,-4-3 12,0 10 8,0-7-6,0-3 13,0 7 3,0-2 4,-4 0 10,4 4-6,-3 0 0,0 1 4,-1 3-1,1-4 6,-7 11-4,6-4 4,0 1 3,-2 8 3,-3 1-4,4-1-7,-5 2 14,3-4 10,-2 3-21,0 1 17,1 1 5,2 0-17,-4 0 10,3 0 7,0-2-1,-1 8 1,-1-5-4,5-1 3,-2-2 10,-1 8-14,0 19 3,0-29 2,0 6-7,0-2 12,1 3-7,-1 1-1,1-4 3,-2 2-6,3-4 10,-2 4-6,-2 0-1,1-2-11,2 1 11,4 4 3,-8-8-3,2 1-7,0-4 15,5-2-5,-3 4 1,1-5-2,-1 5-5,-4-1 1,3 3 5,3 3 0,-3-5-11,1 2 8,-1-1 0,0-1 5,0 0-1,-3 4 32,3-5-33,6 3-1,-7-3-2,3-5-5,0 0-14,-2 6 20,0 2 3,0-1-1,1-3 3,2-3-3,-2 0-3,3 0 2,-2-2 3,-2 0-4,2 1-1,1-2 2,-3 1 1,3 0-14,-2 0 7,3 10-6,-4-11 18,0-3-3,0 5 20,0-4-24,0 10-1,0-7 2,1-4 2,1 3-4,1-5-1,2 1-4,-4-1-6,0 3 14,0-3 5,1-1-5,0 5-5,-3-1-10,3-4 17,-2 5-2,2-5 1,0-8-5,1 6 4,0 0-6,0 0 4,-2 2 0,3-2-2,-5 5 17,4-2-13,1-7 2,-2 7-13,-3 2 9,1 2-23,0 0 26,1 1-6,5-8 20,-2-2-20,-7 6 8,10-4-6,-4 0 4,0-2 15,4-2-21,-5 7 3,4-9-4,1-2 7,-2 3 3,0 0-9,1-1-4,1-2 6,-2 4 2,5 1-19,-3-5 20,0 0-3,0 0 5,-1 4-6,1-4 9,-2 6-13,2-6 1,0 0 6,0 0-6,0 0-2,0 0 3,0 0-5,0 0 5,0 0-1,0 0-2,0 0 0,0 0 3,0 0 5,0 0-17,7-2 5,-7 2-19,4 2 25,2-2 7,-2 5-12,1-1 6,0-2 4,5-2-2,-3 9 4,10-7-6,-3-9 0,9 15-15,-1-1 20,4 5 0,0-6 3,-2 4-13,0-2 4,4 3 6,-2-8-1,-1 9-12,-1 0 12,-3-3-6,7 4 16,3-4-8,-4 4-1,1-2-2,0 4 11,-1-6-7,4-7 4,-3 9-22,9 2 16,-12-2 3,3-1-6,-1 1 2,-3-1-8,3 1 10,8 7-5,-14-10 1,0 1 3,-8-3-9,8 1 6,-4-6 4,-3 5 5,2-3-5,6 6 8,-8-7-10,0 7-4,-1-5-9,1-1 14,0 7-1,0-8 1,-1-1 5,-4 2-4,7 0-3,-3 5-2,-2-6 5,-1 0-4,6 0-6,-8 1 9,1 5-3,-4-7-5,4-1 6,-4 3 2,2-3 1,-2 2 1,4-2-10,-1 0 11,1 2-1,1-2 0,-3 0-6,3-2 5,0 4 0,0 1-5,-2-3 4,2 2 6,1-2 9,-3 1-19,0 2 4,-3-5-5,0 2-1,0 2 9,0-2-1,-3 4-5,3-4-11,-5 0 18,6 1-1,-4-1-5,-2 0 3,0 0-6,4-4 11,-4 4-4,0 0-4,0 0 2,7 0 2,-7 0 3,3 3 6,-3-3 3,0 0 7,0 0 10,4-3-5,-4 3 0,3-3-31,-3 3 29,4-5 5,-4 5-3,0-4 1,3 2 9,-3 2-10,4-7 3,-1 6-5,-3 1 2,0 0-30,0-7 24,0 7 4,0-2-7,3 0 1,-3 2-2,4-6-3,-4 6 2,3-4-18,-3 0 13,0 4-7,4-4 9,-2-3-4,-2 7-7,1-5 4,-2-7 0,2 8 0,2 3-3,-3 1-3,0 0 9,0 0-1,0-4 0,0 4-2,4-3 7,-4 0-9,0 3 1,3-4 1,-3 0-1,0 4 2,6-1-8,-6-4 1,0 5-16,0-7 19,0 7-3,1-6 1,2 2-4,-3-1 2,1 1-1,2 1 0,0-2-5,-2-2 8,1 2-2,-1-3 0,2 7 3,-2-4-8,1-1 7,-4 0 11,5 1-16,-2 3 4,1-3 3,1 0-4,0 1 0,-2 0-3,0 1 0,-1 3-8,3-6 8,0 4-2,-3 2 1,2-3 1,-2 3 11,2-4-14,-2 1-1,0 3 6,0 0-1,3-4 17,-3 4-16,0 0-1,0 0-17,0 0 18,3-3-2,-3 3 2,-1-4 3,1 4-8,0 0 1,0 0 3,0 0-7,0 0 7,0 0-17,0 0 20,0 0-4,0 0-1,0 0 3,0 0 2,0 0-8,0 0-7,0 0-10,0 0 6,0 0-7,0 0-1,0 0-8,0 0-4,0 0-14,0 0 3,0 0-8,0 0-15,0 0-8,0 0-44,0 0-36,0 0-33,0 0-31,-9 0-41,9 0-61,-6 0-391,1-3-777,-1 2 343</inkml:trace>
  <inkml:trace contextRef="#ctx0" brushRef="#br2" timeOffset="1.47769E6">21813 11947 53,'-4'-4'242,"3"1"-4,-1 0-3,-2-1-7,1 1-24,2-1-3,1 4-21,0 0-24,0 0-13,0 0-17,-4-2-18,4 2-11,0 0-22,0 0 5,0 0-10,11 6-6,-11-6 1,6 5-2,-1-2 6,5 1 3,-3 1 5,3 0 1,1 2 7,3-2-3,6 10 0,-6-11 1,7 4 6,3-3-9,-10 0-4,6-6 1,0 6-15,3 4 21,-3 3 6,2-7 1,0-6-4,3 8 11,1-1-7,-3 11-6,3-13-9,-3 1 1,-1 4 8,6 0-26,9 7 3,-13-12-1,-2 4-16,4 0 6,-4-2-5,2-1 2,-3 2-16,-1-1 15,5 2-4,-10-1-6,-1-9-5,1 7-10,3 2 17,2 10 4,-6-12 6,3-5-2,-3 4 19,2-1-24,10 0-7,-11 2-3,1 0 3,4 0 2,1-2-13,-1 10 0,-2-1-3,1-5 5,4-1 1,-4 5-2,2-1 1,0 0 16,3-1-21,-1-4 1,-2 7-3,-3-8-5,-4 5-27,7 2 29,-1 4 2,2-7-1,1-1 4,-2 2-22,0-2 22,-2 3-1,-2-5-27,-2 1 24,10 2 12,-12 0-45,2-6 6,1 3 3,4 2 3,1 6 4,-6-9-5,-1-1 4,3 2-15,0-1 19,4 6 2,-5-6 4,2-3 3,-4 4-13,0 0 13,13 4 1,-16-6-3,2 2 4,1-1 2,-1-1-8,1 6 1,-1-4 6,2-3-5,-4 1 10,2 2-10,1-2-5,0 1-12,-1 2 12,-2-5 5,-1 4-9,-3-3 2,2 1-2,-1-2-2,-2 3 5,2-2 2,1 2-3,0 0-11,1-3 10,0 10 5,1-9-6,-1 1 7,4-1-6,-1 4 5,0 3-2,-1-6 7,5 3-5,7 2 7,-8-1-14,3 4-6,-7-5 3,3-1 28,-1 1-1,0 0-5,-4-5 1,-7 2-2,7 0-6,-2-4 1,-1 4-3,-5-3-4,2 3-7,0-1 18,0 5-3,-1-7-25,-3 0 25,6 2 6,-6-2-10,4 8-1,-4-10 7,0 2-8,11 4-3,-11-4-1,0 0 0,0 0 4,0 0 3,3-4 1,-3 4 1,0 0 7,0 0 20,0 0-33,0 0 17,7 0-5,-7 0 0,2-3-12,-2 3 8,-2-4 7,2 4-6,0 0 0,0 0 10,0 0-5,0 0-3,0 0 8,0 0-8,0 0 0,0 0 0,0-5 2,0 5-3,0 0 4,0 0 6,0 0-5,0-5-8,3-5-26,4-4 1,4-8 3,-1 6-7,-1 0 6,-1-1-1,-1-1 9,-1 14 6,1-14 9,-3 5-15,2 0 7,2-3-9,-2 3-1,0-3-3,0 1 4,4-1 2,-4 0-1,0 0 6,-4-1-13,4 2 14,1 1-6,0-3 2,-1 3-3,5-9 10,-7 6-9,10-5 0,-11 5-7,1-1 15,2 0-6,1 1-4,0 1 2,2-9 1,3 0-1,-6 9 17,5-10-23,2-5 5,1 1 2,-1 2-11,5 1 6,-7-2-3,0-1 3,4 1-2,-3 4 2,5-2-3,-10 4 4,0 5-4,5-8-2,-7 9 5,2-1 6,-1 1-19,-1 0 20,8-5 14,-7 7-18,-1-10-1,1 10 11,1-4-15,1 4 6,0-10-5,0 2 4,-1-3 0,3 0-6,5 3-6,-5-2 2,-3 1-1,-4 4-5,8-3 8,2-2 3,-6-4-9,0 5 7,6-2-12,-9 8 11,2 3 6,1-5 0,-2 2-2,0-1 19,0-5-18,1 5 3,-2 2-16,2-1 13,2 1 6,-1 2-10,-2-10 6,-1 8-2,2 2 4,0-2-1,-1-2 1,1-6 1,-3 8-20,2-1 21,7-13-2,-9 13-2,4-2 5,3-1-9,-6 3 10,-1 5 0,3-14-3,1 3 1,1 3 13,-4 3-18,-1 1 2,3-3-2,-2 1 2,7-2 2,-8 1-1,0-5-6,-1 7 8,0 0-7,8-11 3,-6 15-1,-4-6-4,3 2 9,1 0-3,9-6-1,-10 7-3,0-2 6,2-6-14,-2 7 8,3 6 1,-1-13-7,-2-4 4,-6 4 2,6 5-3,4 4 5,-4-3-10,1-1 9,-1 6 3,1-6-10,-1 2 7,1 0 3,-1 2-5,4 3 4,-4-4-1,1 1 0,-4 16 27,2-32-30,9 22 0,-10-4 0,-1 14 1,3-20-10,-3 20 19,3-24-6,-3 24-1,0-19 4,0 19 8,7-17-10,-7 17-1,3-22-6,-3 22 11,-3-19-4,3 19 0,4-25 5,-4 25 4,2-16-8,3 3-1,-5 13 0,3-18 6,-3 18-6,4-20 2,-4 20 0,9-18 1,-6 9-2,-3 9 15,1-20-16,-1 20-2,2-18-17,-2 18 22,4-13-4,-4 13-3,2-17 6,-2 17-9,0 0 13,4-16-3,-4 16 1,2-19 1,-2 19 10,0 0-13,0 0-1,3-15 3,-3 15 0,0 0-5,0 0 1,8-14-6,-8 14 7,0 0 3,0 0-11,0 0 11,0 0-3,0 0-25,3-13 32,-3 13 1,0 0-3,0 0 0,0 0-6,0 0 8,0 0-1,0 0-4,0 0 0,0 0 3,0 0 0,7-17-1,-7 17-6,0 0 6,0 0-11,0 0 16,0 0-3,0 0-12,0 0 10,3-17-3,-3 17 4,0 0 2,0 0-8,0-17 3,0 17 8,0 0-11,1-17 3,-1 17 14,0 0-18,10-21 2,-10 21 6,2-20-3,-2 20-16,1-19 15,-1 19-1,5-20-1,-5 20 4,3-21 17,0 9-24,-3 12 1,6-21 3,-6 21-2,7-22-1,-7 11 2,4-6 1,-4 17-12,0-24 11,10 12 12,-10 12-12,3-17-5,-3 17 14,1-17-7,-1 17-2,0 0 4,6-22-3,-6 22-29,0-12 31,0 12 7,0 0-9,0 0 5,5-16-22,-5 16 24,9-12 0,-9 12-10,0 0 6,0 0 13,0 0-15,0 0 3,0 0 6,0 0-11,0 0 11,0 0-9,0-17 1,0 17 3,0 0-6,0 0 7,0 0-7,0 0 3,0 0-13,0 0 12,0 0-1,0 0 1,0 0 2,0 0 0,0 0-5,0 0 7,0 0-3,0 0-4,0 0 1,0 0 2,0 0-5,0 0 4,0 0-1,0 0 10,0 0-12,0 0-1,0 0-5,0 0 10,0 0 2,0 0-5,0 0 3,0 0 1,0 0-1,0 0-1,0 0-4,0 0 3,0 0-5,0 0 3,21-2-7,-21 2-15,0 0-11,37 4-9,-37-4 0,39 0 1,-22 5 3,-3-1-10,10 1 8,-8-2-30,-16-3 0,36 8-9,-22-2 5,10 2 33,-10-1-45,-2 2 8,-12-9-12,18 6-21,-18-6 10,11 7-3,-11-7 2,0 0 6,0 0-5,0 0-16,20 2-17,-20-2-29,0 0-25,0 0-27,0 0-18,0 0-54,0 0-206,0 0-539,0 0 239</inkml:trace>
  <inkml:trace contextRef="#ctx0" brushRef="#br2" timeOffset="1.47987E6">18958 12734 152,'0'0'157,"0"0"-4,0 0-13,0 0 18,0 0-2,0 0 7,0 0 0,0 0 17,0 0-12,0 0-14,0 0-6,0 0-5,10-8-2,-8 3-5,0 1-4,1 1 6,-3-2-15,3-2-10,4-2-9,-4-1 0,-2-2 3,2 1-11,3 0-6,-5-5-12,3-1-6,-4 5-10,0-1 0,3 8 1,-4-6-7,-1 0-12,-2 0-7,1 2-3,3 10-4,-4-10-10,-3 3-10,-3 2-6,-3 1-6,-3 6-5,-5 1 13,0 1-15,-1 7 1,7-6-3,1 0-11,1 0-20,0 7 21,-5 8 5,-2-2-2,3-3-4,-1-2 0,8-4-3,5-4-2,-1 1 1,3-1-3,-2-3 3,3 2 3,-1 0-1,2-1-2,1-1 8,0-3-3,-2 3 3,2-3 1,0 0-13,6 3 27,-1 5 2,0-7 6,1-2 10,1-3 2,1 1 2,2 1 4,-2-2 12,1 3 7,-4-4-22,5-2 22,14-10-65,-3 3 12,3-3-3,14-4 21,-17 6-19,-1 0 15,-6 7-7,-4 0 5,2 3 12,-4 2-13,-1 6-8,-3-6 5,0 1-2,-4 2-6,3-1-5,0-3-3,-3 4-6,0 0 7,0 0-1,0 0 0,3 9 2,-6-6 11,3 4-8,-1 3 0,-1 2 1,-1-3 3,3 4-10,0-1 7,-4-1 0,4 2 0,0-1-2,4 6 11,-4-5-13,2-7-8,-1 6 0,1 1-12,2 10 0,0-11 0,0-8 2,2 8 6,4-2 0,0 2 3,5-3 3,-4-1-3,3-3 9,1-1-27,9 2-110,2-2 7,1-2 21,2-1 19,-2-2-53,-3 2-51,0-6-115,-3 2-353,6 1 156</inkml:trace>
  <inkml:trace contextRef="#ctx0" brushRef="#br2" timeOffset="1.48083E6">19634 12822 14,'3'-4'150,"0"-1"6,1 3-3,5-5-10,-1-3 0,-5 5-10,5-9-7,2-2-2,-3 1-12,2 0 5,-1-10-8,1 10 5,-4 1 1,0-1-13,-3 3-7,-2 3-8,0-1-13,-1 2-6,-5 2 10,-1 0-28,-3 2-5,-5 4-12,-6 7 4,-8 3 5,4 2-13,-1 5-1,-7 7-7,6-7-15,6 2-2,-3-1 3,7-1-4,-4 3-4,7 1 8,11-8 0,-7 1-7,5 0 4,1-3 2,2 0-2,5 5 2,0-4 3,0-9 1,2 4 2,12-1 3,-3-7 0,6 1-5,4-6 10,-2 5 12,1-7-20,1-6 2,0 2 7,-3-3-12,4 3-1,-5-7-1,-2 0 10,1 3-3,-2 0 22,-8 7 7,0 1 2,-2 0 0,-6 4-3,5-2-8,0 1-8,-4 4-8,1 1 1,-3 0-14,0 0 17,0 0-14,-10 19-4,6-3 8,-8 7 11,3-8-19,5 2-2,-2 0 1,1-1 3,3 9-6,1-8 4,1-2-6,3 2-3,2 1 2,6 2-10,-1-6-12,7 3-20,0-5-29,7 0-5,4-4-25,-1-5-15,1-3-7,2-1-9,-1-4 7,8-7-9,-2-2-6,-8-1-1,9-6 9,-2-4-2,-3-9 8,0 5 29,-2-4 7,-5 12 16,3-21 14,-1-5 7,2 8 1,-1 1 44,-12 12 21,2 1 8,-4 1 13,-5 7 28,-2 5 14,1 2-3,-4 1-17,-2 4-4,-3 4-27,2 1 24,-10 11-7,-3 1-18,-2 10 30,-9 16 4,5-9-2,-5 12-10,3-6 7,-6 4-2,6 7 0,4-20-1,1-2-3,0 2 9,2-1-9,1-1-8,3-2 7,-4 2 5,2-5 2,6-4-8,0-6-2,1 3-6,0-5 0,1 3 10,1-7-9,3 0 17,-4 1-1,3-2 26,1 6 16,0-8-4,0 0 1,0 0-16,0 0 4,0 0-6,0 0-12,5-13 0,-2 9 5,4-2-20,3 0-5,0-2-7,1-4-5,-1 5-16,4-3 13,7 10-4,-7-9-6,6-1 3,0 3-7,0 2-2,-1 5-2,5-2 4,-10 6-7,-1 3 7,4-2-13,-6-2 0,2 7-11,-2 1 12,-3 2 3,1 1-5,-5-5 7,-1 6-9,-1 2 2,-2-6 3,-2 6 6,-4-1-3,-8 1 0,3-3 3,-2 6-3,-5-8-2,-6-2 0,7-3-12,-7 0 14,0 0 3,2-4-15,0-6 16,7 3 15,1 0-21,0 0 2,-1-4-16,7 2-2,-3 2-2,4-4-19,-1-1-14,1 3-46,2 0-6,4-1-47,1 3-39,4-9-38,3 3-26,3 0-166,11 0-451,-4-4 200</inkml:trace>
  <inkml:trace contextRef="#ctx0" brushRef="#br2" timeOffset="1.48176E6">20880 12744 111,'0'0'118,"-21"7"16,12 4-16,-8 4 26,0 1-26,-4 5-8,4 2-1,-7 19-10,5-20-9,1 2-3,-7 16 7,10-18 1,-1-7-2,-1 12-14,3-3 8,-2 7-2,4-7-15,-1-5-2,6-2-40,-4-2 31,4 0 0,1-6-8,2 1 3,-3-2-14,3 2 15,0-5 1,1-1 9,0-2 19,0 3 31,1-3-12,1 3 12,1-5 0,0 0-19,0 0-12,0 0-5,7-16-11,-1 10-3,1-7-13,3 10-3,-2-11-7,4 3-6,0-1 7,1 3-16,8-2-4,-4 5-10,-1 3 0,-1 0-7,6 3 7,-7 3-4,0 1-14,-4 2 9,3 2 7,-5-2-10,-1-8-1,-1 12 29,-2-1-36,2 1-1,-5-4 0,-1 3-3,-1-1-24,-2 3 36,0 4 4,-7-4-2,-1-1 6,-4 0-6,-4 0-2,4-3 2,-6-1-4,1 0-2,6-4-23,-2-2 20,-5 5 1,7-7-11,-3-3-11,7 0 3,1 3-20,0-5-8,1 3-24,-1 0-9,4 4-19,0-5-20,3 0-32,0 1-50,2 1-22,-3-2-179,6 1-440,-3 4 195</inkml:trace>
  <inkml:trace contextRef="#ctx0" brushRef="#br2" timeOffset="1.4827E6">21189 13251 234,'7'-9'222,"-2"1"-8,0 2-4,1-4-15,-1 3-14,1-4-21,-2 1-11,2-1 1,-2 4-10,-1 1-9,-1-1-10,3-12-7,-5 12-11,-3 1-14,3 6-11,-4-5-12,-4-1-3,-2 6-10,-6 0-1,-5 6-7,-3 2-6,-3 4-4,2 0-6,-2 3 3,2 6-6,1-10-15,6 5 17,-1 0 9,8-4-23,3 3-2,1-4-5,1-4 2,4 10 6,0-10-2,0-3-1,1 2 0,2 1 18,3-5 20,4 3 6,0 0 0,3-3-13,2 1 9,10 0-3,-8-6-6,6-4-6,3 2 28,-3-5-31,-1-2-5,3-1-20,-2 1 16,1 1 3,-11 3-2,0 4 4,-2-1 36,-2-1-38,-4 5-9,4-4-7,-3 2-1,-4 3-15,0 0 18,7-1-12,-7 1 1,-1 8-5,-2 0 3,0-1 1,3 5 1,-4 3 1,1 0-5,3 1 7,-4-1-8,4 4-3,0-2-1,4 0 11,-1 1-5,4-2 8,0 1-5,3-3-17,4 3 23,6 3-3,-2-6-1,4-12 9,1 8 2,3 1-13,3-4 4,2-2-3,-3-4 3,-2-1-3,3 0 1,2-9 2,6 1 6,-9-2-9,9-4-7,-12 0 7,0 4-3,-1-5-2,-4 0 15,1 2-4,-7 3 4,-4-2 4,-1-3-6,-4 10-2,-1 1-1,-2-6-3,-5-9-6,-4 12-4,-4-3 1,2 9-3,-12-3 0,0 4 2,-6 2-19,3 6 19,5 7 0,-7-4-2,5-4 6,3 5-14,4-2 11,1 1 0,0 2-14,6-5 17,3 1 10,-3 1-17,4-1 5,3-2 14,0 0-13,8 6 0,-2-6-2,1-5 4,3 1-19,3 3 19,-2-6 2,6 2-3,-1-2 7,-2-5 17,5 2-25,5-4-9,-9 0-2,1 4 2,-2-2 16,-4-1-8,-3 2 6,2 0-4,-5 2 4,-1 1-14,2-1 4,-2 1-2,-3 1 5,0 0-2,0 14 7,-4-10-12,-2-2 11,1 4-31,-1 3 24,3-1 5,-1 1-1,1-1-3,0 3 8,-1-1-9,4 9 8,3-9-1,-2 0 5,2-5 13,0 3-13,8 5-2,-1-4-20,4-3 28,-4 5 19,4-7-21,0 5-4,-1-4 10,1 0-8,-1 4-1,2-9-10,-2-4-15,-2 4-2,-1 0-14,0 4-10,-2-4-15,1-2-24,-4 2-21,0 0-35,0-2-53,-5 2-41,0 0-6,0-5-9,0 5-191,-14 3-475,0-4 209</inkml:trace>
  <inkml:trace contextRef="#ctx0" brushRef="#br2" timeOffset="1.48353E6">18523 12929 92,'-10'-4'167,"0"1"-1,2 3-15,2-4-6,2 3-6,-2 1-15,-1 0 4,7 0-30,-5 3-8,5-3 2,-6 2 12,6 2 12,0-4 7,0 0 12,4 8-1,3 0 13,0 4 2,-1-5 11,5 3 2,5 6 8,5-1-17,13 12 5,-9-10-9,10 3-14,0 1-39,6 3 48,2-7 24,21 14-43,1 6 38,-25-12 6,23 5-26,-18-8-28,16 12 8,6-1-1,-1-6-7,13 7 0,4-5-3,-1 6-5,4 3-35,1 14-5,-5-17-7,1-2-4,7-1 3,2 4-16,4 1-2,-8-1-23,8 2 13,-8-1 9,3-3-7,-4 15-8,2-13-8,-3-5 1,-3 20 7,0-27-12,-4 0-3,-6 3 3,2-3-15,-7 0 1,2 4-13,-1-5-5,-23-7-14,22 5 15,-21-2-2,-1-2 2,2 0 3,-7-1-20,1-3 28,-1-1 3,-13-1-29,0-5 27,-1 1-3,-3 0 6,-1 1 1,-4-3 10,-3-4-10,4 6 7,-8-7-12,-3-4 5,-1 7-19,2-2 22,-6 5-1,3-6-7,-1-5 3,-2 8 16,2-2-21,-6-1-9,6-1 4,-2 3-5,-4-2-8,4 2 0,-4-2-6,0 0-5,3 3-1,-3-3-13,4 0 13,-3 9-4,-1-9 0,0 0 0,0 0 9,0 0-14,0 0 4,0 0 10,2 3-14,-2-3 1,0 0-1,0 0 4,0 0 7,0 0-2,4 13 10,-4-13-4,0 0 4,0 0-26,0 0 21,0 0-16,0 0-5,0 0-18,0 0-23,0 0-5,0 0-26,0 0-26,0 0-43,0 0-91,-10-18 9,6 17-243,-2-6-565,-4 0 249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29T10:15:02.37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58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1" timeString="2022-03-29T10:17:59.875"/>
    </inkml:context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4646 3630 8191,'-31'-25'0</inkml:trace>
  <inkml:trace contextRef="#ctx0" brushRef="#br0" timeOffset="199.3165">4089 3725 8191,'-9'-8'0,"-1"-22"0,-1 30 0,-4-3 0,-3 15 0,4-20 0,-4-6 0,3 10 0,1-3 0,8 0 0,-8 1 0,1 0 0,-1 0 0,6 0 0,0 1 0,0 1 0,1-1 0,-3-1 0,6 3 0,-2-48 0,2 56 0,4-5 0,2 17 0,-2-17 0,-2-31 0,-2 36 0,4-5 0,1 16 0,-1-16 0,0 0 0,-5 5 0,5-5 0,4 5 0,-4-5-721,0 0-524,0 0-1349,-13-24 596</inkml:trace>
  <inkml:trace contextRef="#ctx0" brushRef="#br0" timeOffset="8852.3742">4494 4650 75,'0'9'235,"0"-9"-10,4 0 1,-8 9 2,4-9-8,0 0-13</inkml:trace>
  <inkml:trace contextRef="#ctx0" brushRef="#br0" timeOffset="17549.8013">3355 5818 69,'15'-5'196,"-4"-5"-6,2 9-14,-6-2-6,3 1 4,-2 1-27,12-10 0,-13 10-19,-1 1 27,-6-2 32,4 1-27,0-3 7,0 2-3,1 2 6,-5 0 29,0 0-27,5 0 13,-5 0 21,5-5-21,-5 5-4,0 0 9,0-3-3,0 3-8,2-3 4,-2 3-4,3-2-2,-3 2-5,0 0-9,0 0 6,0 0-9,0 0 9,0 0-24,0 0 30,0-5-41,0 5-12,-3-4 1,3 4-14,3-17-8,-6 17-10,3-7-1,0 7-48,0 0 31,-11-5-11,10 5-9,1 0 3,-6-3-1,3 1-18,3 2 0,-5 0-18,-1-4 16,-2-2 25,-8-12-38,-8 5-6,-10-16 47,-8-3-59,-23 1 4,27 8-6,-5 1-4,-5 4-22,-20-2 21,23 15 1,4-6-2,-3 8-8,2 0 24,-1 1-21,3 16 7,-1-5-16,0 5 7,-4 7-15,20-10 7,1-5-10,0 11 13,3 3-28,-13 14 2,20-13 7,4-23 1,-17 38 10,22-9-3,3-10 0,-2 9 3,1 3 0,8-9 5,-3 6 2,5-11 7,3 19-29,10 6 51,-10 9 21,22-9-14,2-2 8,3-5 37,2-4-26,23 21 23,-27-29-6,-8-7 3,-3 1-3,-3-1 12,7-7-7,-4 11-1,10 8-20,8 1-39,-5 2 51,-5-5-3,8 7-6,-7 4 17,-17-10-33,5-3 16,0-17 12,3 32 4,-11-11-32,-9 1 16,6 5-11,-6-25-17,-6 29-17,6-2 17,-10 17-10,3-22 0,-4-5 11,-10 5-10,3 0-2,-1-6 14,-5-3 6,2-1 9,-3-4 20,-5-4-21,-12 15 5,-3-23 24,0-4-23,-31 19 14,26-38-40,-19 7-11,-5-22 0,2 3 0,16-19 0,7 31 0,0 0 0,-28-10 0,36 12 0,18 5 0,-15-5 0,8 2 0,8 2 0,-3 1 0,4 8 0,7-4 0,3 3 0,-3 4 0,3-2 0,2-1 0,3 4 0,2 1 0,-11 6 0,11-6 0,-1-6 0,-5 5 0,6 1 0,6-8 0,-6 8 0,0 0 0,0 0 0,0 0 0,2 14 0,-2-14 0,0 0 0,-2 17 0,4-19 0,-3-13 0,1 15 0,0 0 0,-7-7 0,7 7 0,0 0 0,0 0 0,0 0 0,18 24 0,-22-26 0,4 2 0,0 0 0,0 0 0,-6-10 0,6 10 0,0 0 0,-1 12 0,1-12 0,-1-14 0,1 14 0,-2-2 0,1 12 0,1-10 0,0 0 0,0 0 0,0 0 0,-3-11 0,3 11 0,0 0 0,0 0 0,0 0 0,0 0 0,0 0 0,0 0 0,0 0 0,0 0 0,1-9 0,-1 9 0,0 0 0,-11-9 0,11 9 0,0 0 0,0 0 0,0 0 0,11 4 0,-11-4 0,0 0 0,0 0 0,0 0 0,0 0 0,0 0 0,0 0 0,-5 17 0,5-17 0,0 0 0,0 0 0,0 0 0,0 0 0,0 0 0,0 0 0,0 0 0,0 0 0,0 0 0,0 0 0,0 0 0,0 0 0,0 0 0,0 0 0,0 0 0,0 0 0,0 0 0,0 0 0,0 0 0,0 0 0,0 0 0,5-15 0,-5 15 0,0-10-280,0 10-186,0 0-95,0 0-103,10-2-373,-3 0-1124,-7 2 498</inkml:trace>
  <inkml:trace contextRef="#ctx0" brushRef="#br0" timeOffset="20259.5187">3678 4328 44,'-6'0'171,"0"2"11,6-2 36,-10 0-26,7 0 14,-2 2 25,2 0-6,3-2 12,-9-1 15,7-11 26,2 12 14,0 0 5,-9-10 14,9 10 0,0 0 1,-7 12-22,7-12-12,7-16-10,-7 16-46,0 0 6,9 13-36,0-10 2,3-5-17,3 6 9,8 1-40,-1 19 1,9-24-20,10-26-1,-3 33-34,7-1 10,-1-15-22,5 18-1,19-1-5,-18-1 35,-2-2-55,33 31 5,-43-40-1,2 2-6,-11-1 19,14 0-23,-5 6-1,-8-3-11,9 0 25,-19 12 69,8-15-53,-7-18 12,-8 21-24,4 4 28,-13-4-9,6 0 3,-2-4-7,-2 4-22,-3-1 8,1-3-66,-1 4 0,-3 0 0,0 0 0,0 0 0,7-10 0,-7 10 0,0 0 0,0 0 0,0 0 0,-4-16 0,4 16 0,-3-3 0,3 3 0,-7-10 0,-7-34 0,-2 31 0,5 1 0,-3-35 0,-6 32 0,-1-1 0,3 1 0,-5-2 0,-2-27 0,4 38 0,1-2 0,3 1 0,3 0 0,5-7 0,-1 11 0,5 2 0,-5 13 0,10-12 0,-7-11 0,7 11 0,-7 0 0,7 0 0,0 0 0,-1-5 0,1 5 0,0 0 0,0 0 0,0 0 0,0 0 0,11 14 0,0-11 0,3-8 0,9 17 0,4 1 0,8 13 0,2-5 0,-2 7 0,-10-15 0,2 4 0,28 52 0,-27-54 0,-3-7 0,-5 10 0,4 3 0,-8-14 0,2 15 0,-4-2 0,-4 4 0,1-1 0,-5-12 0,-1 18 0,-3 2 0,-2 18 0,-6-24 0,-4 3 0,-4-4 0,-3 3 0,0 2 0,-21 4 0,-3-19 0,-19 26 0,19-16 0,3-19 0,-3 22 0,3-5 0,0-5 0,14-9 0,10-6 0,1 9 0,2-10 0,4 6 0,0-4 0,0 1 0,4-2 0,-2 0 0,3 25 0,-2-32 0,4 5 0,0 0 0,0 0 0,-13-9 0,13 9 0,0 0 0,0 0 0,0 0 0,0 0 0,0 0 0,0 0 0,0 0 0,0 0 0,0-5 0,0 5 0,0 0 0,0 0 0,0 0 0,4-15 0,-4 15 0,0 0 0,3-2 0,-3 2 0,0 0 0,0 0 0,0 0 0,3-10 0,-3 10 0,0 0 0,0 0 0,0 0 0,0 0 0,0 0 0,0 0 0,7 16 0,-7-16 0,0 0 0,0 0 0,0 0 0,3-8 0,-3 8 0,1-28 0,-1 28 0,0 0 0,0 0 0,0 0 0,0 0 0,0 0 0,0 0 0,0 0 0,0 0 0,0 0 0,-2 26 0,2-26 0,0 0 0,0 0 0,0 0 0,2 14 0,-3-12 0,1-35 0,0 33 0,0 0 0,0 0 0,0 0 0,0 0 0,0 0 0,0 0 0,0 0 0,0 0 0,0 0 0,0 0 0,0 0 0,0 0 0,-1 25 0,1-25 0,1 6 0,-1-6 0,0 0 0,0 0 0,0 0 0,0 0 0,0 0 0,0 0 0,0 0 0,0 0 0,0 0 0,0 0 0,0 0 0,0 0 0,0 0 0,0 0 0,0 0 0,0 0 0,0 0 0,0 0 0,-3-29 0,3 29 0,0 0 0,0 0 0,0 0 0,0-3 0,0 3 0,0 0 0,0 0 0,0 0 0,0 0 0,0 0 0,-3 19 0,3-19 0,0 0 0,0 0 0,0 0 0,0 0 0,0 12 0,0-12 0,0 0 0,-4 32 0,6-37 0,-2 5 0,0 0 0,0 0 0,0 0 0,0 0 0,0 0 0,-2-21 0,2 21 0,7 0 0,-7 0 0,0 0 0,0 0 0,0 0 0,0 0 0,0 0 0,0 0 0,0 0 0,0 0 0,-3-8 0,3 8 0,0 0 0,-2-29 0,2 34 0,0-5 0,0 0 0,0 0 0,0 0 0,0 0 0,0 0 0,0 0 0,0 0 0,0 0 0,0 0 0,0 0 0,5-10-466,2-7-288,4-9-409,1-1-1257,0 1 556</inkml:trace>
  <inkml:trace contextRef="#ctx0" brushRef="#br0" timeOffset="24401.7598">4443 6371 275,'0'0'372,"0"8"-10,-5-8-5,2-12 1,3 12-14,0 0 1,-7 8-6,7-8-3,-1 4-3,1-4 13,0 0-37,-2-17-13,2 17-42,0 0 17,-6 17 56,6-17-81,0 0-15,0 0-57,0 0 40,0 0-16,6 3 4,-6-3-19,4 0 57,-4 0-58,3 2-3,-3-2-39,6 2 15,-6-2 24,5 3-36,1 0-9,8-2-1,6-1-99,5 7-34,-1-7 0,3-5 0,0 6 0,18-2 0,-2-5 0,1 8 0,1-5 0,25 1 0,-20 0 0,23-29 0,-25 32 0,1-1 0,-4 0 0,23-9 0,-27 9 0,4-4 0,-1-1 0,-5-10 0,-1 14 0,6-4 0,-5 1 0,9 0 0,18-13 0,-22 17 0,2-3 0,-16 1 0,15-3 0,-4-2 0,-13 6 0,0 1 0,-1 13 0,-9-16 0,-2-8 0,-4 6 0,-2 5 0,5-5 0,-9 3 0,3 1 0,-5-2 0,-4 3 0,9 3 0,-9-3 0,5-3 0,-5 3 0,0 0 0,7 0 0,-7 0 0,0 0 0,0 0 0,7-1 0,-7-6 0,0 7 0,0 0 0,0 0 0,0 0 0,0 0 0,0 0 0,0 0 0,0 0 0,0 0 0,0 0 0,-5 11 0,5-11 0,0 0 0,0 0 0,0 0 0,-9-38 0,8 38 0,-1 0 0,2 0 0,0 0 0,-1-5 0,1 5 0,0 0 0,0 0 0,0 0 0,-6-19 0,-2 15 0,-2-11 0,-12-3 0,-8-18 0,-1-5 0,-1 9 0,-2-1 0,17 6 0,-19-3 0,1 1 0,10 11 0,-1 0 0,3 11 0,-1-10 0,1-1 0,-15 14 0,24-10 0,4 0 0,4 9 0,1 0 0,-1-7 0,2 9 0,1-1 0,-5 1 0,8 3 0,1-7 0,-1 7 0,0 0 0,0 0 0,0 0 0,0 0 0,0 0 0,0 0 0,0 0 0,0 0 0,17-17 0,-14 24 0,4 2 0,7-5 0,7 12 0,6 1 0,15 6 0,-2 2 0,3 0 0,0-6 0,-4 3 0,-2 15 0,1-21 0,-2-4 0,-10 2 0,-1 4 0,8 11 0,-8-13 0,-2-11 0,2 10 0,-6 0 0,-5 3 0,-1-5 0,-3-3 0,1-1 0,-1-2 0,-6-7 0,2 8 0,-2 4 0,1 6 0,-1-5 0,0 4 0,-3 2 0,1-1 0,-4-2 0,1 1 0,-3 0 0,-2 3 0,0 4 0,-1-13 0,-5 13 0,-4 1 0,-6-1 0,2 1 0,-12 18 0,6-26 0,-10 8 0,3 3 0,5-15 0,3-14 0,-1 14 0,5 1 0,-4-16 0,11 11 0,2 1 0,-2-4 0,7-1 0,6-9 0,-5 9 0,2 0 0,4-5 0,-3 7 0,0-4 0,3-3 0,-4 2 0,1 8 0,3-10 0,0 0 0,0 0 0,0 0 0,-7-3 0,7 3 0,0 0 0,0 0 0,0 0 0,0 0 0,0 0 0,0 0 0,0 0 0,0 0 0,0 0 0,-2 5 0,2-5 0,0 0 0,0 0 0,0 0 0,0 0 0,0 0 0,0 0 0,0 0 0,0 0 0,0 0 0,0 0 0,0 0 0,0 0 0,0 0 0,-2 8 0,2-8 0,0 0 0,0 0 0,0 0 0,0 0 0,0 0 0,0 0 0,0 0 0,0 0 0,0 0 0,0 0 0,0 0 0,0 0 0,0 0 0,0 0 0,0 0 0,0 0 0,0 0 0,0 0 0,4-18 0,-4 18 0,0 0 0,0-7 0,0 7 0,0 0 0,0 0 0,0 0 0,0 0 0,0 0 0,0 0 0,-6 17 0,6-17 0,0 0 0,0 0 0,0 0 0,0 0 0,0 0 0,6-31 0,-14 35 0,8-4 0,0 0 0,0 0 0,0 0 0,0 0 0,0 0 0,0 0 0,0 0 0,0 0 0,6 27 0,-4-27 0,-2 0 0,0 0 0,0 0 0,0 0 0,0 0 0,0 0 0,0 0 0,0 0 0,6 0 0,-6 0 0,0 0 0,0 0 0,0 0 0,0 0 0,0 0 0,0 0 0,0 0 0,0 0 0,-2-13 0,2 13 0,0 0 0,-2 18 0,2-18 0,0 0 0,0 0 0,0 0 0,0 0 0,0 0 0,0 0 0,0 0 0,0 0 0,0 0 0,0 0 0,0 0 0,0 0 0,0 0 0,0 0 0,0 0 0,0 0 0,8-10 0,-8 10 0,0 0 0,0 0 0,0 0 0,0 0 0,0 0 0,0 0 0,0 0 0,0 0 0,0 0 0,0 0 0,0 0 0,0 0-263,0 0-201,-1-9-48,2 6-161,5 1-374,2-2-1133,-3 1 501</inkml:trace>
  <inkml:trace contextRef="#ctx0" brushRef="#br0" timeOffset="25404.6731">7032 5921 232,'0'0'369,"3"1"-39,-1-3 31,-2 2-5,0 0 45,1-13-26,-1 9-6,1 4-39,-2-10-26,1 10-19,0-5-18,-4 5-17,4 0-10,0 0-12,0 0-12,0 0-16,0 0-23,-2-5-16,-1 3-9,-1-3-38,-4 0 39,-1 5 61,-10-12-80,-4 6-2,-18-9-1,5 4-17,13-3-10,-19 12-12,1-3-11,-1 9-11,18 2-5,3-3-9,-3 6 6,1 3-5,-1 1-14,7 3-5,3-14 0,2 18-35,0 1 19,-7 26 34,10-31-37,3-11-10,2 22 0,3-1 5,2-11-5,2 9-5,0-5 11,4 10 3,-3-9-14,7 0 5,1 2-11,-1-1 13,4-3 46,4-3-51,0 0 1,4-2 1,-2-6 21,5 7 40,-7-9-12,1-18 10,-8 14 18,4 1 34,-3 0 24,-3-6-100,9-5-43,-9 3 0,3-1 0,0-3 0,2-10 0,-4-3 0,5-3 0,-6-6 0,1 1 0,-4 8 0,0-3 0,4 3 0,-9 5 0,1-37 0,-9 41 0,9 6 0,1-10 0,-3 11 0,-1 5 0,0-1 0,0 3 0,0-14 0,0 14 0,0-3 0,0 3 0,0 0 0,0 0 0,0 0 0,0 0 0,7 12 0,-7-12 0,1 8 0,-3 1 0,8 6 0,5 7 0,-4 5 0,4 4 0,-1-1 0,1-5 0,1-3 0,0 0 0,-3-5 0,2 12 0,-4-20 0,1-1 0,4 5 0,6 8 0,5 0 0,2-2 0,0-4 0,-11-1 0,5-4 0,-1 1 0,-7-4 0,-2 0 0,3-4 0,5 1 0,0 7 0,-3-8 0,-4-3 0,-6 3 0,5-1 0,-1-16 0,-1 19 0,-7-5 0,16 9 0,-14-9 0,-2 0 0,12 0 0,-12 0 0,3-5 0,-3 5 0,3 0 0,-8 9 0,5-9 0,5 1 0,-5-1 0,0 0 0,0 0 0,0 0 0,8-10 0,-8 10 0,0 0 0,7-7 0,-7 7 0,0 0 0,0 0 0,0 0 0,0 11 0,0-11 0,0 0 0,-8 27 0,8-27 0,0-23 0,0 23 0,0 0 0,-3-3 0,3 3 0,0 0 0,0 0 0,0 0 0,1-5 0,-1 5 0,0 0 0,0 0 0,0 0 0,5-28 0,-4 35 0,-1-7 0,0 0 0,0 0 0,0 0 0,0 0 0,5 9 0,-5-9 0,0 0 0,6 5 0,-6-5 0,0 0-1366,9 0-1478,-9 0 654</inkml:trace>
  <inkml:trace contextRef="#ctx0" brushRef="#br0" timeOffset="26343.6">8637 5126 276,'0'0'419,"0"-2"26,0 2 17,0-7 6,0 7-9,2-15-15,-2 15 4,2-2-32,1-3-16,-3 5-34,0 0-28,0 0-7,0 0-67,5-5-29,-5 5-46,0 0-1,0 0-15,0 0-3,-4 17 17,3 9 42,1 1-8,-3 9 24,-1-4-19,-1 4-12,-3 12-63,2 3 38,-1-23-151,0 26-38,2-20 0,-9 48 0,9-30 0,8-6 0,-10 14 0,1-7 0,1 0 0,-1 1 0,2-8 0,-3 9 0,4-2 0,0-4 0,-4-3 0,4-20 0,-1 20 0,1-15 0,-2 21 0,5-31 0,-2-21 0,-5 23 0,7-8 0,3 0 0,-5-5 0,2-3 0,0 1 0,-1-2 0,1-6 0,0 0 0,0 0 0,3 5 0,-3-5 0,0 0 0,0 0 0,0 0 0,0 0 0,0 0 0,-2-36 0,0 33 0,-1-1 0,6-15 0,-3 8 0,2-17 0,4-3 0,-6-1 0,16-9 0,-13-9 0,2 1 0,-1 14 0,2-12 0,5-13 0,1 4 0,6-22 0,-10 36 0,12-38 0,-6 23 0,-1 6 0,-3-2 0,2 0 0,-3 4-81,1-9-76,-5 5-3,7-1 29,1 2 8,0 8 11,-1-3 23,-4 13 21,2 1 23,1-65 25,-4 80-25,-2 5 36,-1 2 3,-1-1 7,1-5 14,0 6 25,-1 3 6,1 5 17,-1-6-2,1-26 21,-4 33 0,4 2-13,-2-11-1,-2 11-22,5 2-9,-5-2-32,0 0 34,0 0-3,0 0-50,0 0 48,7 12-33,-2-3 27,-1 1 5,4 14 12,1-2-22,10 19-1,-10-15 9,-2-23 6,3 29-1,1-1 0,0 3 2,6 10-32,0-3-6,0 8 0,-2-6 0,7-30 0,0 68 0,-8-28 0,7 1 0,-8 1 0,-2-25 0,2 27 0,0 1 0,1 32 0,-3-51 0,-2-12 0,2 16 0,0-9 0,-5-8 0,8 18 0,-6-15 0,-6 2 0,6-2 0,2-4 0,-6-7 0,0 0 0,6-3 0,-8-3 0,0-3 0,1 0 0,-1 0 0,-1 0 0,2-4 0,-3-5 0,0 0 0,3 4 0,-2 16 0,-1-20 0,0 0 0,0 0 0,0 0 0,0 0 0,0 0 0,0 0-123,0 0-143,0 0-67,5-29-25,-5 29-38,0 0-18,0 0-22,-6-4-56,-3-24-41,-1 21-274,-1-3-874,-4 8 387</inkml:trace>
  <inkml:trace contextRef="#ctx0" brushRef="#br0" timeOffset="26784.5137">8724 5750 21,'0'0'429,"0"0"-9,-9-3-12,9 3-16,0 0-13,0 0-9,5-32-24,-5 32 0,0 0-31,12 10-5,-2-3-12,4-3 2,-11 1-23,20-3-4,-1-2 27,-6 4 1,1-1 1,-3 0-32,8-1 22,-7-7 35,1 8 7,7 1-25,-2 6-8,0-13-23,3-13-25,2 18-213,-7-2-40,-5 0 0,6 0 0,-5 0 0,-5 0 0,5 0 0,1-2 0,1 2 0,-1 0 0,-1 0 0,-6-1 0,-1-5 0,-1 6 0,-7 0 0,7 12 0,-3-12 0,-4 0 0,7-8 0,-7 8 0,12 0 0,-12 0 0,1-4 0,-1 4 0,0 0 0,-3-8 0,3 8 0,0 0 0,0 0 0,0 0 0,0 0 0,0 0 0,0 0 0,0 0 0,0 0 0,5 17 0,-5-17 0,0 0 0,4 3 0,-4-3 0,0 0 0,0 0 0,0 0 0,-2-12 0,2 12 0,0 0 0,0 0 0,0 0 0,0 0 0,0 0 0,0 0 0,0 0 0,0 0 0,0-12 0,0 12 0,0 0 0,0 0-582,0 0-687,-7 18-1373,7-18 607</inkml:trace>
  <inkml:trace contextRef="#ctx0" brushRef="#br0" timeOffset="28546.0356">11307 5136 103,'4'0'305,"2"2"24,-2-5-38,-1 9-10,-3-6-14,5-6-4,-5 6-8,2-4-20,2-23-2,-4 32 36,0-5-57,3 0-2,-3 0-6,0 0-1,0 0-59,0 0 67,0 0-7,0 0-31,0 0 23,0 0-1,3-2-19,-3 2-12,0 0 3,-3-8-65,-1 1-8,0-3-10,-3-23-12,-2 21-25,2 7 13,1-5-11,-6 2-2,-1-3-5,-9 1 17,-1 3-25,1-8-10,-16 11 0,9 4 1,-14 0-5,12 4-5,-6-9-1,9 15-35,1 2 32,5 5 5,-14 9-13,11-9-7,1 1-30,2 4 33,-9 7 0,12-10-6,4-17 2,-1 20-2,4 0-4,6-23 0,-4 23 1,3-5 5,4-1 15,0 2-15,7-15 2,-5 10-6,2-2 9,0 3 16,4-5-10,2 5 4,3-1-27,1-7 44,8 9 21,1-4-29,2 4 10,5-11 39,0 1-42,13 15 7,1-18 1,0-20 10,-17 27 8,20 5 20,-6-19 5,-2 22-1,-13-7 4,-3 1 16,-7-5-22,0 5 2,4 9-26,-3 0 4,-2 4-1,2-2-3,-3 6 8,-1-6-39,-2 3 29,4 25 21,-10-30-30,-2 6 0,-2-9 12,0 2-25,4-4 13,-7 4-14,-5-6 3,-4 11 48,2-3-45,-7-6 11,1-1 12,-4-1-4,-7-1 44,1-5-7,-11-12 0,1 12-26,-2-4-54,-3 6-7,4-20 0,-1-9 0,0 13 0,12-3 0,-15 8 0,7-13 0,2-21 0,11 32 0,0-2 0,6-11 0,-4 13 0,8-2 0,10 4 0,-6 0 0,2 12 0,0-16 0,7 6 0,-5-4 0,-1 1 0,3 5 0,3-2 0,-6-4 0,0 15 0,6-11 0,-5-34 0,2 38 0,3-4 0,0-8 0,0 8 0,0 0 0,0 0 0,0 0 0,0 0 0,0 0 0,0 0 0,0 0 0,0 0 0,-2 24 0,2-24 0,0 0 0,0 0 0,0 0 0,3-24 0,-3 24 0,0 0 0,0 0 0,0 0 0,0 0 0,0 0 0,0 0 0,9 3 0,-9-3 0,0 0 0,0 0 0,0 0 0,0-15 0,0 15 0,0 0 0,7 24 0,-7-24 0,-2-20 0,2 20 0,0 0 0,0 0 0,0 0 0,0 0 0,0 0 0,0 0 0,7 64 0,-9-71 0,2 7 0,0 0 0,0 0 0,0-34 0,-3 34 0,3 0 0,0 0 0,0 0 0,0 0 0,0 0 0,-6-2 0,6 2 0,0 0 0,3-22 0,-6 23 0,3-1 0,0 0 0,0 0 0,0 0 0,0 0 0,0 0 0,0 0 0,0 0 0,0 0 0,0 0 0,0 0 0,0 0 0,0 0 0,0 0 0,0 0 0,0 0 0,0 0 0,0 0 0,0 0 0,0 0 0,0 0 0,0 0 0,0 0 0,0 0 0,9 37 0,-11-40 0,2 3 0,0 0 0,0 0 0,0 0 0,0 0 0,0 0 0,0 0 0,0 0 0,2-17 0,-2 17 0,0 0 0,0 0 0,0 0 0,0 0 0,0 0 0,0 0 0,3-4 0,-3 4 0,0 0 0,0 0 0,0 0 0,0 0 0,0 0 0,0 0 0,0 0 0,0 0 0,3 15 0,-3-15 0,0 0 0,0 0 0,0 0 0,-3-25 0,3 25 0,0 0 0,3-21 0,-3 21 0,0 0 0,0 0 0,0 0 0,-3 26 0,3-26 0,0 0 0,0 0 0,-2 4 0,2-4 0,0 0 0,0 0 0,0 0 0,0 0 0,0-37 0,2 24-1366,1-4-1478,3-13 654</inkml:trace>
  <inkml:trace contextRef="#ctx0" brushRef="#br0" timeOffset="31493.1262">14826 5646 5735,'-9'6'100,"9"-6"-54,3 2-3,-6 1-19,0-4-17,2 2 18,-2 2-24,6 1 38,-6-2-9,3-2 18,-20 3 56,5 2-22,1-13 4,-23 24 8,-1-1-5,-27 12-13,30-3 27,11-26 2,-33 48 4,16-17 10,3 9-5,-3-5-12,1-16 13,5 20-28,3 2 19,-7 29 16,17-35-11,8-9-19,0 7-43,-1 14 57,7-11 1,0 24-92,7-2-15,7 3 0,-3-4 0,12 0 0,-6 1 0,4 0 0,1 0 0,5-3 0,3-8 0,7 30 0,-6-27 0,-2 5 0,-2-23 0,5 8 0,-2 0 0,3-3 0,12 36 0,-12-49 0,-5-6 0,-4-1 0,2-4 0,0 1 0,-4-5 0,0 2 0,-7-2 0,3-2 0,-3 4 0,3-9 0,-6 4 0,2-1 0,-2-2 0,3-12 0,-7 11 0,5 0 0,15-5 0,-8-4 0,-2 0 0,2-4-178,3-8-1158,11-17-1447,-12 20 640</inkml:trace>
  <inkml:trace contextRef="#ctx0" brushRef="#br0" timeOffset="53753.5547">18034 6238 7157,'-5'9'-53,"-1"3"11,3 7 26,-1-2 36,8 12-12,-18-5 38,4-17-28,-7 20 14,3-5 20,7-22 13,-10 24-12,-1 0-5,-3-5 35,-2 3-21,2-20-1,-3 11 11,0 0 12,-12 15 21,12-24-24,1-7 7,-5 7 28,1 0-65,-15-9-51,14 6 0,-1 1 0,-10-5 0,12-1 0,-8-34 0,12 40 0,-2-2 0,10 2 0,-2-6 0,-3-12 0,6 15 0,4-2 0,6 2 0,-6-1 0,4-4 0,0 5 0,1-1 0,5 0 0,0 2 0,-7-1 0,7 1 0,-2-2 0,2 2 0,-5-4 0,5 4 0,0 0 0,-3 7 0,2-27 0,-3 22 0,4-2 0,0 0 0,0 0 0,0 0 0,0 0 0,0 0 0,0 0 0,0 0 0,0 0 0,-2 12 0,2-12 0,0 0 0,0 0 0,0 0 0,6 8 0,-6-8 0,0 0 0,0 0 0,0 0 0,0 0 0,0 0 0,0 0 0,0 0 0,0 0 0,0 5 0,0-5 0,0 0 0,3 2 0,-3-2 0,0 0 0,0 0 0,0 0 0,4-12 0,-4 12 0,0 0 0,0 0 0,0 0 0,0 0 0,0 0 0,0 0 0,0 0 0,0 0 0,0 0 0,0 0 0,0 0 0,0 0 0,0 0 0,0-7 0,0 7 0,0 0 0,7-7 0,-7 7 0,0 0 0,0 0 0,0 0 0,0 0 0,0 0 0,0 0 0,0 0 0,0 0 0,-3-15 0,3 15 0,0 0 0,-7 16 0,7-16 0,0 0 0,0 0 0,0 0 0,0 0 0,0 0 0,0 0 0,0 0 0,0 0 0,3 10 0,-3-7 0,0-3 0,-4 4 0,4-4 0,0 0 0,0 0 0,0 0 0,0 0 0,0 0 0,0 0 0,0 0 0,0 0 0,4 3 0,-4-3 0,0 0 0,0 0 0,0 0 0,0 0 0,0 0 0,0 0 0,0 7 0,0-7 0,0 0 0,0 0 0,0 0 0,0 0 0,0 0 0,0 0 0,0 0 0,0 0 0,0 0 0,0 0 0,0 0 0,0 0 0,0 0 0,0 0 0,0 0 0,0 0 0,0 0 0,0 0 0,0 0 0,0 0 0,0 0 0,0 0 0,0 0 0,0 0 0,7-9 0,-7 9 0,-3-5 0,3 5 0,0 0 0,0 0 0,0 0 0,0 0 0,0 0 0,0 0 0,-2 10 0,2-10 0,0 0 0,0 0 0,0 0 0,0 0 0,0 0 0,0 0 0,0 0 0,0 0 0,2-10 0,-2 10 0,0 0 0,-7 19 0,7-19 0,0 0 0,0 0 0,0 0 0,0 0 0,0 0 0,0 0 0,0 0 0,0 0 0,0 0 0,0 0 0,0 0 0,7 2 0,-7-2 0,0 0 0,0 0 0,0 0 0,0 0 0,0 0 0,0 0 0,0 0 0,0 0 0,0 0 0,0 0 0,0 0 0,0 0 0,0 0 0,-4-18 0,4 18 0,0 0 0,0 0 0,0 0 0,0 0 0,0 0 0,0 0 0,0 0 0,0 0 0,0 0 0,0 0 0,0 0 0,7 0 0,-7 0 0,0 0 0,0 0 0,0 0 0,0 0 0,0 0-327,0 0-331,0 0-543,0 0-1302,9-27 576</inkml:trace>
  <inkml:trace contextRef="#ctx0" brushRef="#br0" timeOffset="56275.6512">18564 4362 5410,'-7'1'152,"9"-2"-73,-2 3 10,2-2 24,-2 0-43,-6-3 28,9 1-39,-3-2 20,-1 4 6,1 0-34,-3-6-1,3 6-1,0 0 6,0 0-42,0 0 37,0 0 0,0 0-27,0 0 29,0 0-34,0 0 28,0 0-9,0 0 46,0 0-55,0 0 15,0 0-23,-17-19 1,13 19 19,4 0-23,-10 2-4,10-2-1,-21-4-3,-6 1 13,6 1-10,0-13 0,3 16-2,-2 1 6,-3-2-10,2-2 18,4 0 1,-4 3-32,6 2 19,9 3 81,-11-7-94,1 13 5,3-10-28,3-4 30,7-1 9,3 3-13,-13-2-2,5 3 44,8-1-48,-10-11-7,10 11 8,-10 8 0,-10 1-39,13 0 45,-3-9-7,-4 16 9,-7 4 0,2-2-20,-2-4 25,-2 11-13,0-4-8,1-3 22,2 8 53,0-10-59,-1 2-8,4-2 9,5-7-3,-4 14-1,3-10 4,-2-28 1,-5 33 5,10-2-9,3-11-2,-7 9-4,4-2 6,8 0-30,-8 1 27,8 0 10,-12 4-5,3-3 2,5-2-12,-4 1 9,-5 31 2,2-32-22,6-2 26,2 9 111,-1-9-116,-1 5-10,1-6-56,1 4 64,-7 17 10,8-20-7,1-9-6,-1 8-14,4 1 22,-10-13-11,10 13 9,0-4-3,-5 3 32,6 0-33,6-2 4,-7 1-7,0 2 6,7-3-17,-4 2 23,-2 9-6,2-5-27,-3-7 27,7 11 49,-4-8-46,-3-3 3,6 3-18,-5 3 19,9 5 3,-7-10-2,-3-7-12,0 0 13,11 0-3,-7 27 1,-1-22-1,1-4-2,-4-1-22,0 8 28,17-28-1,-17 20 3,10 18 3,-4-11 29,-3 0-39,6-9-7,-3 9-8,-3-2 7,1 3-36,0-2 42,3 5 2,-3-9-39,1 5 43,8 17 39,-5-21-55,0-16 10,-8 13 59,17 10-68,-7-21 2,0 18-1,-2-6-7,-8 4-58,13 0 74,1 6 16,-1-5-12,0-3 17,2 1-18,-4-4 3,0-12-4,-11 12 16,16 9-12,1-3 13,-9-5-20,-8-1 16,13 4-32,-7-4 7,1 14 81,-7-14-73,9-4-18,-9 4-19,10 4 24,-2-18 3,-8 14 7,18-10-1,-18 10-48,15 20 50,-3-29 7,1 20-4,7 3-4,-7-4 70,-2 0-53,16 6-4,-17-11-6,-3 0 19,-3-2-65,3 1 55,-1 4 2,-2-5-15,-4-3 9,22 23 7,-20-22-12,-2-1-11,0 0 0,10-5 0,-3 21 0,-3-15 0,-4-1 0,0 0 0,9 2 0,-1 21 0,0-18 0,0 1 0,0-4 0,-1 3 0,17-27 0,-24 22 0,6 15 0,-4-10 0,1 4 0,0-6 0,4 8 0,-3 0 0,8 17 0,-7-20 0,0 1 0,1-1 0,-4-1 0,4 8 0,-1-6 0,3-38 0,-8 29 0,8 31 0,0-4 0,-1-12 0,-4-5 0,4 1 0,-1 4 0,2-8 0,-1 8 0,0 2 0,-7 2 0,6-4 0,-2-12 0,3 12 0,-4 2 0,8 15 0,-8-19 0,1-9 0,-2 11 0,3 1 0,2 2 0,-5-9 0,-1-9 0,-1 12 0,2 0 0,6-2 0,-8 2 0,-1-2 0,-4 0 0,4 1 0,1-11 0,-3 18 0,0-7 0,3 0 0,-5-2 0,5-9 0,-6 15 0,3 0 0,-11 17 0,10-24 0,1-5 0,-4 8 0,4-3 0,3-6 0,-4 10 0,1-6 0,-14 10 0,13-8 0,8-1 0,-11 3 0,3 0 0,-7 1 0,5-6 0,2 2 0,-3 1 0,0-1 0,0 3 0,-5-1 0,0 0 0,-1-1 0,1-1 0,-4 16 0,6-21 0,-1-9 0,-6 11 0,8-1 0,6-5 0,-5 8 0,-2-4 0,-4 2 0,9-2 0,3-10 0,2 8 0,-10 10 0,10-10 0,-6 5 0,4 2 0,2-7 0,-13 3 0,9-1 0,-4-2 0,-1-7 0,9 7 0,-21 4 0,12 1 0,-2-5 0,4-7 0,-4 10 0,11-3 0,-17-3 0,17 3 0,-11 2 0,0 1 0,6-2 0,5-1 0,0 0 0,-14 0 0,14 0 0,-7 4 0,0 2 0,7-6 0,-8-1 0,8 1 0,0 0 0,0 0 0,-13-3 0,13 3 0,-9 17 0,5-18 0,-3-15 0,-4 12 0,8 3 0,-8 12 0,11-11 0,-13-6 0,-1 1 0,11 1 0,3 4 0,0 0 0,0 0 0,-18 0 0,18 0 0,-11 5 0,2-11 0,2 2 0,7 4 0,-11-7 0,4 1 0,-1 2 0,-1 2 0,-1 8 0,10-6 0,-14-35 0,-3 31 0,13 3 0,0-3 0,4 4 0,-13-7 0,-4 6 0,12 0 0,5 1 0,0 0 0,-12-9 0,5 6 0,0 0 0,3-1 0,4 4 0,-7-5 0,7 5 0,0 0 0,0 0 0,-17 0 0,17 0 0,0 0 0,-4-6 0,-6-26 0,0 30 0,3 1 0,-3-9 0,3 8 0,0 0 0,-1-1 0,-1-2 0,7-1 0,-6 3 0,8 3 0,-14-2 0,14 2 0,-11-4 0,1-7 0,2 9 0,2 1 0,-2-8 0,-1-35 0,2 47 0,0-3 0,-1 1 0,8-1 0,0 0 0,-19-1 0,19 1 0,-1 9 0,1-9 0,0 0 0,-20-7 0,20 7 0,-3 6 0,3-6 0,0 0 0,-18-6 0,14 1 0,-2-2 0,-1 0 0,-3-1 0,6 1 0,-6 2 0,-7-75 0,6 87 0,8-6 0,3-8 0,0 7 0,0 0 0,-16 9 0,16-9 0,2 21 0,-2-21 0,-4-2 0,4 2 0,0 0 0,0 0 0,0 0 0,0 0 0,0 0 0,0 0 0,-6-27 0,6 27 0,0 0 0,-8 5 0,8-5 0,0-17 0,0 17 0,0 0 0,0-1 0,0 1 0,0 0 0,0 0 0,0 0 0,5 14 0,-5-14 0,0 0 0,0 0 0,0 10 0,0-10 0,0 0 0,0 0 0,0 0 0,0 0 0,0 0 0,0 0 0,0 0 0,0 0 0,0 0 0,0 0 0,0 0 0,-15-1 0,19-8 0,-4 9 0,0 0 0,0 0 0,0 0 0,0 0 0,0 0 0,0 0 0,0 0 0,7 12 0,-5-38 0,-2 26 0,0 0 0,0 36 0,0-36 0,0 0 0,0 0 0,0 0 0,1 2 0,-1-2 0,0 0 0,0 0 0,0 0 0,2 18 0,-2-18 0,0 0 0,5-3 0,-5 3 0,0-30 0,0 30 0,0 0 0,0 0 0,0 0 0,0 0 0,0 0 0,0 0 0,0 0 0,0 0 0,0 0 0,0 0 0,0 0 0,-8 28 0,8-28 0,0 0 0,0 0 0,0 0 0,3 11 0,-3-11 0,0 0 0,0 0 0,0 0 0,0-24 0,0 24 0,0 0 0,0 0 0,0 0 0,0 0 0,0 0 0,0 0 0,0 0 0,0 0 0,2-19 0,-2 19 0,0 0 0,3-1 0,-3 1 0,0 0 0,0 0 0,0 0 0,0 0 0,0 0 0,0 0 0,0 0 0,0 0 0,0 0 0,0 0 0,0 0 0,0 18 0,0-18 0,5-29 0,-5 29 0,2-3 0,-1-14 0,7 9 0,0-9-1366,-4 6-1478,3-5 654</inkml:trace>
  <inkml:trace contextRef="#ctx0" brushRef="#br0" timeOffset="57512.7088">19394 4991 7004,'10'0'7,"-5"0"-35,2 1 16,4 2 26,-4-3-22,6 5 47,11-2-33,1-15 36,-4 13 75,9-1-70,-7-18-7,17 20 1,0-4-24,2 3 69,-14-2-67,0 5 14,-1-8-18,0 1 25,11-2-38,-20 3 23,-6-1 5,-4 1-30,2 0 36,1 13 24,-2-15-36,3-22 32,-10 26 9,3 0-3,-5-3 8,5 3 8,-5 0 2,0 0 4,2-3-84,-2 3 0,0 0 0,6-2 0,-6 2 0,-1-9 0,1 9 0,-9-8 0,1-6 0,-1 7 0,-8-18 0,-1-4 0,-4 12 0,9 3 0,4 8 0,-8-12 0,-4-25 0,0 38 0,14-1 0,0-6 0,0 10 0,2 2 0,-7-2 0,9 0 0,3-4 0,0 6 0,0 0 0,0 0 0,-7 0 0,7 0 0,0 0 0,0 0 0,0 0 0,0 0 0,0 0 0,0 0 0,0 0 0,17 0 0,-8 3 0,3 6 0,10-5 0,4 4 0,19 17 0,-23-23 0,0 3 0,1 0 0,-2-1 0,0 1 0,-6 0 0,-1-1 0,6 9 0,-9-6 0,-1-16 0,1 16 0,1 4 0,-4 6 0,-1-9 0,0-4 0,-4 10 0,1 1 0,9 30 0,-13-29 0,-1 1 0,-9 5 0,4-2 0,-1-7 0,-6 17 0,-1-3 0,-12 8 0,10-7 0,5-16 0,-9 16 0,0-6 0,23 34 0,-27-41 0,-1-19 0,6 25 0,-3-7 0,16 12 0,-8-18 0,-1-23 0,2 25 0,5-3 0,8-7 0,-9 7 0,2-3 0,4 0 0,-1 1 0,4 5 0,0-10 0,-7 9 0,7-9 0,0 0 0,0 0 0,0 0 0,0 0 0,0 0 0,0 0 0,0 0 0,0 0 0,0 0 0,0 7 0,0-7 0,11-53-1,-8 48-1364,7 0-1479,15-5 654</inkml:trace>
  <inkml:trace contextRef="#ctx0" brushRef="#br0" timeOffset="58297.3143">20846 4754 95,'4'-4'365,"-3"-4"-11,1-2-17,-4 6-40,2 4 28,-5 1 15,0-7-9,-3-43 4,-7 53-13,3-3-3,-2-6-17,-7 11-21,-3-12-19,0 11-17,0 4-8,12-9-15,-14 12-35,2 5 4,-1-2-37,2 2-2,2-5-6,6 11-50,0 0 19,4 3-21,-4-2 2,4-11-2,-1 11-57,5-7 42,3 0-21,-3 0 2,7-17-11,-7 17-12,7-4 7,0 3-4,3-7 1,-2-3-3,2 3-7,-3-4 3,20 9 10,-16-9-18,2 1 1,9-1 102,-5-4-106,2-15 15,0 17 10,-3-3-18,35 5 21,-31-14-20,1-10 0,0 11 71,-2-1-71,-1 2 62,6-7-51,1-27-8,-2 28 34,-8 1-10,13-31-15,-10 35 20,-8-8 30,-8 9-9,10 3-6,12-24-18,-17 20-38,0 1-22,0 1 0,-3-2 0,3 0 0,-1 4 0,-2-1 0,3 5 0,0-5 0,-3-1 0,3 6 0,0 0 0,0 0 0,0 0 0,3-14 0,-3 14 0,0 0 0,0-7 0,0 7 0,0 0 0,0 0 0,0 0 0,7 25 0,-3-21 0,-4 1 0,13 6 0,-9-3 0,-4 0 0,6 9 0,0 0 0,6 12 0,-3-14 0,-1 1 0,-1-1 0,7 4 0,-1 1 0,-3-8 0,2-13 0,-6 11 0,8 2 0,24-4 0,-25 4 0,-3-3 0,-2-4 0,5 0 0,2-6 0,-8 5 0,5-3 0,34-1 0,-39-4 0,1-6 0,-2 10 0,8-2 0,-8-3 0,9 0 0,4-9 0,-8 11 0,5-4 0,20-4 0,-27 7 0,-4-8 0,-5 11 0,3 1 0,15-6 0,-18 6 0,0 0 0,0 0 0,0 0 0,0 0 0,0 0 0,0 0 0,3-2 0,-3 2 0,0-9 0,0 9 0,0 0 0,-3 14 0,3-14 0,0 0 0,0 0 0,0 0 0,0 0 0,0 0 0,0 0 0,0 0 0,0 0 0,0 0 0,0 0 0,0 0 0,0 0 0,0 0 0,3 4 0,-3-4 0,0 0 0,0 0 0,0 0 0,0 0 0,0 0 0,0 0-423,-3 9-315,3-9-434,0 0-1270,0 0 563</inkml:trace>
  <inkml:trace contextRef="#ctx0" brushRef="#br0" timeOffset="58997.9381">21618 4035 261,'1'-18'548,"24"14"-36,-26-10-9,1-42-22,-3 48 4,1 4-60,-3-30-42,5 38-23,0-4-53,-10 5 7,10-5-69,0 0-21,0 0-70,6 15 23,-3-10-9,-5 7-31,2 11-1,-4 6-74,1 16 80,-1 48 39,0-46-58,-2-15 3,-1 25-47,0 2 35,21 35-15,-28-37-10,7-22 7,-8 21-66,7 0 48,-3-31-4,3 31-14,6-6-8,-13-6 66,15-14-80,8-3 8,-11 1-20,4-10 21,-13 2-13,14-7-4,0 4 19,-2-9-42,2-2 26,2 5-39,-4-9 54,0-2 1,0 7-71,0-7 85,7 17 10,-7-17-11,0 0-5,0 0 52,0 0-74,-24-31-4,24 28-9,0-4-12,-10-3-7,12-9-82,5-15-10,-8 2-21,-1-16-39,-4-5-48,9-32 2,4 24 13,-1-26 10,-1 27 10,19 7 67,-21-32-40,-3-2 16,3 41 13,-3 0 10,4 27 11,-1-36 7,1-62 0,-4 90-10,4 2 43,6-2 14,-10-2 7,0-5-3,-9 3 24,11 4 22,8-5 4,-13 14 10,1-3-6,0 3 28,2 1-15,7 0 11,-7 8-35,0 3 61,7 0-32,-7 1 26,3-24-1,-3 29-36,0 0 21,20 16 35,-20-16-54,-2-8-5,2 8-35,0 0 31,0 21 3,6-18-11,11-24 2,0 47-42,7 13 49,-5-36 3,20 64-3,-13-52 6,-16 40 11,30 15-14,-8-34 0,0 40-2,-8-23 1,24 21-13,-29-26 32,48 25 3,-60-29-20,0-9 16,-3 12-32,6-15 35,4-6-4,-4 9-37,0 8 39,3-12 56,-8-6-73,-3-13 2,2 17-26,-1-5 17,12 20 82,-17-28-105,0-21-16,2 17-39,-1 1-19,13 14-35,-16-18-35,4-9-36,0 0-60,0 0-43,7 5-39,-7-5-50,0 0-51,0 0 13,-20-2-435,20 2-913,-14-7 405</inkml:trace>
  <inkml:trace contextRef="#ctx0" brushRef="#br0" timeOffset="59238.2208">21485 4436 333,'26'-19'499,"-11"15"-6,-1-1 0,14-3 54,-8 3-99,19 8-15,-22-13-83,-1 3 32,-1 9-36,-2-7-5,-3-7-27,-4 8-75,3 3 21,-6-4 4,1 3-60,9-24-35,-6 26 28,3-3-160,11 1-68,-7 0-70,7-3-60,-5 5-44,6-3-64,16 11-59,-21-13-49,3 2-36,-3 1-31,3 0-226,48-23-727,-51 26 322</inkml:trace>
  <inkml:trace contextRef="#ctx0" brushRef="#br0" timeOffset="59445.3369">22747 3749 123,'12'-26'325,"-10"24"8,1-3-12,-3 5 10,0 0-51,2-6-28,-2 6-27,-9-17-11,12 8-83,-13 2 68,-10-78-14,2 88-43,5-2 14,-4 3-39,6-4 15,-4-28-6,-4 41-54,1-1 34,15 19-17,-21-16 0</inkml:trace>
  <inkml:trace contextRef="#ctx0" brushRef="#br0" timeOffset="59774.9027">22919 4388 6669,'3'7'-54,"-3"4"28,4 0 59,-5 0-37,-1 7-2,-2-6 46,-3 5-28,-3 29 51,-4-37-26,-3-28 8,-25 41-43,29-3 78,6-14 18,-21 12 8,-13-1 4,20-5-14,-26 1-6,18-6-3,-12 0-62,3-3 58,-6 2 34,17-5-45,0-8 2,5 8-47,5 0 26,-1 3-11,1-10-3,3-3 4,7 10 52,2 0-52,2-2-43,3 2 0,-12-7 0,2 8 0,10-1 0,-1-46 0,1 56-61,0-10-92,0 0-65,0 0-106,7-17-87,-3 10-157,-1 2 0,11-2-414,-7-7-1063,-1 2 471</inkml:trace>
  <inkml:trace contextRef="#ctx0" brushRef="#br0" timeOffset="60165.711">23118 3144 7628,'1'15'-6,"3"-5"-22,6-3 4,-6-3-3,2-8 0,-2 8 71,3-1-58,31 22 35,-24-20-26,3-30 0,-7 34-1,14 1 15,-14-22-11,11 30 1,2-7 0,1 6-32,2 0 35,42-25-7,-53 40 8,-2-9 6,25 13-62,-24-10 83,92-6-5,-109 18-19,3-4 28,36 9-74,-37-8 86</inkml:trace>
  <inkml:trace contextRef="#ctx0" brushRef="#br0" timeOffset="60819.088">23488 4919 8191,'18'13'0,"-22"-17"0,1-1 0,-4 3 0,6 6 0,2-1 0,-2-1 0,0-2 0,1 0 0,-2 0 0,2 0 0,0 0 0,0 0 0,6-5 0,-6 5 0,-7-7 0,7 7 0,0 0 0,0 0 0,0 0 0,-6-2 0,6 2 0,0 0 0,0 0 0,0 0 0,-6-14 0,-3 16 0,9-2 0,5-12 0,-5 12 0,0 0 0,0 0 0,0 0 0,16 4 0,-16-4 0,0 0 0,12 7 0,-12-7 0,-5 6 0,5-6 0,0 0 0,-20 4 0,20-4 0,0 10 0,0-10 0,0 0 0,7-2 0,-7 2 0,0 0 0,0 0 0,0 0 0,0 0 0,0 0 0,0 0 0,-8-10 0,8 10 0,22-26 0,-25 31 0,3-5 0,0 0 0,0 0 0,0 0 0,0 0 0,0 0 0,0 0 0,0 0 0,0 0 0,0 0 0,0 0 0,-8 19 0,8-19 0,0 0 0,0 0 0,0 0 0,0 0 0,0 0 0,0 0 0,-3-19 0,3 19 0,6-5 0,-6 5 0,0 0 0,0 0 0,0 0 0,19 11 0,-19-11 0,0 0 0,0 0 0,0 0 0,0 0 0,0 0 0,0 0 0,0 0 0,0 0 0,0 0 0,0 0 0,0 0 0,-4 20 0,4-20 0,0 0 0,0 0 0,0 0 0,-21-10 0,21 10 0,0-20 0,-8 24 0,8-4 0,21-5 0,-21 5 0,0 0 0,0 0 0,0 0 0,0 0 0,0 0 0,0 0 0,0 0 0,0 0 0,0 0 0,0 0 0,0 0 0,0 0 0,0 0 0,0 0 0,0 0 0,0 0 0,10 14 0,-10-14 0,0 0 0,0 0 0,0 0 0,0 0 0,0 0 0,-19-32 0,8 40 0,11-8 0,0 0 0,0 0-27,0 0-647,-15 9-575,15-9-1352,29-16 599</inkml:trace>
  <inkml:trace contextRef="#ctx0" brushRef="#br0" timeOffset="62090.4227">22943 3878 7509,'-7'-11'-77</inkml:trace>
  <inkml:trace contextRef="#ctx0" brushRef="#br0" timeOffset="62644.6723">22830 4037 7733,'-14'2'-1,"7"-4"-35,-1 3-42,2 3 89,-2 0-24,1-5 37,-2 1-18,2 1 68,-4 0-69,8-13 16,-14 16 4,-4-15 1,8 15 27,-1-2-41,16-11-10,-18 12 16,2-1-14,8 1 69,-8-4-64,1-13-10,3 17-21,1-2 45,-4 2 64,6 0-54,3-11 2,4 8 33,0 0-68,-10 8 0,10-8 0,-3-15 0,3 15 0,0 0 0,0 0 0,0 0 0,0 0 0,-14 4 0,14-4 0,0 0 0,0 0 0,0 0 0,-7 4 0,7-4 0,21-11 0,-21 11 0,0 0 0,0 0 0,0 0 0,-18 18 0,18-18 0,0 0 0,-10 4 0,10-4 0,0 0 0,0 0 0,0 0 0,7 17 0,-7-17 0,0-28 0,0 28 0,0 0 0,0 0 0,0 0 0,3-16 0,-3 16 0,0 0 0,0-9 0,0 9 0,0 0 0,-31 11 0,31-11 0,0 0 0,0 0 0,0 0 0,0 0 0,0 0 0,38 2 0,-38-2 0,0 0 0,0 9 0,0-9 0,0 10 0,0-10 0,0 0 0,0 0 0,0 0 0,0 0 0,0 0 0,0 0 0,11 10 0,-11-10 0,-7-26 0,7 26 0,0 0 0,0 0 0,0 0 0,-4-9 0,4 9 0,0 0 0,7-4 0,-7 4 0,-4-10 0,4 10 0,0 0 0,0 0 0,0 0 0,4 24 0,-20-21 0,16-3 0,0 0 0,0 0 0,0 0 0,13 9 0,-13-9 0,0-26 0,0 26 0,0 0 0,0 0 0,0 0 0,3 19 0,-3-19 0,0 0 0,0 7 0,0-7 0,0 0-440,0 0-313,0 0-414,0 0-1264,21-15 561</inkml:trace>
  <inkml:trace contextRef="#ctx0" brushRef="#br0" timeOffset="65358.526">23095 4081 7853,'-14'24'34,"1"-8"-17,23-3 40,-27 4 6,-4-5-25,-2 5 91,0-1-129,6 11 0,-21-15 0,8-13 0,-11 17 0,5-3 0,-1-31 0,10 34 0,-1-6 0,-13 3 0,17-4 0,18-7 0,-16 3 0,1-1 0,-18 5 0,23-4 0,6-10 0,0 8 0,-1-2 0,4 5 0,0-5 0,-3-5 0,10 4 0,-15 1 0,11 8 0,-2-9 0,-3-26 0,2 29 0,7-3 0,0 0 0,-9 6 0,9-6 0,-19 3 0,19-3 0,0 0 0,0 0 0,0 0 0,-1 4 0,1-4 0,-1 10 0,1-10 0,0 0 0,-15 0 0,15 0 0,2 9 0,-2-9 0,0 0 0,19 10 0,-19-10 0,-4-38 0,4 38 0,0 0 0,9-2 0,-9 2 0,0 0 0,0 0 0,0 0 0,12-27 0,-16 35 0,4-8 0,-19 13 0,19-13 0,15 13 0,-15-13 0,0 0 0,-3 5 0,3-5 0,0 0 0,0 0 0,0 0 0,-4 4 0,4-4 0,0 0 0,0 0 0,0 0 0,-3 16 0,3-16 0,0 0 0,0 0 0,0 0 0,11-18 0,-11 18 0,0 0 0,0 0 0,0 0 0,0 0 0,0 0 0,0 0 0,0 0 0,0 0 0,3 19 0,-3-19 0,0 0 0,4-3 0,-4 3 0,0 0 0,0 0 0,0 0 0,0 0 0,0 0 0,-8-11 0,8 11 0,0 0 0,0 0 0,0 0 0,0 0 0,0 0 0,0 0 0,-25 2 0,25-2 0,0 0 0,-19-2 0,19 2 0,27-19 0,-27 19 0,0 0 0,0 0 0,0 0 0,8 16 0,-8-16 0,0 0 0,24 0 0,-24 0 0,-7-29 0,7 29 0,0 0 0,-18 34 0,18-34 0,0-17 0,0 17 0,0 0 0,0 0 0,0 0 0,0 0 0,0 0 0,0 0 0,40-28 0,-46 36 0,6-8 0,0 0 0,0 0 0,0 13 0,0-13 0,-9 7 0,-2-4 0,11-3 0,0 0 0,0 0 0,0 0 0,-7 0 0,7 0 0,0 0 0,0 0 0,0 0 0,21-3 0,-21 3 0,-10-28 0,-1 35 0,11-7 0,-7-1 0,7 1 0,0 0 0,-4 8 0,4-8 0,20-13 0,-20 13 0,0 0 0,0 0 0,0 0 0,0 0 0,0 0 0,-6 18 0,7-14 0,-1-4 0,0 0 0,0 0 0,0 0 0,-14 5 0,14-5 0,0-17 0,0 17 0,0 0 0,10 17 0,-10-17 0,0 0 0,0 0 0,0 0 0,0 0 0,0 0 0,0 0 0,0 0 0,0 0 0,17-2 0,-17 2 0,0 0 0,0 0 0,0 0 0,0 0 0,0 0 0,0 0 0,-13 10 0,13-10 0,-4 7 0,4-7 0,0 0 0,-6 7 0,6-7 0,0 0 0,0 0 0,0 0 0,-14-5 0,14 5 0,0 0 0,-14-7 0,14 7 0,31-5 0,-31 5 0,0 0 0,0 0 0,0 0 0,9-7 0,-9 7 0,0 0 0,0 0 0,0 0 0,0 0 0,0 0 0,0 0 0,0 0 0,0 0 0,-13-8 0,13 8 0,0 0 0,0 27 0,0-27 0,0-30 0,0 30 0,0 0 0,0 0 0,0 0 0,0 0 0,0 0 0,0 0 0,6 24 0,-6-24 0,0 0 0,14 1 0,-14-1 0,2 3 0,-2-3 0,0 0 0,0 0 0,0 0 0,-12 9 0,12-9 0,0 0 0,-3 4 0,3-4 0,-3-23 0,3 23 0,0 0 0,0 0 0,0 0 0,0 0 0,-7-1 0,7 1 0,17-4 0,-17 4 0,0 0 0,0 0 0,0 0 0,0 0 0,0 0 0,0 0 0,-17 12 0,17-12 0,0 0 0,0 0 0,0 0 0,0 0 0,0 0 0,0 0 0,0 7 0,0-7 0,0 0 0,0 0 0,0 0 0,0 0 0,0 0 0,-12 18 0,12-18 0,0 0 0,-2-20 0,2 20 0,9-12 0,-9 12 0,0 0 0,0 0 0,0 0 0,26 7 0,-26-7 0,0 0 0,0 0 0,0 0 0,-4-26 0,4 26 0,0 0 0,0 0 0,0 0 0,0 0 0,0 0 0,0 0 0,0 29 0,0-29 0,0 0 0,0 0 0,0 0 0,0 0 0,-11 0 0,11 0 0,0 0 0,0 0 0,0 0 0,0 0 0,0 0 0,0 0 0,0 0 0,17 17 0,-17-17 0,0 0 0,0 0 0,0 0 0,0 0 0,0 0 0,0 0 0,0 0 0,0 0 0,-10-32 0,10 32 0,0 0 0,0 0 0,0 0 0,-3-2 0,3 2 0,0 0 0,-12 10 0,12-10 0,2-20 0,-2 20 0,0 0 0,14-2 0,-14 2 0,0 0 0,0 0 0,0 0 0,-1-10 0,1 10 0,0 0 0,-27 12 0,27-12 0,4 12 0,-4-12 0,0 0 0,0 0 0,0 0 0,6-25 0,-6 25 0,0 0 0,7 2 0,-7-2 0,1-13 0,-1 13 0,0 0 0,6 22 0,-6-22 0,0 0 0,-14 9 0,14-9 0,20-12 0,-20 12 0,0 0 0,0 0 0,0 0 0,3-4 0,-3 4 0,0 0 0,0 0 0,0 0 0,0 0 0,0 0 0,0 0 0,-13 15 0,13-15 0,0 0 0,0 0 0,0 0 0,0 0 0,0 0 0,8-29 0,-8 29 0,0 0 0,0 0 0,0 0 0,0 0 0,0 0 0,0 0 0,0 0 0,0 0 0,0 0 0,0 0 0,0 0 0,0 0 0,0 0 0,0 0 0,-10 30 0,10-30 0,-1 0 0,1 0 0,0 0 0,4 8 0,-4-8 0,0-20 0,0 20 0,0 0 0,0 0 0,0 0 0,0 0 0,0 0 0,0 0 0,0 0 0,0 0 0,0 0 0,0 0 0,0 0 0,0 0 0,0 0 0,0 0 0,0 0 0,0 0 0,0 0 0,0 0 0,0 0 0,0 0 0,0 0 0,0 0 0,0 0 0,0 0 0,0 0 0,0 0 0,3-5 0,-3 5 0,0 0 0,-14 2 0,14-2 0,0 0 0,0 0 0,0 0 0,20 10 0,-20-10 0,0 0-305,32-3-363,-26-1-535,21-7-1304,-20 8 577</inkml:trace>
  <inkml:trace contextRef="#ctx0" brushRef="#br0" timeOffset="79080.7071">2899 5963 163,'9'-3'239,"1"-10"-8,-6 12 6,0-1-4,3 4 4,-1-2-14,-2-2-8,-4 2 28,7-1-34,-5 4-4,-2-3-30,8-2 22,-8 2 28,0 0-45,0 0-4,3-3-39,-3 3 26,1-3-12,-1 3-7,-1-6-5,1 6-49,-3-6 27,3 6-7,-1-6 4,-2 3-7,-4-2 13,4-2-19,-1-2-1,-2 5-27,1 0 18,5 4 2,-9-5-8,-9-12-6,5 10-1,-4 7-37,-11-10-8,0 10-1,-13 3-10,-4 4-12,-1 3 17,-1 4-6,-22 11-22,4 3 23,-8 7-21,29-14 17,-22 8-6,25 3 16,-18 12-16,-3 18-3,34-35-12,8-10 0,-14 16-14,17-10-9,2-4-5,1 7 0,6-1 3,-2-1 0,5 0 8,11-12 5,-6 12-18,3-4 31,-5 4-20,12 3 26,0-16 5,4 14 9,3 0-5,0 19 38,6-26-38,-1-3-1,4 4 13,10 5-2,-19-5 17,24 0 2,-2-20-4,-1 19-26,7-4 41,-1-8-4,31 13-3,-2-4-5,-2-5-40,-1-3 37,7 6 5,-33-9 7,0-2 15,-2 0-31,-3 1 42,2-1-5,-17 9 7,0-1-16,-3 11 27,0-14-40,-1 7-1,-10-5 17,2 0-26,-6 4-10,3 4 12,-4 0 4,-9 16 24,3 2 3,-6 14 10,-13 6-1,-14 23 10,-17-11 58,2-6-21,-2 7-15,-7-9-3,-6-2 20,-18 10 44,16-16-102,-2-20-72,-7 15 0,1-7 0,-2-2 0,7-12 0,21-28 0,-28 30 0,28-15 0,0-1 0,-2-4 0,6-6 0,-4 1 0,10-4 0,-1-3 0,2 0 0,-4-2 0,14-1 0,-10-1 0,0-5 0,10 7 0,-4 0 0,-16 12 0,26-13 0,2-10 0,-8 10 0,17 6 0,3 0 0,-1 0 0,5-2 0,-6 1 0,5-1 0,4 4 0,0 0 0,0 0 0,-10 2 0,10-2 0,-3-3 0,3 3 0,0 0 0,-4 0 0,4 0 0,0 0 0,0 0 0,0 0 0,0 0 0,0 0 0,0 0 0,0 0 0,0 0 0,0-7 0,0 7 0,0 0 0,0 0 0,0 0 0,0 0 0,0 0 0,0 0 0,0 0 0,0 0 0,0 0 0,-7 7 0,7-7 0,13 3 0,-13-3 0,0 0 0,-16 4 0,16-4 0,0 0 0,0 0 0,0 0 0,7 8 0,-7-8 0,0 0 0,0 0 0,0 0 0,-7-15 0,7 15 0,0 0 0,0 0 0,0 0 0,0 0 0,0 0 0,0 0 0,6 15 0,-6-15 0,0 0 0,0 0 0,0 0 0,0 0 0,0 0 0,0 0 0,0 0 0,0 0 0,0 0 0,0 0 0,0 0 0,10 1 0,-10-1 0,0 4 0,0-4 0,0 0 0,0 0 0,0 0 0,0 0 0,0 0 0,0 0 0,0 0 0,0 0 0,0 0 0,0 0 0,0 0 0,0 0 0,0 0 0,0 0 0,0 0 0,0 0 0,0 0 0,0 0 0,0 0 0,0 4 0,0-4 0,0 0 0,0 0 0,0 0 0,1-16 0,-1 16 0,0 0 0,-21 4 0,21-4 0,0 0 0,0 0 0,0 0 0,0 0 0,0 0 0,14 7 0,-14-7 0,0 0 0,0 0 0,0 0 0,0 0 0,0 0 0,0 0 0,0 0 0,0 0 0,0 0 0,0 0 0,0 0 0,10-11 0,-10 11 0,0 0 0,-3 18 0,3-18 0,0 0 0,0 0 0,0 0 0,0 0 0,0 0 0,0 0 0,0 0 0,0 0 0,4-17 0,-4 17 0,0 0 0,0 0 0,0 0 0,3-4 0,-3 4 0,0 0 0,0 0 0,0 0 0,0 0 0,-17 11 0,17-11 0,0 0 0,0 0 0,0 0 0,0 0 0,0 0 0,0 0 0,0 0 0,0 0 0,0 0 0,0 0 0,10-12 0,-10 12 0,0 0 0,3-4 0,-3 4 0,0-7 0,-10 1 0,20-10 0,18-22 0,-12 12 0,3-15-1366,-1-4-1478,5-1 654</inkml:trace>
  <inkml:trace contextRef="#ctx0" brushRef="#br0" timeOffset="80636.9864">2622 8582 5165,'11'3'-341,"-4"1"-165,2-1-290,-1-1 209,2 2-637,4-5 282</inkml:trace>
  <inkml:trace contextRef="#ctx0" brushRef="#br0" timeOffset="85092.8967">2929 8875 237,'5'-1'220,"2"1"12,-2 1 0,-1-2-12,-4 1 13,0 0 23,10 0-34,-7 0 6,-3 0 14,4 0-42,2 0-6,-6 0-6,0 0-13,0 0-35,4-3 25,-4 3-6,3-2 1,-3 2-15,0 0-12,0 0-20,0 0-12,-10-7-22,7 2 6,3 5-4,-5-8-9,-8-16 1,-3 18-10,-2-4-1,4-14 3,-14 16-6,-12-1-6,0 4 4,10 1-7,-8-4-1,-4 8-35,11 2 57,-13 10-7,4-7-12,1-2-2,1 15 11,0 2-26,0 5 3,-1-3-7,-1 6-2,-20 12 7,30-13-14,10 1 0,-11 10 1,-1 3-18,6-2 23,1 7-27,4-17-15,-3 19-3,6-2-3,-3 0-4,4-1 2,7-14 1,-7 16-38,13-12 37,5-7 2,-2-1-8,2-7 6,-6-6 12,9 3 5,-3-5 8,4-3-10,-3 2 33,10 0 23,-7-4 3,4-4 13,-2 3 14,6 1 9,2-5 5,10 5-5,-2-7-7,-5 6-42,27 0 36,34 23-6,-41-29-5,7 3-3,35 1-33,-46 9 38,-5-13 2,10 10-4,-1 2-21,-12 5-7,13-6 12,-12-6-3,10 12 23,-13-2-26,-9-7 2,10 15-4,-3-6-1,-9 7-28,8 2 22,6 24 0,-16-21-6,1 4 6,-3 16-5,-2-5-2,-1 16-1,-3-14-34,-5 2 32,-7 41 25,3-57-45,0-7-2,-1 4-31,-4 2 35,-7-10-1,4 8-14,-2-8-6,-18 2-32,17-7 44,10-5-1,-17 0 0,-4-3 2,7-5 0,-6 0-5,-11-8-2,0 0 14,8-1-7,5-3 20,-17-2-22,1 2 3,-1-5-1,1 2 4,-25-20 0,36 28-6,8-5 0,-20-2 2,23 2 2,8 3 2,-7-1-4,-2-2 0,-4-3-42,6 1 53,2 5-14,1 0-11,-1 0 17,-5 6 15,8-10-27,4 7 5,-4-5 57,0-1-44,3 5 7,2-1 9,2-2 9,-15 2 9,16-3-16,3 11 2,2-3 13,-7-6 18,4 4 17,3 2-22,-7-3-1,7 3 45,-7-4-37,-3 0 6,9 2-5,1 2 0,0 0 20,0 0-11,-16 6 7,16-6-13,-1-5 3,1 5-70,0 0 47,0 0-43,0 0 0,0 0 0,-3-4 0,3 4 0,0-8 0,0 8 0,0 0 0,0 0 0,0 0 0,-4-7 0,4 7 0,0 0 0,7-7 0,-7 7 0,0 0-152,0 0-160,0 0-35,3-5-60,-3 5-133,7-2-76,-2 0-354,10-4-1051,0 4 466</inkml:trace>
  <inkml:trace contextRef="#ctx0" brushRef="#br0" timeOffset="85892.633">3055 9453 165,'2'-4'358,"4"3"-23,-3-7-14,-3 8-8,1-2 26,12 9 5,-9-8-2,-4 1-2,0 0-35,6 3 2,-2-14-17,-1 12-40,4-1 11,4 10 8,-1-12-39,1-5-11,6 7-30,7-1 1,-3-1-15,20 2-12,-3-4 5,-8 4 26,9-5-30,5 7-5,-5-6 1,6 0-16,-7 2 24,2-6-31,-1 0-8,-9 3 7,-1-2-8,0-1-11,0 1-19,-6-3 4,-1 3-13,-6 0 5,-2 4-6,-3-3-3,-1 3-11,-9 0-22,5 0-52,-2-4 0,-1 5 0,1-3 0,-4 5 0,-3-12 0,3-13 0,-1 14 0,-2-8 0,3 11 0,-8-21 0,-5 3-25,2-5 6,-2 4-28,-1-3-4,-3 7-15,1 3 20,8 16 60,1-9-51,-3-14 0,2 20 36,4 2-11,-5 5-11,6-3 13,2-1 3,-4 2-37,5 2 38,0-7 9,0 7-10,0 0 24,0 0 33,0 0-16,0 0-6,0 0-20,0 0 35,0 0 6,0 0 4,16 13-3,-6-10-12,0 3 13,17 3-51,-6 3 0,1 2 0,19 2 0,-17 0 0,0 2 0,0 0 0,-1 6 0,-4 3 0,5-3 0,-3-19 0,-4 19 0,0-1 0,3-4 0,-9 9 0,-4 2 0,-4-1 0,-3 5 0,-5 16 0,-8-6 0,-8 9 0,-8 26 0,-2-42 0,6-24 0,-30 43 0,19-21 0,3-4 0,-8 1 0,-1 0 0,1-8 0,5-5 0,10-3 0,1-3 0,2-3 0,2 1 0,7-7 0,1 2 0,6-4 0,0-1 0,1 4 0,1-3 0,0-4 0,-3 0 0,4-1 0,4 3 0,0 0 0,0 0 0,0 0 0,0 0 0,0 0 0,0 0 0,0 0-366,0 0-240,14-12-112,0-19-366,-4 18-1174,11-1 519</inkml:trace>
  <inkml:trace contextRef="#ctx0" brushRef="#br0" timeOffset="86743.2319">4747 9128 306,'18'-17'419,"-10"5"-42,-5-5-12,1 6 6,-4-1-12,0-1-2,-8 3-25,-5-4-40,-8 2-26,8 4-43,-1 1-20,-27 6-19,13 5-22,-17 5-17,16 1-17,-11 9-10,3 5-37,1 10 9,9 15-9,6-23-5,1-1-9,3 7-16,3-2-10,4-8-5,3 7-10,0 5-1,11-10 25,-5-1-30,1-5-3,3 2 19,-2-3-22,1 7 25,6-10-14,6-7-6,0 4 0,7 0 9,3 7 2,0-14-4,4-5 2,1 0 12,-3-6-20,4 10 2,-3-19-2,-1 0-3,-7 3-5,15-14-8,-2-1 2,-11 7 15,-1-3-18,-5 2 4,1-1 8,8-54 10,-16 62-17,1-1 18,-4 8 3,0-9 4,-2-2 6,6-5-11,-12 4 5,2 1 5,0 8-8,-1 0 15,-3 11 16,3-12-16,1-7-5,-1 11 27,2 6-17,-4-10 4,4 8-3,3 3 4,-3 1-24,0 0 5,4-2-2,-4 2-38,0 0 25,-1 17-5,2-13-1,2 18-7,1-7-10,-1 8 15,7 2 6,-6 4-3,3-12-3,-4 13 4,11 2 3,0-7 4,3 4-6,-3-2 17,7-2 19,-4-2 12,-1-8 3,0 4 22,2-2 2,1 10 12,1-16-14,1-7-3,0 5-22,3-4 55,0-1 3,-1 2 10,-1-5-1,-1-2-28,3 0-60,-7-5-45,-3 2 0,0-3 0,0 1 0,0-3 0,2-10 0,-5 7 0,6-5 0,-6 4 0,-2-2 0,-1 2 0,-2-3 0,1-1 0,-2 7 0,1-17 0,-2 8 0,5 1 0,-8 0 0,-1 6 0,0-1 0,0 0 0,3 5 0,-3-2 0,0 5 0,-4-2 0,7 0 0,1-8 0,-4 13 0,0 2 0,0 0 0,0 0 0,0 0 0,0 0 0,0 0 0,4 14 0,-4-14 0,0 0 0,7 7 0,3 10 0,13 36 0,-11-34 0,1 1 0,-2 6 0,9-1 0,1-2 0,-3 5 0,2-6 0,7 26 0,-10-28 0,-7-14 0,5 14 0,-1-1 0,4-4 0,-9-6 0,-2-1 0,-4-3 0,2-1 0,2 18 0,-2-22 0,-3 3 0,4 7 0,-6-10 0,0 0 0,0 0 0,0 0 0,0 0 0,0 0-37,0-13-75,0 13-19,4-3-15,-4 3-34,0 0-37,0 0-29,0 0 28,0 0-79,0 0-24,0 0-36,0 0-28,0 0-33,0 0-43,0 0-317,0 0-843,0 0 374</inkml:trace>
  <inkml:trace contextRef="#ctx0" brushRef="#br0" timeOffset="91979.3705">5936 8113 5167,'-1'-2'42,"-2"1"-31,3 1-45,-2-3 85,7 9 5,-5-5 5,-3-1-6,1 1 3,-1-1-34,3 0 2,-10 0 9,7 2 0,-9-1-44,6 0 59,-7 5 16,-1-1-9,-9 1 56,-1 7-1,-2-6-4,-3-2-6,0-2-15,2 1-2,12-7-3,-15 11-10,6 1 2,0-1 2,4 1-20,8-2-3,-2-2-17,1 2 2,5 3-13,-5-3 0,4 11 1,2-14 9,2 1-27,-1 3-1,2 1 2,1 1-1,-3 15 5,6 2-12,6 6-6,-3 3-5,1 0-10,3 13-18,7-4 19,2-3 1,2-15 11,0-4-5,-2 2 3,4 0-2,9-14 6,-8 13 4,20 1 18,-1-6 9,-12-5 4,8 1 14,5-3 42,-11-8-34,6 9 17,-9-12-24,0-1 20,1-1 45,-1-4-56,-2-1-1,-5-1 3,5-1-25,-9 14 3,3-20-8,1-1 7,-6 3 26,7-6-53,3-26-31,-8 30-8,-1-4 32,-2-6-35,1-1-2,-1-4 13,-5 1-15,-2 1 13,-8-2-11,4 9 10,-1 3 8,-9 0-14,6 5 12,1-19-3,-6 21 9,1 3 1,-2 4-7,-3-7 8,-9-4 0,4 11 6,-6 6-12,5-19 13,-6 22-5,1-5 1,-2 8 15,11 1-24,-7 5-5,8-6 5,-5 11-3,3 0 1,-1 4-3,6-9-6,-8 10-35,4 2 26,-8 16 14,11-22-25,3-5 0,0-2 10,3 3 0,-13 25 5,14-28 1,3-2 4,2-4-10,-2 1 12,1-5 6,-1 4-9,2-2 17,-4 5 5,8 1 4,1-14 7,1 17-14,1-4 17,2 13 6,0-15-1,-1-4-1,-6 5 18,19 0-29,-7 19 1,-1-26-5,-1 1 16,-6 1-6,1-3 0,1 0 2,-5-1-19,0 1 3,4 3 5,-8-5-19,4-18 5,-5 18-5,0 0 2,0 21 3,0-21-1,0 0 3,5 3 22,-5-3-26,0 0 4,0 0 6,0 0-1,-8 6 16,8-6-15,0 0 2,-5 0-6,5 0 8,0 0-3,0 0 5,-6 1 3,0 3-6,5 0 3,1-4 4,-7 6-19,3-4 26,-3 3-20,1 0 21,0 1-2,1-2 9,0 0-10,3-1 3,-3 1-3,-3-6-2,1 7 5,0-2-5,4 4 4,-4-3-5,3-1-8,-3 0-18,5-3-28,2 0-41,0 0-52,-11 0-18,8 16 8,1-16-93,2 0-67,-5-9-107,1 7-340,0-1-827,0-2 367</inkml:trace>
  <inkml:trace contextRef="#ctx0" brushRef="#br0" timeOffset="93590.9724">5784 8631 221,'0'-8'243,"2"-1"-36,-5 4-2,4-1-37,2 6-19,-3 0 9,0 0-8,0 0 29,0 0-34,6 17-13,-6-2 11,-2 4-22,-2 13 0,1-8-3,-1-12-8,-10 15-21,6 4 51,-1 0 1,-7 10 0,-6-2-1,2 5 0,-8-1-10,0 0-18,-3-4-29,4-5 23,1 5-7,4-15-13,7-19-20,-5 14 4,6 3-13,11-22-2,-8 12-9,7-4 4,-9 4-49,10-5 52,0 0 22,1-3-3,2 0 22,0-1-11,0 1 17,0-4-9,5 2 19,5 1-57,2 6-10,4-11-8,4-13 6,-3 14-9,5-6 0,8 3-1,-16 2-3,0-1-1,-3-1-7,-3 3-1,0 0-11,-1 1 6,-7 0-8,3 9 3,1-9-15,-4 0-2,0 0-22,3 4 27,-3-2 4,-6 9-4,-1 1 3,2-1 20,-7 2-25,-3 13 3,-2-10-27,0 0 14,2 7 13,0-14-23,4-5 0,0 8-20,-2-3 18,3-4 6,3 1 0,3 0-6,-6-2-3,6 0 27,5 1 13,-3-3-6,2-2 32,-5 3 35,5-3-29,7-18-8,-1 17 18,5-4-23,-4 12 1,9-14-5,2-8 4,-5 10 8,9-4-18,4 17-2,-8-19 6,-4 4-11,6 0 7,-7 3-23,-5 1-10,-4 2 1,2 1-28,-6 0 3,4 5-3,-4-5 1,0 0-29,0 0 32,-14 22 4,1-14-6,-9 3 4,-22 2 3,23-7 4,-3 1-6,-7 2-9,1 0-6,-10 4 6,11-7-9,2-16 4,2 16 1,-1-2 8,4 3 7,1-6 3,6-7 16,1 5 29,5-2-7,6-4 23,1 2-10,0-5 14,7 0 1,3-6-8,2-1-3,8-5 15,3-5-6,14 6 8,-2-11-9,10-33 6,-10 46 27,-8 1-34,-4 14 0,20-22 2,-11 1-1,-6 8 28,1 2-20,2-19-1,-10 23-25,-6 6 23,-1 5 6,-3-5-17,0-5-2,-3 8-9,0 0-2,-4 1-5,0 1 3,0 0-3,-21 0-14,6 5 11,0-10 9,-12 12-45,-2 1 30,1 2 28,-13 4-33,-1-9-1,3 13-41,2-2 47,11 1 4,-14 0-5,2-7-6,10 4 14,0-4-11,8-13-9,-1 17-17,5-2 19,9-6 22,-3 4-21,3-1-1,3-3-34,1 1 55,0 9 0,6-11 2,4-5 2,3 6 24,14 4-30,1-3 4,2-1-7,1 1 12,-1-3 21,0-1-24,-3 2 0,1-2-16,-4 1 18,17-4 6,-21 2-22,0-16-1,-6 16-8,4 1 8,-7-17 7,2 18 8,-3-1 2,1-1 19,-2-1-35,-2 0 2,-2-1-3,2 3 0,-4-3-3,0 5-3,0-5 2,0 0-31,-14 7 37,2 3 4,-12-1-4,-1 3 2,-2 1 18,-11-1-26,16 5 5,-15-5-15,10-2 10,2-2 27,-5 2-30,1-4 4,2 3-15,2-2 16,2 3 2,3-5-3,5-13 0,-9 11-25,16 0 37,5 2 21,0-3 7,3-2 21,0 0-17,0 0-4,6-19-1,2 14-22,11-7 19,-3 14-4,8-17-4,10-12-4,-10 21 20,4-3-26,-7 7-3,3-7 0,0 2-3,-14 1-15,4 3 5,3-15-7,-7 17-65,-3 1 45,-7 1 4,0-1-19,4-1-5,-4 1 7,0 0-5,-18 12 11,2-11 3,-8-9 10,-19 15-7,14-2 6,4 7-14,-16-6-20,13-3 1,-3 3-49,4 1 49,-4 1 1,3-5-9,3 0 18,7 9 15,5-12-14,0 2 5,2-2-11,5 0 41,1 2 21,5-2 9,0 0 12,1-12-1,9 8-4,1-4 2,10 1 12,6-3-9,-6 3 24,20-5-25,-3 19-3,-10-14 11,-1 4-11,3 4 1,-8-3-5,-3-9 0,-9 11-34,-1 0 27,2 13-23,-4-13-14,-1 2-1,1 0 24,-7-2-31,0 3 7,-4 2-29,-6 2 39,-3 14 7,-8-16-11,0-2-19,0 7 22,0-3-21,0 4-1,5-8 8,2-3-5,-1 1-9,5 2 21,3-3 0,0-1 14,7 1 3,-7 0 23,7 0 3,-5 0 2,5 0 31,3-13-52,3 4 8,2-3-3,5-20 11,1 23 13,-1 0 2,0 9-3,-1-11-7,-2 5 7,10-7 5,-10 6-8,-6 4-5,0-1 12,2-1-20,2 3 5,-7-2-17,-1 2 1,0 2 12,-5-11-32,5 3 2,-10 1-5,-2-3-5,-1 3 15,0 0-30,-1 2 1,1-5 2,0 3 13,-6 0 20,9 2-19,4-2 7,-2 1-13,5 4 37,-1-4 1,4 6 7,-3-23 13,3 21 23,0 2-26,7-10 7,-7 8-5,0 2 11,0 0-6,0 0-4,4-3 7,-4 3-30,7-2 25,-7 2 22,0 0-27,0 0 4,0 0-30,0 0 26,0 0-6,0 0 4,0 0 1,0 0-11,0 0 15,-14-8 2,11 6-21,3 2 16,-12 3 6,12-3-5,-10 9-6,6-11 14,4 2-19,-13 0-6,9-3-8,4 3-29,-6-5-53,6 5-27,0 0-73,0 0-76,0 0-81,0 0-115,-1-7-379,5-8-896,3 11 397</inkml:trace>
  <inkml:trace contextRef="#ctx0" brushRef="#br0" timeOffset="95210.9571">8290 8546 22,'17'-25'304,"-2"19"-11,-4-1 14,14 3 14,-17-1-20,-1 8-6,-4-6-18,1-2 2,-4 5-15,7-2-7,-4 0-13,-3-1-13,1 1-14,-1 2-11,5-3-25,-5 3 15,-2-8 15,4 4-25,-2 2-2,0 2-21,0 0 25,1-8-3,-1 8-3,2-3-11,-2 3-4,0 0-3,-3-4-8,3 4-33,-2-5 30,-2 1-28,4 4 6,0 0-8,-6-2 30,4-1-45,-5-7-7,4 5-3,-3 1 1,-2 1-64,3 1 54,3-8-21,-12 7 9,1 3 0,-8 2 8,-2 1-27,-1 4-5,-2-3 7,-1 5-21,0 3 5,0-3-7,-1-1-11,-14 1-38,22 6 39,5 2-5,-4-6 6,2 6-16,9-4-12,-4-1 0,4-5 0,0 5 0,1 1 0,1 11 0,-1-12 0,4-2 0,-1-1 0,1 3 0,3-5 0,3 11 0,-3 0 0,0 0 0,4-1 0,2-4 0,2 12 0,-4-8 0,9 7 0,-7-11 0,1-7 0,0 9 0,7 3 0,0-5 0,-4-4 0,3 2 0,-5-3 0,2-1 0,0-4 0,4 2 0,-3-1 0,-4 1 0,9-3 0,-4-9 0,-3 7 0,1-3 0,5-14 0,-5 13 0,0 2 0,-3-1 0,1-2 0,1-10 0,-4 0 0,5-2 0,0 8 0,0-25 0,1 5 0,-4 3 0,3-1 0,-4 10 0,-2 0 0,2 0 0,-1 3 0,-2-1 0,0 3 0,0 0 0,-3 0 0,-3 8 0,3-6 0,3 0 0,-3 0 0,0 5 0,0 0 0,0-2 0,1 5 0,-1 2 0,2-3 0,-2 3 0,0 0 0,0 0 0,0 0 0,4 7 0,-4-7 0,4 3 0,-3 2 0,2 2 0,3 6 0,2 4 0,-3 5 0,9 1 0,5 5 0,-3 0 0,-2 0 0,6-7 0,-5 5 0,2-1 0,1-7 0,-1 4 0,-4 3 0,5-8 0,2-1 0,-9-1 0,6-3 0,4 5 0,-9-10 0,-4-2 0,-1-3 0,3 3 0,-4-6 0,1 5 0,0-3 0,0-1 0,3 0 0,-3-1 0,-6 0 0,5 1 0,16-4 0,-17 4 0,0-3 0,-1 1 0,-1-1 0,1-2 0,-1 2 0,1-1 0,-4 4 0,0 0 0,6-4 0,-2 1 0,0 0 0,2-1 0,-4 1 0,2 2 0,-1-3 0,-3 4 0,5-1 0,-4-2 0,4 1 0,2 2 0,-7 0 0,6-8 0,-6 6 0,0 2 0,11-4 0,-7 3 0,-1 1 0,-3 0 0,3-1 0,-2-7 0,-1 8 0,3-3 0,7 7 0,-10-4 0,0 0 0,0 0 0,-2-7 0,2 7 0,0 0 0,0 0 0,0 0 0,2-3 0,-2 3 0,0 0 0,0 0 0,0 0 0,-2-6 0,2 6 0,0 0 0,0 0 0,0 0 0,0 0 0,0 0 0,0 0 0,0 0 0,-4-5 0,4 5 0,0 0 0,0 0 0,0 0 0,0 0 0,0 0 0,0 0 0,-4-2 0,4 2 0,0 0 0,0 0 0,0 0 0,0 0 0,0 0 0,0 0 0,0 0 0,0 0 0,0 0 0,0 0 0,0 0 0,0 0 0,0 0 0,0 0 0,-3 11 0,3-11 0,0 0 0,0 0 0,0 0 0,0 0 0,4 5 0,-4-5 0,0 2 0,0-2 0,1 14 0,-1-14 0,0 0 0,0 0 0,0 0 0,0 0-647,0 0-611,0 0-1362,2-26 603</inkml:trace>
  <inkml:trace contextRef="#ctx0" brushRef="#br0" timeOffset="95996.8034">9290 7899 233,'9'-4'327,"-7"-5"1,0 2-5,-4 1 0,4 1 14,6-22 8,-6 25-18,-1 2 24,4-3 19,-5 3-27,-2-4-3,2 4-29,0 0 28,0-11 7,0 11-2,0 0-3,-4 0 25,4 0-28,0 0-17,0 0-14,0 0-16,0 0 3,0 0-48,6 15-19,-6-15-54,0 0-173,0 0 0,1 4 0,-1-4 0,-3 12 0,0 4 0,10 7 0,-19 9 0,2 14 0,-10 0 0,5 0 0,3 4 0,2-4 0,0 3 0,3 51 0,-2-54 0,-3 2 0,-2 3 0,11-5 0,1 4 0,-1 1 0,-2-2 0,5-15 0,-1-2 0,1 15 0,-3-26 0,2-8 0,8 12 0,-10-18 0,3-5 0,0 2 0,0 0 0,-3 0 0,2-2 0,1-2 0,0 0 0,0 4 0,0-4 0,0 0 0,-4 2 0,5 4 0,-1-6 0,-4-14 0,2 10 0,0-4 0,0-6 0,1-6 0,-5-6 0,-1-8 0,4-12 0,2-6 0,1 6 0,-3-7 0,6 1 0,-4-4 0,-1-50 0,2 63 0,3 6 0,-3 10 0,4-26-268,3-7 3,-8 24 3,11-9 24,-1-12 20,-2 26-5,3-1 43,1 3-25,-2-1 62,2-2 9,1 6 36,-3 2-12,1 0 17,2-1 10,6-20 5,-7 27 31,0 4 5,12 7 17,-9-10 7,-3 2-3,3-2 18,0 5 39,-1-16 43,0 21-17,2 2 62,-6 7 7,-2-7 19,1 1-6,1 3 23,-1 2-37,1 15-2,-1-9-10,4 0 6,-8 8-30,12 11 41,14 12 9,-16 7-18,4 1 23,-3 7-31,-3 3 18,5 22 5,-4-20 27,4 26-26,5 11-134,-10-38-8,3-8 0,-1 36 0,4-3 0,8-31 0,-16-4 0,-3-15 0,1 2 0,-4-7 0,2 7 0,-4-22 0,2-2 0,3 7 0,-6-13 0,-1-4 0,-1-2 0,1 5 0,-3 3 0,3-6 0,-2 3 0,2-3 0,0 0 0,-2 3 0,2-3 0,0 0-154,0 0-350,-12-2-108,1-19-542,3 19-1250,-1-5 553</inkml:trace>
  <inkml:trace contextRef="#ctx0" brushRef="#br0" timeOffset="96265.4706">9204 8314 5,'-3'-3'600,"5"0"-43,-2 3-13,8-7-7,9-8-21,-6 12-35,8-10-12,-2 13-2,5 2 29,2 0-5,-1-2-57,0 0-26,4 0-61,-5 2 10,-7 1 12,6-3-38,-5 3 0,-7 0-21,6-5-169,-3-7-141,-3 9 0,5 0 0,5-2 0,5 4 0,3 3 0,18-3 0,-20 3 0,2-5 0,0 6 0,3 3-111,11-2-206,-12-2-44,-1-11-99,13 14-50,8 0-109,21-2 79,3-3-340,-28-6-951,3 3 421</inkml:trace>
  <inkml:trace contextRef="#ctx0" brushRef="#br0" timeOffset="97075.5203">10804 8206 129,'45'-17'259,"-19"3"23,15-3-4,5-5-27,-23 6-31,-2 0-3,1-2 9,-6-1-2,-6 6-4,0-9-17,1-2-18,-4 9-7,-4-4-23,-3-9-2,-3 10-25,3-2 8,0 11-7,-2-11 4,-1 6 10,-2 1 35,2 0-18,0 10 6,-2-12-9,0 5 12,-6-1 11,4 1-15,-1 4-2,-4-7 19,-5-2-19,-6 13-12,4-11-8,0 4-19,4 4 5,-10 3-25,5 9-17,-5 1-7,-3 4-8,5 4 29,-15 9-39,3 9-18,3-5 13,-1 5-14,14-8-4,-8 11-7,8-10-13,3 3 12,4 1-18,4-5 5,-1 4-11,5-1 6,4-2-7,0-1 7,3-11 9,3 11-23,2 0 37,3 21 30,1-29-9,2 0 14,-4-6-38,1-6 50,4 16-1,-3-15 2,3-5-7,-8 3-58,7-5 78,7 14-14,-7-16-11,3-1-23,12-4-22,-8-8-23,1 9 4,-1-11 6,-1 2 17,-6-4 0,3-5-29,3-19-1,-10 17-32,2-2 27,15-16 1,-20 14-1,0 2 7,2 3-46,-2 0 55,0-8-1,-5 16-34,1 1 49,-1 12 21,-1-8-4,3-6-6,-4 13 21,2-1-24,-2 6 3,0-4-14,1 0-23,-1 4 0,0 0 0,3-6 0,-3 6-29,0 0 25,3 13-23,-2-5 25,1-1 4,0 12 16,4 5-18,-2 27-1,5-30 8,0 3 4,1-3 14,5 2-25,11 16 0,-13-19 0,-1-8 0,6 10 0,-2-4 0,-3-7 0,1 2 0,3 2 0,-4-2 0,5 1 0,-2-14 0,-8 7 0,5-2 0,-3-5 0,-2 3 0,-2-1 0,1 0 0,-7-2 0,12 0 0,-9-7 0,4-2 0,-5-1 0,6-14 0,2-11 0,-3 9 0,0-4 0,-3-5 0,3 4 0,-4 2 0,0 1 0,1 9 0,3-13 0,-3 22 0,-1 2 0,1-1 0,-3 3 0,1 1 0,0 4 0,-2-2 0,0 3 0,0 0 0,3-5 0,-3 5 0,0 0 0,8-2 0,-8 12 0,0 2 0,6 7 0,2 11 0,2-5 0,4 7 0,6 10 0,-1 4 0,0-21 0,-1-13 0,-4 15 0,16 9 0,-2-3 0,-7-11 0,2 1 0,-4-1 0,1-6 0,-4-6 0,-1 4 0,-8-4 0,18 5 0,-17-11 0,-5-4 0,-1 3 0,1-1 0,-2-1 0,-1-1 0,3 2 0,-3-2 0,0 0 0,0 0 0,0 0 0,0 0 0,7 0 0,-7 0 0,4-5 0,-4 5 0,5-4 0,-5 4 0,5 4 0,-5-11 0,0 7 0,0 0 0,0-3 0,0 3 0,0 0 0,0 0 0,0 0 0,0 0-406,0 0-270,0 0-510,-19 6-1283,8-12 568</inkml:trace>
  <inkml:trace contextRef="#ctx0" brushRef="#br0" timeOffset="100359.8695">17772 6943 7760,'-2'-9'160,"6"3"-19,-3 5-11,-2-2-130,1-4 0,-2 7 0,0-1 0,1 9 0,1-11 0,-1-14 0,1 17 0,0 0 0,-6-2 0,6 2 0,0 0 0,0 0 0,0 0 0,0 0 0,0 0 0,0 0 0,6 17 0,-6-17 0,0-21 0,0 18 0,0 3 0,-3-3 0,3 3 0,0 0 0,0 0 0,0 0 0,7-4 0,-7 4 0,0 0 0,0 0 0,0 0 0,0 0 0,0 0 0,0 0 0,5-3 0,-5 3 0,0 0 0,0 0 0,0 0 0,-10 34 0,7-37 0,1 3 0,2 0 0,0 0 0,-5-9 0,5 9 0,-5 0 0,5 0 0,0 0 0,0 0 0,-5 2 0,5-2 0,-3 6 0,3-6 0,0 0 0,7 9 0,-7-9 0,-4-18 0,-6 18 0,10 0 0,14-9 0,-14 9 0,0 0 0,0 0 0,0 0 0,0 0 0,0 0 0,0 0 0,1 18 0,-1-18 0,0 0 0,-8-11 0,8 11 0,0 0 0,-1-6 0,1 6 0,-6 1 0,6-1 0,0 0 0,0 0 0,0 0 0,0 0 0,0 0 0,0 0 0,0 0 0,0 0 0,10 15 0,-10-15 0,0 0 0,0 0 0,0 0 0,3-22 0,-3 22 0,0 0 0,0 0 0,0 0 0,-9 23 0,-9-5 0,12-3 0,8-13 0,-17 30 0,-7 10 0,-2 2 0,5 0 0,4-27 0,-6 29 0,1 6 0,15-22 0,-27 49 0,13-26 0,-9 22 0,15-24 0,23 2 0,-27-3 0,3-1 0,11-4 0,-1 1 0,1 0 0,3 6 0,5-4 0,27 26 0,-28-32 0,0-13 0,3 17 0,3-2 0,9 71 0,-7-83 0,0-5 0,1-4 0,-2-1 0,-3-7 0,-1 0 0,0 1 0,5 10 0,0 0 0,-3-19 0,3 16 0,-2-7 0,-10-4 0,7-1 0,-3-1 0,-4-7 0,3 4 0,4 0 0,-7-2 0,4-2 0,-4-1 0,0-2 0,0 0 0,0 0 0,3 0 0,-3 7 0,0-7 0,0 0 0,0 0 0,0 0 0,0 0 0,0 0 0,0 0 0,0-23-723,9 6-522,2 7-1349,-3-17 597</inkml:trace>
  <inkml:trace contextRef="#ctx0" brushRef="#br0" timeOffset="101061.4322">18661 6880 220,'3'-12'509,"-5"3"-35,4 3-36,2-3-13,-4 6-2,0-4 12,7 2-15,-7 3 28,0 2-14,0-6-67,0 6 6,-3-6-41,3 6-34,0 0-43,0 0 23,0 0-69,0 0-5,2 19-48,-8 8 78,3 7-7,-8 9 2,1 15-24,0-12 41,-1 0-42,-6 47-56,7-55-148,3-4 0,-7 13 0,9-1 0,10 7 0,-10-20 0,0 2 0,-6-1 0,8 0 0,3 14 0,0-16 0,0-12 0,6 8 0,-8-13 0,2-11 0,-4 12 0,4-4 0,7 1 0,-7-4 0,-3-2 0,3 0 0,-1-4 0,1 9 0,0-8 0,0-2 0,-1 4 0,1-6 0,0 0 0,0 0 0,0 0 0,0 0 0,0 0 0,0 0 0,11-20 0,-10-5 0,2-4-160,-1-5-120,2-15 19,1 16 32,-9-23 3,1-39 13,-1 45 32,0-3-17,16 6-17,-18-42 7,3 7 22,1 22-8,4 1 65,7-24 24,-3 35 4,3 2 78,-1 17 15,6-17 4,2 5 42,-5 13-16,0 5 58,10-4 0,-15 10 7,1-7 16,-7 12-19,4 5 58,6-5-9,-6 8-11,-1 3-15,-3 1-7,6 2-12,2-7 16,0 13 0,8 8 0,-2 28 35,17-10 2,-4-17 1,14 53-7,-14-26 12,26 14 3,-32-10 5,-1 6 3,-13 6 13,28 27-86,6-2-85,-10-7 0,0-4 0,-14-20 0,-3-2 0,3 2 0,-2-11 0,-7-11 0,-1 21 0,-1-30 0,-1-12 0,-5 6 0,5-3 0,8 8 0,-10-12 0,-2-5 0,2 2 0,-3-4 0,0-3-288,0 0-84,0 0-2,0 0-11,0 0-80,-14-18-40,-2-1-38,-2-5-334,6-2-950,-8 3 421</inkml:trace>
  <inkml:trace contextRef="#ctx0" brushRef="#br0" timeOffset="101339.6515">18783 7349 279,'-15'-9'312,"-7"9"34,14-9 30,3-6 48,-8 10 9,9 1 46,1-4 5,3 4-8,0 4-25,3-8-28,4 3-24,10 2-39,4-6-33,17 1-76,-10 8-37,15-12-59,0 15-37,-1-10-53,1 0-75,-15 9-74,13-10-64,1-3-61,0 6-47,1-1-70,31 7-30,-36-9-42,2 4-35,41-7-259,-37 3-750,25-7 331</inkml:trace>
  <inkml:trace contextRef="#ctx0" brushRef="#br0" timeOffset="101821.2587">19964 7054 390,'14'-6'471,"-14"3"-26,10-2-34,8-14-27,-15 19-5,1-1 20,3 1-10,-7 0 50,0 0-2,0 0-22,0 0 6,2 5-21,-2-5-28,4-29-21,-4 29-62,0 8 9,6-1-36,-1-5-15,2 1-22,-7-1-63,17 0 17,6 2-27,2-6-22,3 3 2,0 11-120,10-13-12,-11-5 0,1 9 0,10-6 0,6 3 0,-16 0 0,13-12 0,-13 7 0,-1 0 0,45-5 0,-50 2 0,-5 2 0,4-2 0,-11 1 0,0-6 0,-4 3 0,-1 0 0,-2 8 0,4-15 0,-7-33 0,-10 31 0,6 2 0,-5-14 0,1 14 0,1 0 0,4-2 0,-8 1 0,1 2 0,-6-1 0,6 5 0,-1 1 0,-1-2 0,-1-7 0,2 11 0,7 6 0,-5 5 0,8-4 0,-4-15 0,-3 15 0,7-1 0,1 3 0,0 0 0,0 0 0,0 0 0,0 0 0,0 0 0,7 10 0,-3-2 0,16 6 0,-16-5 0,3-9 0,3 16 0,4 5 0,18 5 0,-15-6 0,3 1 0,-7 4 0,5-5 0,26 3 0,-26 1 0,2-2 0,12 8 0,-8-7 0,-4-6 0,-2 0 0,-4 3 0,-1 10 0,-6-21 0,0-13 0,-6 12 0,4 2 0,3-9 0,-5 18 0,0 6 0,-3 1 0,-2 5 0,2-12 0,-7 7 0,-5-1 0,14 1 0,-22-3 0,-9 10 0,5-14 0,0 1 0,-14 11 0,13-18 0,2-16 0,-1 14 0,3-1 0,18-2 0,-8-1 0,1-2 0,3 0 0,0-1 0,1-3 0,2 3 0,4-4 0,-11 5 0,8-5 0,3 0 0,0 0 0,-7 3 0,7-3 0,0 0 0,0 0 0,-10-8-355,10 8-169,0 0-64,0-6-533,-7 3-1215,3-4 538</inkml:trace>
  <inkml:trace contextRef="#ctx0" brushRef="#br0" timeOffset="102405.8919">22133 6505 5869,'-11'10'44,"-2"0"-35,-1-1 28,-6 3 7,-1 10-16,-4-5 17,-3-7-29,-12 21 21,21-9-5,7 5-4,-9-7-6,7-2 0,4-3-30,0 0 30,3-11-5,1 11-33,1 4 44,5 0 31,-1-6-24,2-1 19,10 12 49,6-2-51,11-6 0,-4 1 0,13-1 14,-22 7 25,50 11-48,3-12-6,-29-4-5,6 0-3,27 8-28,-39-9 33,-7-6 6,1 7 1,-2 2 15,-5-1-13,3-2-2,-5-6-11,-5-1-41,-1 1 36,3 14 11,-15-13-14,-2-5 1,-6 10 5,-6 6 2,-2 9 26,-19-10 2,-8-1 9,-2-3 36,2-1-33,-1 0 15,-1-6-41,-3-1 32,20 2 38,-16-12-52,6-4-26,9 6-38,2-3 4,7 15-2,-1-18 0,0-7 0,7 8 0,4 3 0,13-4 0,-9 0 0,6 4 0,-14-4 0,11 1 0,3-2 0,0-7-333,3-14-79,4-2-60,10-18-148,0-10-439,6 19-1148,3 2 508</inkml:trace>
  <inkml:trace contextRef="#ctx0" brushRef="#br0" timeOffset="102910.148">22837 6247 153,'6'-15'470,"5"-13"6,-1 5-4,-10 6 9,0 7 8,27-8-23,-26 12-64,-2 4 24,-2-1-51,3 3-41,4-16-35,-4 18-33,3 7-40,4 11-15,-3 6-16,2-14-20,5 47 40,5 19-79,-8-43-11,1 25-10,1-3-8,4 1-58,-10-1 40,10-8-2,-11 7-36,2 2 30,19 22 44,-24-30-61,3-22-22,-3 18 27,4-13-17,9 24 45,-13-35-71,3-14 10,-6 9 12,6-8-26,4-9 3,-7 8-4,1-3 20,-2 0 25,2-1-27,19-1 22,-23 2-58,3-5 57,6 0-55,-6 0 61,0 0 16,0 0-38,-7-13 18,14 4 0,-1-8-60,2-7-3,6-6-19,11-11 19,47-4 11,-58 14-8,0 6 8,2 5-10,11 4 0,21 0 0,-12-2 0,1 2 0,2 8 0,-15 6 0,14-21 0,-16 29 0,4 6 0,16 4 0,-28-6 0,3 7 0,-4 9 0,3 4 0,13 15 0,-32-11 0,0 2 0,-11 13-3,-8-1 6,12-19-3,-32 35 0,12-24 0,16-11 0,-25 4 0,2-10 0,-2-1 0,-1-6 0,20 2 0,-25-13 0,16-1 0,-1-1 0,5-3 0,16 3 0,-19-9 0,-5-26 0,-6 28 0,28-3 0,13-9 0,-14 9-6,1-8-166,18-4-124,-15-4 6,9-27-76,-2 22-66,1-4-79,15-10-509,2-5-1105,4-1 489</inkml:trace>
  <inkml:trace contextRef="#ctx0" brushRef="#br0" timeOffset="103438.9651">24581 6263 442,'-3'-21'612,"1"0"-28,-8 10-45,10 5-75,0 6-55,21-5-28,-27-10-26,6 15 8,0 0-30,117-3-15,-148 13-37,14 3-21,7 10 53,4 11-105,50 33-5,-58-11-10,4-1 30,47 23-69,-50-24 63,3-22 0,-1 59-115,1-3 109,47 8 5,-57-11-43,13-33-18,-5 41 37,3-1-119,34 7-73,-41-49 0,4-29 0,-16 55 0,18-34 0,29-20 0,-31 4 0,2-21 0,-8 16 0,14-8 0,-5-6 0,8-2 0,1 2 0,-21-2 0,21-5 0,89-3 0,-106-7 0,12-6 0,11-10 0,-9-8 0,75-26-71,-96-22-237,14-4-6,78-6 13,-98-2-67,9 7-17,-6-15-54,18 7 13,-28-4-16,34 3-5,3-4 7,3 10 19,-3 30 77,63-16 119,-70-6 14,10 23 98,4 23 66,10-7 30,27 32 69,-35-15 19,11-23 45,-7 33 68,-3 3 6,84 13 33,-104-12-6,3-6-9,7 18 12,0 0-62,76 5-22,-76-5-2,-14 38 4,-3-10-21,39 17 53,86 26 21,-111-17 9,10-1-17,-4 5-49,21 30 48,77-18-2,-98 11-11,6-21-8,60 16-46,-68-23 38,99 52 28,-110-62 7,3-7-26,28 10-103,-25 5 64,4-28-43,-3 12-134,6-1 45,4 0 46,-7-3-118,2-7-74,-4 3-154,6-11 21,9 9-55,-20-12-161,-6 1-490,13-14-1077,-24 4 478</inkml:trace>
  <inkml:trace contextRef="#ctx0" brushRef="#br0" timeOffset="103761.1956">24443 6790 6781,'-14'-8'269,"30"-13"-123,-22 16-158,4 1 22,8-1 92,1-2-63,10-5 100,11 5-48,0-3 16,78 20 68,-78-21-133,10-4-40,6 11 32,24-5-78,13 16-12,-47-14-19,-6-1-81,-4 4-187,45 6-111,35-4-142,-80-1-438,2 1-1120,-26 2 496</inkml:trace>
  <inkml:trace contextRef="#ctx0" brushRef="#br0" timeOffset="103775.2004">25309 5871 305,'10'-22'636,"14"8"-127,17 0-65,-27 9-63,-14 5-17,0 0 30,0 0-81</inkml:trace>
  <inkml:trace contextRef="#ctx0" brushRef="#br0" timeOffset="106948.7267">5535 11186 6641,'-3'15'23,"-5"1"-54,-7-4 18,7 2 8,1-9-9,-4 16-3,-2 0 7,-4 32 1,10-32 6,2-6 1,-3 3-5,3-1-3,0 15 2,3-18 2,3-2 3,2 1-20,0 3 35,0-9 14,4 7 8,1 3 16,5 2 7,-5-9 1,6-5 2,4 8 41,4 2-39,1 2 5,2-11-1,-1 3 9,15-2-15,-12 0 11,7 14-13,4-14-2,1-1 3,-12 9-17,15-6 29,-1 8-3,-3-4-59,0 0 49,-14-6-2,10 13-5,-10-3 7,-6 5 0,2-2-1,3 18 4,-11-17-32,-6 2 26,-6-2-12,0 4-43,-6 2 0,-6 2 0,-3 0 0,-17-3 0,3 15 0,-7-5 0,-26 15 0,27-19 0,1-6 0,-10-4 0,2 0 0,-24 0 0,31-16 0,11 6 0,-1-7 0,2-5 0,0 15 0,8-17 0,-2-15 0,4 16 0,2 2 0,4 3 0,0-5 0,1-3 0,5 2 0,-5-2 0,2-6 0,3 8 0,-2-2 0,0-2 0,4-12 0,-1-12 0,6 6 0,4-3 0,1 14-80,6-15-1273,13-4-1464,8 3 649</inkml:trace>
  <inkml:trace contextRef="#ctx0" brushRef="#br0" timeOffset="107519.5798">6933 11710 223,'0'0'434,"3"-2"-27,-3 2-13,0 0-5,0 0 6,0 0 4,0 0 3,0 0-4,0 0-16,0 0 0,0 0-20,8-10-24,-6 13-31,-2-3-18,17 9 9,-4-4-40,7 9-17,5-13-1,2 1-16,18 5-6,-3-7-11,5-7-12,-9 7 5,8-3-31,25 1-15,-33 1-6,2 0-20,4-6-118,-3 2-10,-2-3 0,1 0 0,-12 0 0,-7 9 0,2-11 0,-2-9 0,-10 16 0,-1 0 0,-2 1 0,-1-1 0,-5-4 0,-1 3 0,-2-12 0,-5 4 0,-4-5 0,-5-4 0,-4 3 0,-2-6 0,-10-21 0,10 33 0,-4-5 0,2 8 0,4-3 0,7 7 0,-3 0 0,8-2 0,-1 7 0,6-4 0,-2 3 0,-2-1 0,3 0 0,2-1 0,1 3 0,0 0 0,0 0 0,0 0 0,0 0 0,0 0 0,11 10 0,10 5 0,0-1 0,2 5 0,-1-4 0,15 8 0,-2-1 0,-2 5 0,-8-6 0,3 14 0,-4-11 0,-5-9 0,-3 7 0,0 1 0,0-7 0,-5 6 0,-4-6 0,-3 1 0,-3-5 0,1 18 0,-5-17 0,-1 2 0,-10 7 0,5-8 0,1-7 0,-10 14 0,2-2 0,7-5 0,-7 0 0,-3 4 0,9-9 0,-8 4 0,-3 3 0,1-8 0,-2-2 0,-2 6 0,1-8 0,1-5 0,2 6 0,7-3 0,-1 9 0,6-10 0,1 2 0,-6-3 0,13 0 0,-3 5 0,3-5 0,0 0 0,0 0-682,0 0-570,20-34-1356,4 22 600</inkml:trace>
  <inkml:trace contextRef="#ctx0" brushRef="#br0" timeOffset="108023.9487">9359 11400 310,'-8'-19'394,"1"5"4,-7 1 14,5 2 9,4-7-14,-4 14-50,-1-3 17,3 4-2,-7 0-64,-1 5-28,-7 6-32,0-1-10,2 10-25,-18 5-20,7 7-5,3 7-5,7-9-25,1 19-21,6-22-5,3 2-10,2-1-18,3-8-2,1 3-4,2-9-17,3 4 13,2-8 4,-2 5 1,2-7 7,0 4-4,5-2 5,-1 6-1,3-10-12,1-3-4,0-4-31,6-1 55,-1 1-29,7-9 4,0-4-28,-7 16 21,5-27-9,10-56-26,-15 62-12,-1 1 7,16-14-9,-20 17 10,-3 4 14,0 1-40,-2-3 47,-1-2-10,2 11-34,-4 3 42,0 5-34,3-3-28,-4-2 0,1 1 0,-2 3 0,4-3 0,-4 3 0,6 12 0,-1 4 0,-4 2 0,5 7 0,0 8 0,-1-2 0,5 19 0,-3-24 0,0-9 0,-1 7 0,4 0 0,0 3 0,-2-10 0,-1-1 0,4 0 0,-4 0 0,2-2-113,0-2-248,2-2-89,11 12-71,-12-18-107,0-2-392,2-3-1105,3 0 489</inkml:trace>
  <inkml:trace contextRef="#ctx0" brushRef="#br0" timeOffset="108433.0379">10206 11190 61,'11'-15'441,"-4"1"3,-3 4-59,0-2-34,-1 4-25,-1-1 21,-2 2 15,-2-3-57,2 10-36,-11-3-18,1-2-23,-14 6-34,8-2-17,-6 2-19,-20 6-34,20 6 10,2 9-11,-1-4-5,1 3-14,0-3-37,6 3 37,3 4 0,6-11 1,-2 4 22,3 14 13,7-14-5,1-6 1,0 12 12,8-4-14,0 1-2,11 2 12,1 0 6,13 3-33,-1-3 32,-11-15-6,9 16 12,-8-7-5,-4 2-7,5-3-6,-2-8-13,-1 9 1,-3 1-16,2 0-15,-2-2-7,-2-1-15,-1 1-37,-11-7-12,1-4-23,-5 10 0,-3-2 0,6 12 0,-13-7 0,-3 12 0,-6-9 0,-5 0 0,-12 18 0,-1-21 0,-6-5 0,-2 1 0,14-4 0,9 1 0,-20-3 0,11-5 0,0 4 0,4-6 0,3 1 0,1-3 0,6 0 0,-2 6 0,6-9 0,0-20 0,-2 24 0,6 0 0,2 8 0,4-8 0,-4-2 0,-1-3 0,10-2 0,-4-6 0,5-6 0,-1 1-402,12-1-310,0-6-468,6 3-1278,9-11 565</inkml:trace>
  <inkml:trace contextRef="#ctx0" brushRef="#br0" timeOffset="108895.3642">10830 11043 112,'18'-28'519,"-7"2"18,3 6-12,-5 8-11,-4 3 0,0-3 5,9 7 27,-11-3-48,-1 2-33,0 1-45,-1 3-33,1-3-47,-2 5-25,0 0-45,5 9-54,-3 3 8,-1 1-21,6 20-19,-5 19-2,10 31-28,-10-35-13,-2 5-17,4-4-40,-1 1 22,-6 7-14,5-21-92,-1 10 0,4-12 0,-3 0 0,-1-2 0,0-6 0,-1-5 0,3-3 0,-1-3 0,-2-1 0,3-4 0,-3-5 0,2 8 0,1-10 0,-3-3 0,0 0 0,0 0 0,7 1 0,-7-1 0,0 0 0,17-15 0,-11 5 0,15-41 0,-3 28 0,3 0 0,6 8 0,-3-6 0,6-8 0,-11 12 0,7 2 0,0 6 0,1 1 0,-4 1 0,-6 3 0,-2 4 0,-1 6 0,-5-7 0,-1 0 0,6 11 0,-7-6 0,-1-4 0,-5 13 0,4 4 0,4 14 0,-11-12 0,-5 6 0,-8 2 0,1 3 0,0-21 0,-13 27 0,-2-5 0,6 10 0,-3-26 0,0-6 0,-9 10 0,10-6 0,5-2 0,0-2 0,5-3 0,1 0 0,-1-2 0,3 1 0,-3-3 0,6-2 0,0 2 0,1-3 0,0-12 0,-1 7 0,4-3-349,-4-7-255,8 3-78,2-13-411,0 0-1184,9-4 524</inkml:trace>
  <inkml:trace contextRef="#ctx0" brushRef="#br0" timeOffset="109355.8682">11868 10953 428,'22'-17'576,"-1"0"-4,-2 2-34,-8 13-17,0-4-10,-4-5-4,-1 6-12,-2 3-57,0-8-55,0 10-50,-1 0-32,-3 0-18,3 15 14,-4-5 23,1 26-60,-3 17 30,-7-5-4,7 2-27,-1 4-20,-6-2 5,6 0-134,5-5-110,-15 35 0,3-27 0,4-3 0,-3-3 0,0 0 0,5-15 0,-1-3 0,0-6 0,0 2 0,4-11 0,-4 1 0,6-7 0,0 0 0,0-4 0,-1 0 0,0-3 0,-1-1 0,2-2 0,0 0 0,0 0 0,0 0 0,-3-24 0,2-32 0,-5 21 0,6-20-197,3-3-76,-3-31-26,0 5 9,-3-2 33,10-6 1,0 5 25,1 33 2,0 1 77,-3 24 60,8-24 43,5-24 56,-1 47 24,-4 11 56,-2 12 65,-1-5 5,1 0 6,-4 7-5,6 0-17,7-17-13,0 32-45,1 9 51,4 18 12,0 0-5,-1 6-10,0 6-15,7 27 17,2-3-21,-18-25 0,4 6-18,19 15-38,-23-18-13,-1 3-43,0-3 0,-4 2 0,0 1 0,-2-21 0,4-1 0,-4-4-65,-5-5-132,1 10-68,-2-17-47,-4-7-37,-3 0-42,-3-1-27,3-2-42,-8-3-60,-2-3-349,-8-5-942,3-7 416</inkml:trace>
  <inkml:trace contextRef="#ctx0" brushRef="#br0" timeOffset="109683.9509">12016 11432 122,'-29'-31'208,"8"14"70,10 5 54,8-7 29,-4 10 19,3 5 30,0-1 11,2 0-44,5-2-19,0 5-21,3-1-19,-6 3-33,18 0-34,3-4-24,-5 1-40,13 6-39,8-14-55,3 14-47,0 1-44,-14 1-59,14 2-29,-2-10-42,0 12-76,3-2-31,-1 0-11,-2-6-46,1-2-17,3 0-12,5 2-224,-1-8-588,33 2 261</inkml:trace>
  <inkml:trace contextRef="#ctx0" brushRef="#br0" timeOffset="110385.9484">12905 11304 710,'40'-6'92,"-2"-6"37,-14 5 22,0-12 11,-5 7 8,-5 6 19,-7 0 18,-2 0 9,3-7 9,-6 5-18,1-1 30,0-8 8,-11 9-33,-4-6-19,-4 8-28,2-1-9,5 10-11,-14-8-20,-1 7-1,-14 5 28,16 1-42,1-13-12,-1 22-79,4 1 78,-9 18 12,13-19-35,0 1-6,4-5-22,5-1 26,3 5 11,-1-5 8,3-5 13,-10 3 5,14-2 2,2 2-4,0-2-11,1-2 14,-6 0 18,14 2-29,0-5-5,1 1-15,-1-2 8,8 8 11,-9-14-13,-2-8-9,2 7 11,-1-3-28,-6 9-11,13-22-6,-5 0-1,2-2-13,-7 8 5,4-8-2,-10 11 0,1 5-3,7-3 0,-9 5 6,-1 8-4,-1-8 63,0 1-53,-1 4-7,0 0 9,0-7-6,0 7 9,0 0-21,29 9-2,-24 2-4,4 0-7,3 11-51,8 1 66,3 18 1,-1-21-18,-4 1 39,-1 6 47,4-15-34,-1 1 30,-2 2 32,4-6 2,4 25-3,-2-28-10,2-5-66,-4 4-46,8-2 0,11 6 0,-15-6 0,-1-3 0,2 1 0,-10-1 0,-3-4 0,-1 4 0,-4-2 0,3 8 0,-6-7 0,-2-15 0,0 15 0,-1-2 0,-3 3 0,6-1 0,-6 1 0,3-5 0,-3 5 0,0 0 0,5-2 0,-5 2 0,0 0 0,0 0 0,7 2 0,-7-2 0,0 0 0,3-2 0,-3 2 0,4-9 0,-4 9 0,0 0 0,0 0 0,0 0 0,0 0 0,0 0 0,0 0 0,2-2 0,-2 2 0,0 0 0,7 7 0,-7-7 0,0 0 0,0 0 0,0 0 0,0 0 0,0 0 0,0 0 0,0 0 0,0 0 0,8-5 0,-8 5 0,0 0 0,0 0 0,0 0 0,0 0 0,0 0 0,0 0 0,0 0 0,0 0 0,0 0 0,0 0 0,0 0 0,-4-8 0,4 8 0,0 0 0,0 0 0,0 0 0,0 0 0,0 0 0,0 0 0,0 0 0,1 13 0,-1-13 0,0 0 0,0 0 0,10 4 0,-10-4 0,0 0 0,0 0 0,0 0 0,0 0 0,0 0 0,0 0 0,0 0 0,7-3 0,-7 3 0,0 0 0,0 0 0,-4 8 0,4-8 0,0 0 0,0 0 0,0 0 0,0 0 0,0 0 0,0 0 0,0 0 0,0 0 0,-6-14 0,6 14 0,0 0 0,0 0 0,0 0 0,0 0 0,0 0 0,0 0 0,10 21 0,-10-21 0,0 0 0,0 0 0,0 0 0,5-15 0,-5 15 0,0 0 0,0 0 0,0 0 0,4-3 0,-4 3 0,0 0 0,0 0 0,0 0 0,0 0 0,0 0 0,0 0 0,0 0 0,0 0 0,0 0 0,-13 9 0,13-9 0,0 5 0,0-5 0,0 0 0,0 0-311,0 0-1003,-3 13-1423,3-13 630</inkml:trace>
  <inkml:trace contextRef="#ctx0" brushRef="#br0" timeOffset="116696.7205">16905 10897 140,'-16'-8'380,"8"-4"50,-8 6 44,13 0-59,9-1-13,-6 0-11,4 1 6,6 0 25,-3 1 41,6-5 12,0 3 3,9-3-50,23 4-26,-3-9-53,1 1-25,-3 3 6,8 1-50,23 0-31,-40 4-29,-10 1-42,0 3-85,-7-1-3,7 8-55,-11-5-80,0 0-81,0 0-93,1 3-99,5-1-56,-3 1-95,0 3 23,-3 5-40,4-6-408,0-5-968,-1 7 428</inkml:trace>
  <inkml:trace contextRef="#ctx0" brushRef="#br0" timeOffset="117229.1628">17873 10610 233,'5'-5'404,"-4"1"17,3 2-34,19 7 16,-23-9 26,0 4 17,4-3-15,-4 3 16,5-7-34,0 4-30,4 1-40,1 2 37,5-5-98,7-3-19,1 6-5,1-3-12,2 5-14,-1-2-5,-2-3-7,3-2-9,2-2-40,23 9-19,-26-11-53,1-1 54,-5 3-24,15-8-7,-12 7-8,-4-1-29,0 0 22,-12 14-107,5-13 0,-3-4 0,-6 6 0,0-1 0,0-2 0,-2 0 0,-2 0 0,-9-5 0,2-1 0,0 3 0,-7-10 0,-4 5 0,6 4 0,-7-2 0,-1-1 0,8 9 0,4 3 0,7-2 0,-5 5 0,2-2 0,-17 5 0,21 0 0,4 5 0,-4-5 0,0 0 0,14 20 0,5-3 0,-1 0 0,3 2 0,9 12 0,0 3 0,1-1 0,-5-17 0,-8 11 0,19 8 0,18 24 0,-31-30 0,-6-5 0,6 10 0,-7-6 0,8 11 0,-9-13 0,-3-3 0,-1 2 0,-6-7 0,-2 9 0,-4-10 0,0 0 0,-3 9 0,-4-9 0,-5 2 0,-11 3 0,6 1 0,0 0 0,-17-2 0,-4 2 0,-28-3 0,37-10 0,6-7 0,5 5 0,-3-1 0,9 12 0,0-16 0,6-3 0,1 1 0,0 0 0,0 2 0,3-2 0,2-1 0,-10 0 0,10 0 0,0 0 0,-4 1 0,4-1 0,0 0 0,0 0 0,0 0 0,0 0 0,0 0 0,-3-6 0,3 6-514,0 0-86,0 0-103,0 0-360,3-11-1151,-3 11 510</inkml:trace>
  <inkml:trace contextRef="#ctx0" brushRef="#br0" timeOffset="131669.9528">15083 10150 5908,'10'2'7,"-4"-3"-32,-3 2 17,0 2 15,-1-3-3,1 0 25,4 0-7,-3 0-4,2-1-20,1-3 7,1 5-3,2-3 0,-2 0 18,1 2-21,4-9 8,-5 8-19,-5 2 25,9 0 23,-7 0-26,-2 6-1,1-7-6,-4 0 2,4-3-3,-4 3-1,0 0 2,3 5 5,0-4-11,-3-1 0,0 0-26,0 0 34,4 4 1,-1-3-16,-3 5-5,0-3 2,2 0 5,0 8 2,1-7 0,3 0-8,-5 5-32,6 2 44,5-5-5,-4 13-31,-2-2 33,9 2 14,-8-3-15,-3-2-4,1 3-6,0-3 8,-3-9 4,0 11 2,3-5-9,-7-2 25,7-2-19,3 0 1,-7-1 4,0-1 1,8-1 13,-9-1-12,0 7 7,0-9 8,0-1 2,0 0 0,-3 5-4,3-5 3,0 0-5,0 0 1,0 0-8,0 0-4,0 0-8,-9-7-60,9 7 33,-5-10-33,5 10-64,-5-4 3,5 3-33,-6-3-30,-4-6-17,-19 3-33,15 5-48,4 2-27,-9-10-42,-4 3-277,-2 0-686,4-2 304</inkml:trace>
  <inkml:trace contextRef="#ctx0" brushRef="#br0" timeOffset="145114.8143">16268 10452 6812,'-3'19'-29,"0"-10"-11,1 5 5,-1 2 22,1 8-6,1-9 25,1-3 5,-6 6 5,6 0-34,-1-6 5,-1 13-4,1 2 6,11 1 20,-14-3-17,2-25 3,-2 19-1,3-3 4,-5 13-3,5-21 1,-1-1 3,2-2 19,-3-1-21,6 1-1,-3-2 5,0-3 0,3 4-26,-3-4 31,0 0 5,0 0 20,0 0-23,0 0 5,0 0-8,7-33-21,-8 13 1,3-6-5,-2 9 3,6-32-2,0-3-47,9-30-2,-11-2-26,4-22 1,-1 17-26,5-3 0,5-5 0,0-2 18,4-4 11,-4 20 23,4 0-5,-5-4 9,0 32-4,7-25 19,-7 24-7,1 0 21,6-19 19,-6 20-27,-10 0 47,6 3 20,0 2-5,2-4 10,-13 25 39,6 4-16,-1 8 4,-3-1 6,-1 1 0,6 3-12,-7 3 2,-2 9-2,2-3-21,-1-4 13,-1 7-4,0-1-7,0-15-2,0 18-32,0 0 24,5-11 1,-5 11-8,0 0-1,0 0-9,0 0 6,0 0 3,0 31-8,0-6 29,-2 8 34,6 1-9,-1-3 4,2 25-32,1-3 33,-6-1-6,9-2-12,-5-31 3,-12 28-13,16-13-6,2 18 1,-7-19-11,2 12 15,5 3 54,-3 8-36,3 30 0,1-36 1,2-4-20,-3 4 35,-4-21-44,-1-19-12,-1 24-27,9 18 47,17 26 4,-22-31-4,1 1-4,5 2 11,-2-3-14,-2-16-8,0 20-23,-3-17 23,10 11-21,-13-18 15,-4 0-9,3-12-24,0-3 41,-6 7-7,6-12-2,-3-5-3,-6 6 28,9-3-35,8-8-4,-11 8 4,2 1-1,-1-2-28,1 0 30,-2-4 5,2 6-12,1 3 16,8 13 22,-11-15-27,0-4 8,3 1-7,-1 1-2,-7-2 10,5-3-10,2 9 2,-9-5 12,7 1-21,0-5-7,0 0 2,0 0 1,5 6 11,-5-6 2,0 0-10,0 0-25,0 0 28,-5 10 5,5-10-4,0 0 0,0 0 40,-3 4-39,3-4-4,0 0-7,0 0 11,0 0 21,0 0-26,3 3-2,-3-3-5,0 0 4,1 17 28,-1-19-37,0 2-8,0 0 4,0 0-35,2-12-16,-2 12-19,0 0-30,-6-3-55,6 3-38,0 0-62,0 0-68,0 0-49,0 0-53,0 0-455,4-12-972,-5 6 429</inkml:trace>
  <inkml:trace contextRef="#ctx0" brushRef="#br0" timeOffset="145930.3141">16163 10077 191,'-2'1'373,"2"-1"-38,0 0-29,0 0-19,-4-2-20,4 2 19,0 0 10,0 0 0,-2-4 8,0-1 35,3 2-55,0-8-15,-2 5-49,5-2-2,3-7-21,9-10-23,2-2-9,16-8 17,-5 5-47,8-1 13,-5 2 12,5-1-13,28 0 29,-23 0-35,24-21-21,-2 13 24,3 4-22,-22 19-2,29-18 13,-8-2 19,-26 12 56,3 4-26,-4 11 7,-15-7-37,-3 5 48,-4 5 4,-7 0-17,0 1-11,-3 0-170,-1 3-6,1-4 0,-2 2 0,0 1 0,-5 2 0,5-2 0,1 2 0,-6 0 0,0 0 0,0 0 0,3-1 0,-4-11 0,1 12 0,0 0 0,0 0 0,0 0 0,0 0 0,0 0 0,0 0 0,0 0 0,0 0 0,0 0 0,0 0 0,0 0 0,0 0 0,0 0 0,0 0 0,-6 17 0,6-17 0,0 0 0,0 0 0,0 0 0,0 0 0,0 0 0,0 0 0,0 0 0,0 0 0,0 0 0,0 0 0,0 0 0,0 0 0,0 0 0,0 0 0,0 0 0,0 0 0,0 0 0,0 0 0,0 0 0,0 0 0,0 0 0,0 0 0,0 0 0,0 0 0,0 0 0,0 0 0,0 0 0,0 0 0,0 0 0,0 0 0,0 0 0,0 0 0,0 0 0,0 0 0,0 0 0,0 0 0,0 0 0,-2 6 0,2-6 0,0 0 0,0 0 0,0 0 0,0 0 0,0 0 0,0 0 0,0 0 0,0 0 0,0 0 0,0 0 0,0 0 0,-8-5 0,8 5 0,-2-10 0,2 10 0,0 0 0,-5-2 0,5 2 0,0 0 0,0 0 0,0 0 0,-2-2 0,2 2 0,0 0 0,14 7 0,-14-7 0,-4-12 0,4 12 0,0 0 0,0 0 0,0 0 0,0 0 0,0 0 0,0 0 0,2 16 0,-2-16 0,0 0 0,0 0 0,-2 2 0,2-2 0,0 0 0,0 0 0,-4 3 0,4-3 0,0 0 0,0 0 0,0 0 0,0 0 0,0 0 0,0 0 0,0 0 0,0 0-366,-9-8-114,9 8-70,0 0-29,-2 10-457,-4-7-1123,2 0 497</inkml:trace>
  <inkml:trace contextRef="#ctx0" brushRef="#br0" timeOffset="146743.193">16055 10011 156,'0'0'241,"-3"4"-22,-1-4-22,4 0 1,0 0 3,-7-1 21,7 1 13,-4 3-28,4-3 48,0 0-33,0 0 21,-3-6-6,3 6 7,0 0-11,0-7-7,0 7 5,0 0 0,0-4 14,0 4-14,0 0-6,0 0-2,0 0 1,0 0-6,0 0-2,0 0-14,0 0 7,0 0-2,11 7-19,-11-7-11,0-10-2,0 10 0,0 0-35,3-4-19,1-1-42,-1 4 33,2-1 1,0-2-33,1-2 3,5-4 19,7-4-40,4 2 8,9-15-16,5-4-13,5-1-51,23-11 56,14 6 8,-40 11-2,3-6-1,4 4-23,20-18-28,-1 4 0,-3 4 0,-17 12 0,7 16 0,-13-11 0,-13 0 0,-18 14 0,14-4 0,19 0 0,-32 6 0,-1 3 0,-4-1 0,3 1 0,-2 4 0,0-4 0,-4 2 0,6 7 0,-6-7 0,5-9 0,-5 9 0,0 0 0,5 0 0,-5 0 0,0 0 0,0 0 0,0 0 0,4-1 0,-4 1 0,0 0 0,0 0 0,0 0 0,-4-19 0,1 22 0,3-3 0,0 0 0,-2 12 0,2-12 0,-1 2 0,1-2 0,-3 4 0,3-4 0,-3 1 0,3 6 0,0-7 0,0 0 0,0 0 0,0 0 0,0 0 0,0 0 0,0 0 0,-8-2 0,8 2 0,0 0 0,0 0 0,0 0 0,1 6 0,-1-6 0,0 0 0,0 0 0,0 0 0,0 0 0,0 0 0,0 0 0,0 0 0,0 0 0,0 0 0,0 0 0,0 0 0,14 3 0,-14-3 0,0 0 0,0 0 0,0 0 0,0 0 0,0 0 0,0 0 0,0 0 0,0 0 0,0 0 0,-18-4 0,18 4 0,0 0 0,0 0 0,0 0 0,-4-3 0,4 3 0,-11 12 0,9-14 0,2 2 0,-7-5 0,7 5 0,0 0 0,0 0 0,0 0 0,-3-2 0,3 2-136,0 0-390,0 0-40,-8 9-58,5 3-433,0-6-1145,3-6 508</inkml:trace>
  <inkml:trace contextRef="#ctx1" brushRef="#br0">2456 16842</inkml:trace>
  <inkml:trace contextRef="#ctx1" brushRef="#br0" timeOffset="3355.0045">1712 14808</inkml:trace>
  <inkml:trace contextRef="#ctx1" brushRef="#br0" timeOffset="31545.9072">3274 5011,'25'0,"0"0,24 0,1 0,24 0,1 0,24 0,0 0,25 0,0 0,-24 0,24-25,-50 0,0 25,-24 0,24-25,-24 0,24 1,-24 24,24 0,1 0,-1-25,1 25,-1-25,1 0,-26 25,26 0,-26 0,26-25,-26 0,26 1,-51-1,1 0,25 25,-25 0,-25-25,24 25</inkml:trace>
  <inkml:trace contextRef="#ctx1" brushRef="#br0" timeOffset="38465.076">9401 3721,'25'0,"24"0,26 0,-1 0,1 0,24 0,0 0,-49 0,24 0,-24 0,-1 0,1 0,24 0,-24 0,0 0,-1 0,1 0,-25 0,-1 0,1 0,0 0,0 0,24 0,-24 0,0 0,0 0,0 0,-1 0,1 0,0 0,0 0,0 0,-1 0,1 0,0 0,0 0,24 0,1 0,-25 0,24 0,1 0,0 0,-1 0,1 0,0 0,-1 0,1 0,-1-25,-24 25,0 0,25 0,-26 0,1 0,0 0,0 0,0 0,-1 0,1 0,0-25,25 25,-26 0,26 0,-25 0,24 0,1 0,0 0,-26-25,26 25,0 0,-1 0,-24 0,25 0,-25 0,49 0,-49 0,0 0,24-25,-24 25,25 0,-26 0,26 0,-25 0,0-24,-1 24,51 0,-26-25,1 25,-25 0,24 0,26-25,-26 25,-24 0,25 0,0 0,24-25,0 0,1 25,-1-24,-24 24,24 0,-24 0,24 0,1 0,-26 0,26 0,-1 0,-24 0,24 0,-24 0,24 0,1 0,-26 0,26 0,-26 0,-24 0,25 0,-1 0,1 24,-25-24,-1 25,26-25,-25 0,0 0,-1 25,1-25,0 0,0 0,24 0,1 0,49 0,25 25,-24-25,24 0,24 0,-48 0,24 25,-25-25,25 0,-50 0,1 0,-1 0,-24 0,-1 0,1 0,0 0,-26 0,51 0,-50 0,24 0,1 0,-25 0,24 0,26 0,-51 0,1 0,25 0,-25 0,-1 0,1 0,0 0,0 0,0 0,-1 0,1 0,25 0,-25 0,-1 0,26 0,0-25,-26 25,26 0,-25 0,25 0,-26 0,1 0,0 0,0 0,0 0,-1 0,1 0,0 0,0 0,0 0,24 0,-24 0,25 0,-26 0,51 0,-50 0,24 0,1 0,-25 0,49 0,-49 0,24 0,-24 0,0 0,0 0,0 0,-1 0,26 0,0 0,-1 0,1 0,24 0,-24 0,24 0,-24 0,0 0,-1 0,-24 0,0 0,0 0,-1 0,1 0,0 0</inkml:trace>
  <inkml:trace contextRef="#ctx1" brushRef="#br0" timeOffset="49968.6495">9798 2431,'-25'-25,"-25"25,26 0,-26-25,25 25,-24 0,24 0,0 0,-25 0,26 0,-1 0,0 0,0 0,0 0,1 0,-1 0,0 0,0 25,25 0,-25 24,1-24,-1 25,0-1,0 1,-24 0,24-1,25 1,-25 0,0-26,25 26,0-25,0 24,0 1,0 24,0-24,0-25,0 24,0-24,0 0,25 25,-25-26,0 1,0 0,25-25,-25 25,0 0,25-25,-25 49,24-49,1 25,0 25,0-50,-25 24,49 26,-24-25,0 0,0-25,0 25,-1-25,1 0,0 0,0 0,0 0,49 24,-49-24,24 0,26 25,-26-25,51 0,-26 0,0 0,1 0,-25 0,-1 0,26 0,-51 0,26 0,-25 0,24 0,-24 0,0 0,0 0,0 0,-1 0,1 0,25 0,-25 0,24 0,-24 0,25 0,-1 0,1 0,-1 0,1 0,0 0,-1 0,1 0,-25 0,-1 0,1 0,25 0,-25 0,0 0,24 0,-24 0,0 0,24 0,-24 0,25 0,-25-25,-1 25,1 0,0 0,0-24,0 24,-25-25,24 0,-24 0,0 0,0 0,25 25,-25-24,25 24,-25-25,0 0,25 25,-25-25,0 0,25 1,-25-1,0 0,0 0,24 25,-24-25,0 1,0-1,25-25,-25 25,0 1,0-1,0 0,0 0,0 0,25 25,-25-24,0-1,0 0,0 0,0 0,0 1,0-1,0 0,0 0,0 0,-25 25,25-24,-25 24,1-25,-1 0,0 0,0 25,0 0,1-25,-26 25,0-24,-24-1,24 0,1 0,-1 0,1 25,-1-25,-25 25,1 0,0 0,-26 0,1 0,25 0,-1-24,1 24,24 0,-24 0,24 0,1 0,-1 0,25 0,1 0,-1 0,0 0,0 0,0 0,-24 0,24 0,0 24,-25-24,1 25,24-25,-25 0,1 0,24 0,-25 0,26 0,-26 0,50 25,-25-25,-24 0,24 0,0 0,-25 0,26 0,-1 0</inkml:trace>
  <inkml:trace contextRef="#ctx1" brushRef="#br0" timeOffset="53639.2469">16743 2753,'-49'-24,"49"-1,-25 25,-25 0,1-25,24 25,-50 0,51 0,-26 0,25 0,-25 0,26 0,-1 0,-25 0,1 0,24 0,0 0,0 0,-24 0,24 0,0 0,0 0,0 0,1 0,-1 0,0 0,0 0,0 0,1 0,-1 0,0 0,0 0,0 0,25 25,-49 0,24-25,0 0,25 24,-25-24,1 0,-1 0,0 0,0 0,0 0,1 0,-1 0,25 25,-25-25,0 0,0 0,0 25,25 0,-24-25,-1 25,0 24,25 1,-25-1,25 1,0 24,-25 1,25-26,0 1,0 0,0-26,0 1,0 0,0 0,0 0,0-1,25-24,-25 25,0 0,0 0,25 0,0 24,0-24,-1 0,1-25,0 25,25-25,-1 0,-24 0,0 0,0 0,24 0,-24 0,25 0,24-25,-24 0,-25 25,24-25,1 0,-1 25,-24 0,25 0,-1-24,1 24,0-25,-1 25,-24 0,25 0,-26 0,1 0,25-25,-25 25,0 0,24 0,-24 0,25 0,-26-25,1 25,0 0,25 0,-1 0,-24 0,25 0,-1-25,-24 25,25 0,-26 0,1 0,25-24,-25 24,-1 0,1 0,0 0,0 0,0 0,-1 0,1 0,-25-25,0 0,0 0,0 0,0-24,0 24,-25 0,1 0,24 1,-25-1,0-25,25 25,-25 1,0-26,25 25,-49-24,24 24,0 0,25 0,-25 25,1-25,-1 25,0 0,0 0,-24 0,49-24,-25 24,0 0,25-25,-50 25,50-25,-49 0,24 25,25-25,-25 25</inkml:trace>
  <inkml:trace contextRef="#ctx1" brushRef="#br0" timeOffset="58896.0098">15379 2307,'-25'0,"124"49,-74-24,50-25,49 50,0 24,24 25,-24-49,25 25,-25-26,-24-49,-51 25,-24-25,-50 0</inkml:trace>
  <inkml:trace contextRef="#ctx1" brushRef="#br0" timeOffset="60258.4128">16073 2232,'0'25,"0"0,0 0,0 24,-24-24,-1 0,25 25,-25 24,0-24,25-1,-25 1,1 0,-1-26,25 1,0 0,0 0,0 0,0-1,-25-24,25 25</inkml:trace>
  <inkml:trace contextRef="#ctx1" brushRef="#br0" timeOffset="64312.3588">10368 2282,'0'50,"25"-26,0 26,25 0,-26 24,26-49,-50 0,25-1,0-24,24-74,26-50,24 0,99-74,50-26,50-24,-25 75,-25-1,-99 50,-75 25,-49 99,-25-25,0 50,-25 0,25-1,-25-24,25 25,-24 0</inkml:trace>
  <inkml:trace contextRef="#ctx0" brushRef="#br0" timeOffset="251481.7324">3462 13530 113,'0'0'146,"0"0"-22,8 0 13,-8 0-9,0-8 12,0 8 4,0 0-9,0 10 1,0-10-12,4-9-4,-4 6-9,2-2-13,6 2-6,-5-6-2,1-1 0,-7-1-25,6 1 8,0 3-5,0-11-35,-1-8 26,-3 9 23,1-12-39,0 26-2,-1-23 18,-2 8-24,-3 9-4,4-16-5,-5-9 0,-1 20-6,3 1-6,-9 10 5,3-7-4,-2 1 3,0 2 13,-4 4-21,3 5-4,-8 0 5,-1 5-8,-13 3-24,17 7 27,2 0-2,0 0 7,1 7-5,11 3 26,-9-2-30,4-9-2,-2 8 16,3 3-17,-5 4-3,12-10 2,1-13 0,-3 19 0,7-8 0,5 10 2,-6-14 1,3-1-7,3 0 2,2 1 13,1-7-5,-2 4 9,4 3 4,-6 2-3,9-1 2,-2-16 3,3 18 0,-1 1-3,-1 0 31,-4-5-37,2 11-5,-4-14-4,-2 2 6,8 14 12,-10-16-14,-4 1-4,-1-1 42,-1 0-41,-9 11-1,6-8 2,-3-12-3,-14 13-11,11-7 12,-5 14 2,0-18 1,1-1-1,-3 0-13,-4 2 46,4-2-8,-4-7-19,0-4 21,0 2 7,7-4-16,3 5 0,-2-8 15,5-4-22,8 7 54,-9-7-67,2-20 9,0 23 1,4 2-11,-2-8 0,7 12-5,1-11-12,-3 11-44,3-1 1,0 4-21,1 2-27,3-2-36,-7 5-17,11-5-59,11 10-193,-14-9-448,2 4 199</inkml:trace>
  <inkml:trace contextRef="#ctx0" brushRef="#br0" timeOffset="251972.1079">3610 13743 197,'-2'-4'302,"-2"3"-40,0 15 3,4-14-54,-2-13-19,2 13-39,0 0 26,0 0-1,16 0-9,-2-6-5,-3 6-16,17 0 10,-14 4-4,27-4-2,-3 1-10,-11-1-1,15 4-23,3 18 1,-18-25-18,0-1 4,12 1-6,-20 3-16,-2 1 3,-3-5-30,-5 4 9,-4-1-4,6 1-9,-4 0 3,-3-3 23,-4 3-40,17 3 2,-17-3-8,7-6 5,-7 6 25,-3-6-64,3 1-25,-1 0-17,-6-2-19,0-2-9,0-2-4,1 5-8,-5-6-13,-5-8 26,5 8-8,-1 0 18,-1-8 6,0 10-12,2 1 28,0 1 27,4 1-20,1 2 9,2 2 23,-1-3-15,1-3 3,3 8-6,1-5 10,0 6 19,0 0-16,11 20 15,3-3-4,3 3 3,0 0-26,0 6 40,3-1 13,-6-2-25,-2 5 17,-6 2-25,4-5 25,0 25-11,-8-30 74,0 0-76,-2-4 5,-4 0-5,-2-13 13,-4 18-39,-1-1 25,-2 2-3,1-15-5,3-7-9,-13 12-13,14-4-32,3 4-20,-3-10-30,-1-2-38,5 0-26,4 0-80,-6-5-271,5 0-554,1 5 245</inkml:trace>
  <inkml:trace contextRef="#ctx0" brushRef="#br0" timeOffset="252875.9673">4607 13772 92,'0'0'176,"0"0"-2,0 0-12,0 0 5,0 0-12,7-5-11,-6 0-24,2 0 12,3 3 4,-4-6-24,1 5-2,-1-3-39,2-4 29,-1 12-2,-2-19-13,-1-5-5,-1 6-29,1 2 14,-4 3-6,5-5-7,-2-1-4,-7 2 19,7 5-26,0 1-8,-4-3-12,0 4 7,3-1 10,-5 4-14,-4-17-7,0 17 1,2 3-3,-6 3 30,5-1-36,-3 9-1,-1-5 7,-1 4-10,-5 18-4,9-14 4,-5-9-3,-2 18 4,4 1-6,1 7 3,5-12-3,-1 6 2,9-2-35,-4-3 39,-1 16-1,3-18-9,2-1 10,-4-1 1,5 2-3,4-4 3,2-2-21,-1 5 23,6-6 20,-1 1-18,-1-6-13,-2-1-1,6 0 8,-4-2 1,3-5-7,3-16 5,-7 19 8,1-4-15,3-10-8,-6 5 9,3-2-7,-6-4 0,6 1 7,-2 2-4,1-10 1,-2 5 1,4-5 16,-8 6-18,1 5 5,-1-3-3,0 3 9,1 5 37,-3-5-29,1 10 7,-4-3-30,2 0 21,0 5-3,0 0-1,0 0-2,0 0 20,-9 12-24,4-9 2,3 14-1,-4 0 4,6 6 0,-6 5-1,12-1 2,-8-12-1,2 3-2,0-2 17,2-1-19,1-3 9,0 2-26,2-1 36,-1-5-5,3 4 9,5 15-2,-4-21 27,2-2-31,-2 1-1,2-5 0,0 3 1,0-3 8,-1 0 11,14 0-9,-13-5-2,3-8-2,-10 8-17,8 0 7,-2 10 0,2-15-2,0-2 11,-8 3-23,7-2-24,1 1-17,-5 1-51,-1 1 20,0 3 1,0-2-57,-5 7-38,10-8-76,-4-2 25,-1 8-179,1-9-428,-2 7 190</inkml:trace>
  <inkml:trace contextRef="#ctx0" brushRef="#br0" timeOffset="253521.5905">5190 13468 70,'1'-7'228,"2"5"-21,-3-3-22,3 1-17,-3 4-45,0 0 13,0 0-12,0 0-51,-11 18 29,3-4-21,0 3 6,-9 33 7,2-27-37,0 5 34,-4 13 29,4-16-46,-2-2-2,1 2 15,1 3-26,-11 6-4,15-12-6,3-21-2,-11 21-37,12-4 36,7-6-7,-7 3 1,4-5-2,-1 1-11,1-3 5,-1-6 2,3 2 8,1-4 27,-2 8 50,2-8-26,0 9 2,0-9-54,0 0 45,10-12-8,-6 2 0,-1-3-22,6-12 26,2-4-42,-10 15-3,19-32-3,-2-9-1,-9 24-22,13-12 13,-2-2 2,-3 16 0,4-10 5,-10 11 24,5 3-22,2 3 7,-6-4 10,0 1 2,-5 2 25,5 2-5,0-3 8,-5 12-1,-3 2-6,2 8 12,-2-9-16,0 6 5,-1-5 20,1 2-34,-3 4-7,4-1-3,-2-24-5,-3 26 18,2 3-34,-2 0-8,0 0-18,0 0 3,12 9-35,-11-5 35,2 3 5,0 7-3,4 11 1,0 6-36,-3-1 37,2-5-4,1 19 8,-3-8-4,-1 55 13,4-65-18,-3-9-10,1 8 9,0 0 5,2 10-15,-1-14 12,-5-2-6,-1 0-54,7 5 70,-3-12-17,-2 4-2,1 0 19,-3-5 26,1 1-43,-1-3 2,2-2-23,0 0 21,4 0 0,-6-1 11,0 13-1,0-17 20,0 1-33,-1 6 4,1-9 2,0 0 1,0 0 34,0 0-47,0 0 2,0 0-3,0 0-4,0 0-27,0 0 9,0 0-28,0 0-53,0 0 10,8-17-36,-8 17-9,-4-12-24,1 3-32,2 4-22,-2 1-18,-1-9-63,4 13-38,-6-8-186,2-4-574,2 13 254</inkml:trace>
  <inkml:trace contextRef="#ctx0" brushRef="#br0" timeOffset="253886.8489">5049 13621 174,'-4'-7'231,"4"7"3,0 0-14,0 0 1,0 0-14,0 0 1,18 0-4,-1 0-11,-3 4-13,7-4-20,-4 1 4,11-1-4,-5 2-8,-2 6-12,-1-11-14,0 3-12,-12 0-23,7-2 10,-1 9-10,-4-9-55,3-1 40,-5 18-3,2-17-9,-2-5-7,-3 4 39,2 0-50,-3-1-11,-1 3-20,3-1-24,-6 2-39,0 0 2,10-12-23,-8 12-27,-2 0-22,0 0-28,0 0-23,0 0-46,0 0-64,0 0-167,0 0-483,0 0 213</inkml:trace>
  <inkml:trace contextRef="#ctx0" brushRef="#br0" timeOffset="254899.4419">6059 13361 135,'-3'10'143,"5"2"30,-4-8-45,-2 6-1,3-6 0,-2-1-23,-9 11 0,11-9-19,0-5-4,-5 5 12,6 0-19,0-5-4,0 0-14,0 6 4,0-2-14,0-4 14,0 14 9,0-14-11,0 0 41,0 0 22,0 0-11,-1 7 1,1-7-45,0 0 37,0 0 6,0 0-14,-2-37-3,0 31-29,4-1 10,1-6-3,-3 8-1,0-7-5,-6 0-17,7 5 7,-1 2-7,0-7-5,0 0 8,0-1-12,-1-1-1,-1-2-6,-1 6-14,0-2 14,3 4 57,-3-1-72,-4 9-4,0-17-15,1 10 19,5-5-2,-7 6-2,-2-20 2,-4 24-31,4 2 24,-3 7-2,-4-2-2,0-3 3,-5 4 8,5 1-12,-1 14-2,3-14-9,1 5 9,-7 0 17,10-2-17,-5 11-4,8-8 0,-2 1 3,-4 11-1,8-13-1,0-7-6,0 4-32,4 3 46,-6 5 3,8-6-5,-2-2-5,1 3 25,1-3-18,4 8-2,-1-11-8,-3 1 4,0-3-22,3 2 31,1 11 2,0-13 31,3 1-24,0 2 38,-2-5-30,3 6-2,2-6-11,-3 3 14,4 4-6,-2-5 4,2-8-3,-1 9-13,3-4 3,11 14 4,-12-15 5,-2 0 3,3 0-25,-5 2 15,2-4 3,-2 3-10,1 2-1,1 2-27,-4-1 32,0 1-1,0 0 12,-2-1-22,3 2 15,-3-1-8,-1-1-12,-3 1-11,3 9 17,-1-3 5,2-1-2,-3 1 1,-1 1 10,2-1-15,1 5 1,-5-9-5,2 0 5,4 3-4,-8 0 4,1-10-2,-1 7-31,1 4 38,-3 15-10,0-21 19,0-6-2,0 4 23,-1 3-14,-5-1 7,6-2 2,-4-6 1,-11 4-11,12 1 20,4-1 16,-5-4-25,-1 0 0,-5-4-51,1 3 76,5 12-5,-3-16-22,3-1 21,6 10 5,-7-9-9,1 8 0,3-6 12,0-2-7,-3 8-9,6-5 0,0-12-8,-2 14-29,2 3 28,4 0-4,0 0 0,0 0-10,-5-1 13,5 1-19,-4-12 2,4 12-1,0 0-24,0 0 6,0 0-56,-4-1-27,4 1-36,0 0-7,-4 13-21,4-13-20,0 0-19,0 0-17,0 0-16,0 0-40,0 0-34,5 8-226,-5-8-566,2 9 250</inkml:trace>
  <inkml:trace contextRef="#ctx0" brushRef="#br0" timeOffset="260697.634">7869 13193 88,'0'-3'213,"0"-1"-33,0 4-13,0 0-17,0 0-5,0-5-33,0 5 3,8-5-13,-8 5-22,0 0 12,0 0-57,0 0 37,0 17-11,-2-9-45,-1 3 42,4 6 2,-4-1 1,-1-7-3,0 15 2,0 0-17,-1-9 4,1 6 1,-1-2-7,-5 4-18,6-3 22,1-2 0,-3-3 4,2-5-12,1 2-12,-2-2 17,3-8-8,-2 7-14,-3 1 8,7 0 5,-2-1-7,-2 7-3,3-12-12,-1-2 30,2 1 9,0-3 8,-4 3 8,4-3-14,0 0 35,-5 4 7,5-4-7,0 0-1,-2-9 5,3 2-31,9-16-3,-8 11-24,3-6 14,-2 1-23,3-7 23,-1 6-12,0-7-4,2-2 0,3 16 45,-4-14-51,0 16 1,3-19 0,-1 5 3,-5 20 4,8-25-5,-2-1 0,3 7 3,0 2-13,12-26 6,-13 33-9,-1 0 3,4 5-60,-4-5 49,1 14 16,9-13-21,-5 5 1,1 5-20,3-10 25,-6 10 3,1-4-49,-3 4 45,6-13 12,-7 15-16,-4-2-4,-6 2-5,8 12-17,-4 15 5,1-18 0,-4 1-4,-7 4-22,3 3 8,9-9-10,-14 9-6,-5 5-15,-1-1-9,-3-4-14,0-2-4,0 1-14,-2-3 5,3 3 11,-5-6-13,6-7-3,0 4 28,0-2-29,2 0 12,1 0 7,3-3 8,-1 3-2,5-5 28,3 4 8,-2-4 3,-2 0 11,1 0 20,5 0-2,-2 3-8,2-3-16,0 0 26,0 0 20,0 0-3,3-13 5,-3 13-5,0 0 12,19 10 13,-16-9-7,2-6 6,0 10 0,1 2 4,0 9 0,2-10 2,1 1-4,3 5 6,-2 1 8,4-9-2,0 15 1,-5-4 1,12 6-8,-15-8-4,1 3-8,-2-6-11,2 5 10,-4-3 21,1-4-30,1-7 5,-1 9-31,0 0 31,0 20-7,0-26 4,1 0-7,-4 1-32,3 0 39,3 5-4,-4-7-2,0-1-1,-3-2-23,4 5 5,5-10-19,-1 7-32,0-2 1,8 3-21,-6-6-34,1 14-26,3-18-53,-1 3 1,-5 7-119,5-12-336,3-16 150</inkml:trace>
  <inkml:trace contextRef="#ctx0" brushRef="#br0" timeOffset="261413.3069">8421 13216 195,'6'-5'208,"-5"-6"0,2 4-11,-2 1-16,-1 2-18,4 0-23,-2 3-8,-2 1-16,0 0 13,0 0-40,-4 38-11,2-25-4,0 4-2,-1 1-10,0 2 4,-4 7-8,3-9-37,-2 7 36,-5-4 0,5-2 0,3-4-8,-1-3 2,1 0-3,3 5 7,-5-10-7,3-10 2,-3 11-4,3 1-8,-6 3 0,8-5-3,0-6-1,-6 4 0,6-2 2,1 5 4,-1-8 5,-2 3 19,7-2 4,-5-1 19,0 0 12,0 0 8,0 0-21,0 0 2,0 0-16,0 0-8,3-21 27,0 5-42,8 7-4,-5-18-6,1-24 6,-6 29 18,6-4-39,23-47-3,-29 56-2,1 7 1,3 1 45,-3 1-28,0 4 20,4-3-53,-6-1 54,7 1 24,-5 4-38,-2 3 1,3-6-26,1 2 25,-4 4-9,0 0-8,7-18-13,-5 20 69,-2-2-72,13 19 1,-6-9 0,2 2-2,-8 5-48,8 0 59,5 7-2,-4-3-32,-2 1 30,2 0 34,-3-5-46,-3 0-5,3-2-14,-3 1 11,5 28 16,-5-34-6,0-6-1,-1-1-17,-1 2 18,3-16-9,-5 11 13,4 8 15,-5-5-14,4 0 32,1 5 14,0-7-21,2 1 36,-6-2 29,7-3-37,4-18-5,-1 20-13,-1-3 15,5 9 0,-3-17-9,4-7 0,0 2-20,0-3 5,-4 8 2,6-9-4,0-4-5,-9 10-20,11-2 15,-4 1 6,-3 4 6,-3-3 11,5 3 1,-6 3-8,-1 7 6,0-9-11,-2 2 27,-2 6 7,1-3-22,-1 0-3,-1 3-21,-2 3 12,3-3-9,-3 3-11,4-11-5,-4 11-8,0 0-1,1 20-5,-1-20-2,-5 8-5,3 3 0,-5 6 15,-3 7 5,2 0-9,-2 0 6,-3 1-7,3 1 5,5-11-3,-6 11-28,0-4 32,4 5-3,0-10 4,2-11-7,-10 15 5,10-5 1,-1 1-16,2-6-22,1-3-26,-8 2 7,8 2-65,6 2-39,-6-6-64,0-1 16,1 1-24,0-2-47,5 6-32,-2-6-38,5-1-17,8 16-18,-7-21-258,0-9-689,4 8 305</inkml:trace>
  <inkml:trace contextRef="#ctx0" brushRef="#br0" timeOffset="262146.461">9121 13343 16,'9'-14'197,"2"1"41,4-5-9,-8 9-10,2-14-11,-5 17-39,2 2 27,-6 6-19,3-6-16,0 4-15,-3 0 17,0 0-55,6 4-11,-7 4-32,-2 2 26,-2 7-28,-3 1 19,-4 25-10,2-25-33,0 5 27,6-8 4,-9 8-16,5-11 4,-6 12 4,4-2 1,1-8 1,1 2 11,-1 0 2,-5 1-44,7-3 29,9-14-7,-8 8-8,3 0-5,-2-2-16,3-1 16,1 0 0,-1-3-18,0 3 19,-1 5 49,3-8-26,0-2 9,0 0-61,0 0 92,0 0-9,0 0-10,0-17 4,3 12-2,1-4-25,11-13-5,-12 7-15,4-4-1,-4-6 27,7-3-42,1 1 4,-1-2-10,0 0-1,5 0 9,-6 0 0,-2-1-8,-1 13 16,0-1-27,0 11 9,0-12-3,-3-18 6,1 25 29,-1 2-26,-2 0 2,2 0 4,-2 3-4,2 0 36,-3 3-23,6 3 3,-3-7-13,-3 8 18,-2-7-28,4 2 20,-2 0 0,0 5-40,0 0 33,11 1 4,-11-1-14,0-7-3,0 7-30,0 0 30,5 2-5,-5-2 6,0 0 9,10 4-7,3 0 22,6 10 6,-4-4-19,-1-1 25,11 3 20,-6 0-19,0-6-10,1 8-16,-6-2 11,-1 7 33,0-10-49,3 16-6,-7-17 1,1 1 0,14 30-5,-15-34-1,-6 2-1,0 0-26,4 1 27,-6-1-2,4 5-9,-2 0 0,-5-3 13,4 4-15,-2-3 1,-2 6-34,1 1 39,1-5 46,-3 1-53,-4 11 7,3-12 2,-6 1-9,3 0 1,-1-5-1,3-4-7,-9 4 34,8 2-31,-2-2-7,-1 0 7,2-1 2,-7 1 43,7-2-50,1 2 2,0-1-11,-3-2 10,-1 5 24,2-6-21,-2-3 4,0 1-10,0-1 12,3 1-6,-8-2-6,2-10-7,-1 8-17,4 0 6,-10 14-2,9-16-10,-3 1-3,1 0 10,-1 0-26,4 1-5,-2-3-6,-1 4-5,9 4-24,-7-7-7,2-1-20,1 5 28,2 0-76,-1-5-24,4 7-30,-2-14-42,2 15 12,3-3-57,0 0-32,0 0-44,0 0-202,-2 7-640,2-7 285</inkml:trace>
  <inkml:trace contextRef="#ctx0" brushRef="#br0" timeOffset="265322.718">5617 13922 148,'0'0'167,"0"0"3,0 0-8,0 0-5,12 5-4,-6-3-23,1-2 21,0 5 20,6-6-40,1-3-6,1 4-26,5 4 19,4-2-16,-3 2-1,-3-3-1,-8 2-49,11-2 29,3 1-10,-7 2-6,-1-2-4,-1-1 14,1 1-25,5 1-5,-7-3-20,-3 0 10,-1 0 9,0 0-7,-4 7-12,-1-9-7,2 1 5,-7 1-1,5 1 4,-5-1-4,6 0 5,-3-2-18,-3 2-13,3-3-3,-1 0-15,-2 3 8,0 0-30,0 0-4,0 0-21,0 0 0,0 0-20,0 0-7,0 10-6,0-10-7,0 0-15,-19-5 28,12 3-58,2 2 2,-3-3-21,0 3-92,-11 10-286,7-15 127</inkml:trace>
  <inkml:trace contextRef="#ctx0" brushRef="#br0" timeOffset="265719.1666">5641 13994 83,'0'0'139,"-6"7"1,6-7 2,0 0 4,0 0 42,-4 3-37,4-3 0,0 0 1,4 4 8,-4-4 22,0 0-17,7 4-8,-2 0 9,3-2-24,2 5-13,1-4 3,-1 8-6,4-11-3,0 1-3,-7 2-4,17-3-7,-3-6-2,-7 8-62,9 1 44,6 6-4,-15-8-6,2-2-15,-9 2-46,7-1 37,8 10 0,-10-10-11,-5-3-3,-7 6-24,7-3 22,0-5 1,-3 5-35,0 0 26,-4 0 48,3 5-60,1-3 1,-4-2 23,6 0-36,-6 0-6,4-5-7,-4 5-15,0 0-17,2-2 7,-1-8-4,-1 10-17,0 0-12,0 0-14,-8 3-21,8-14-12,-5 11-45,-2 0 16,7 0-24,-11 0-18,3-6-5,-2 6-48,1 0 15,-6 4-5,4-7-118,-2 7-373,-1-7 165</inkml:trace>
  <inkml:trace contextRef="#ctx0" brushRef="#br0" timeOffset="266108.6366">5629 14035 24,'0'0'177,"0"0"-2,0 0 8,0 0 24,0 0-9,20 0 0,-14 3 0,4-1-10,5 1 4,-2 1-5,2 5-1,6-6-32,-1 0 8,-4 4 27,6-8-60,2 1-2,0 1-14,-3 2-13,-4 16-3,3-20-18,-3-16-11,-5 18 26,1-1-34,1 20-3,-4-23-7,-4 2-9,-1 0-6,1 0 5,8 1-10,-11-2-10,-3 2 0,7 0 50,-7 0-52,1-2-12,-1 2-11,0 0-15,3-3-9,-3 3-16,0 0-16,0 0-29,0 0-1,0 0-16,0 0-22,-10-5-20,3 4-15,7 1-34,-11-13-17,4 15-4,-2-2-6,0-2-130,-3 4-383,4 13 170</inkml:trace>
  <inkml:trace contextRef="#ctx0" brushRef="#br0" timeOffset="277499.3526">8383 14235 13,'7'-6'181,"3"7"10,-3-14-12,0-2-2,-2 6 3,0 0-2,-5 9-5,3-8-7,0 0-14,-6 3-14,6 4-20,-1 10-13,-3-4-11,-5 3-10,-2 8-5,-5 8 19,3 5-9,-4-3-34,2 6 24,0-5-16,4 2 0,1 6-9,5-17-15,0 7 6,2 9 1,0-20-8,4-12-3,0 8-20,3-3 20,7-14-9,-3 11 2,6-4-2,-2-1-33,6-7 33,0 0-1,0-6 0,-1-2 12,-5-1 14,5-1-8,1-2 2,-6-5-7,-3-1 10,-1-1-23,0-1 21,-4 17 12,-1-9-34,1 7 56,-3 4-22,0-1 15,-2-2-9,-1 7-37,-1 5 25,0 0 5,0 0-19,0 0-15,-24 17 25,17-3-19,-10 13-7,7-10-3,5 1 11,3 1 2,-6 4-37,9-11 13,-5 8-4,4-3 0,-7-2-53,8 2 67,5 9-4,-2-15 9,3-2-17,0 3 50,0-5-50,2-4-4,2-1 53,3-4-51,2 6 11,-1-8-17,4-14 6,-1 6-57,2 0 59,-4-2-3,1-3 4,2-4 0,-11 3-30,13-4 34,3-14 5,-10 12-12,-5 0 4,5 4 28,-9 3-35,-3 14 21,1-13-19,-2 1 2,-2 4 53,1 1-56,-3-17-22,0 23 46,-1 3-26,-2 16 46,6-15-63,-12 19 16,7-11-70,-2 3 71,6 3 0,-3 2 4,1-8-13,0 10-13,6 0 18,0 13 2,3-14 5,0 0 1,-4-4-23,6 3 21,9 4 0,-11-7-8,-1-5 3,2 6-18,-2-6 20,-1 2 14,0-3-62,-1-1 54,-3 4-38,1-7 44,-1-3-14,0 9 18,0-9-5,-4 22 2,-3-19-5,7-3 1,-17-8 35,17 8-46,-24 3-3,16-3 7,-2-3-38,0 3 22,-1-1-44,4 11-27,7-10-24,-10-4-19,0 2-21,10 2-47,-3-15-39,3 15-57,0 0-9,20-4-159,-20 4-498,13-10 220</inkml:trace>
  <inkml:trace contextRef="#ctx0" brushRef="#br0" timeOffset="277908.8142">9072 14345 17,'20'-12'249,"-2"-7"11,-10 13-5,1 2 3,-6-4-25,4 7-23,-7 1-16,0 0-22,0 0 17,3 21-3,-13-4-20,0 5 12,0 3-13,-4-1-9,-2 29-6,5-37-73,4-2 67,-1 13-27,2-15-19,0-9-4,2 11 17,3-5-37,-1 23-17,2-26 10,2-5-11,-2-1 26,5 10-34,-2 9-11,8-19-7,3 1-48,-7-1-26,16 0-53,-3 12-52,1-17-44,-3-5-56,5 3 7,-8 0-281,6 0-568,-4-6 252</inkml:trace>
  <inkml:trace contextRef="#ctx0" brushRef="#br0" timeOffset="277930.8355">9349 14269 157,'-5'-9'174,"3"3"-34,2 6-15,0 0-37,0 0-47,0 0-6,0 0-162,16 30-137,-15-22 60</inkml:trace>
  <inkml:trace contextRef="#ctx0" brushRef="#br0" timeOffset="278650.5903">9441 14401 82,'-3'-4'332,"8"-4"1,3-2-27,-5 4-16,6 0-29,5 10-18,-4-8-30,3 6-9,-6 1-61,-1 1 22,4 18-20,-6-12-21,-3 1 4,-5 6 42,3-6-77,-1-9-4,-6 13-46,1-1 33,-12 16 40,11-26-55,5-7 7,-3 11 8,2-3-8,-3-1 9,7-4 0,0 0 13,0 0-50,0 0 22,-11-9-8,11 9 4,11-24 1,7 6-24,-5 0 6,5-2-1,1 3 0,-1-1-16,5 1 28,-2 0-28,-1 11-7,5-6-52,-3 2 37,4 15 56,-7-12-42,-2 7-4,-3-1 16,2 2-23,4 8 1,-10-5-7,-3-1-1,-4 5 28,5 1-24,-3 6-2,-3-3-2,-2-3 12,0 3-45,-2 2-9,9 3-15,-12-1-38,-2-2-21,4-1-53,-2 1-3,0 4-24,4-5-35,1-3-15,-6 6 63,10-7-43,2 1 19,4-3-7,0-1 14,7 7 38,-5-13-16,2 9 16,-2-16 9,3 0 33,16 0 32,-18-3 31,2-16 44,-6 13 81,9-6-29,3 11 22,-4-16 9,1 2 16,-15 4 18,16-6-7,-6 16 14,0-16-16,-3 8 32,7-5-30,-14 7 29,0-1-6,-2 5-52,-2 1 30,-2 4 7,-1-2-29,4 7-5,-12-4-45,1 1 27,-3 22-4,1-19-5,1 0-3,0 5 26,-2 2-45,3 2 6,1-1-7,5 1 0,-6 1 15,9 0-28,-1-8 2,3 8-18,0 1-1,7-1 24,-6 1-27,9 1 3,-5-5-12,2-4 6,-2 1 11,2-3-12,2 5 12,-1-7-11,1 0 11,13 3 6,-13-8-5,-4 2 0,2-1 22,2-2-23,-3-9 7,-1 10 0,3-12 24,-8 14 29,5 1-16,6 3-3,-11 0 4,4-6-15,5 4-23,-9 2 28,0 0-12,0 0-4,0 0 15,-9 22 60,5-10-82,-4 17 12,-5-4-6,-3 6 24,-2 15 16,9-13-4,-6 23 3,0-8-6,1 5 61,-8 47 1,5-57-19,3-23 1,-5 33-14,2-1-26,-9 1 15,8-10-1,1-11-17,-12 2-24,13-7 31,10-1-2,-14-8-37,1-5 45,5-3 24,-6-4-11,3 7 4,0-13-42,3-1 56,0 1 4,3-9-15,1 4-2,-3-16-24,5-2 9,4 17 15,-3-40-29,9-7-8,0 19-58,8-13 50,0 13-10,8-12-24,13-33-25,-6 44 12,4 2-53,10 9-25,-7-5-22,2 7-64,-7 5-9,-2 4-57,20-2-38,-19 4-75,-1 1-19,-11 2-249,24-10-678,0-2 300</inkml:trace>
  <inkml:trace contextRef="#ctx0" brushRef="#br0" timeOffset="279180.8962">11014 14324 103,'0'-4'212,"0"4"-23,0 0-18,9 0-10,-5-4-14,-4 4-13,0 0-16,7 0-22,-7 0 3,3-3 7,-3 3-12,0 0 4,1-2 22,-1 2-20,4 9-7,-4-9-6,0 0-2,-7-13-26,6 10 14,-3-1-9,-2-2-7,-2-1-8,-8 0-5,8 4 30,3-2-9,-6 0-15,-4-1 2,-6 2-1,4 2-6,-6-2-13,6 6-32,-4 3 35,1 5 6,3-6-21,-2 15 10,3-13-26,1 1 12,-5 14 4,10-11-7,2-7-9,2 4 42,2 2-45,7 8 2,-6-9-6,0-1-4,3 0 18,3 1-13,-1 8 26,6-8-2,1 1 5,13 3 23,-11-1-11,4 5 7,-3-9-28,-1 3 31,4 12-25,-2-16 15,3 14-8,-6-15 36,-2 0-48,9 17 12,-10-19-12,-3-8-2,-2 10-2,0 3-10,8 2 1,-11-2-3,-1-3-3,-9 4 25,4-1-29,7 11 6,-15-12 6,-1-3-3,9 2 16,-17-4-16,2 11 2,-1-13-8,2-3 8,7 2 5,0-3-6,-3 2-5,3-1-39,1-5 38,5 8 1,-1-6-16,2 6-13,3-4-40,1-1 0,-5 2-38,8 3-37,-2-10-47,2 5-61,7-1-11,3 1-178,3-2-476,2 1 211</inkml:trace>
  <inkml:trace contextRef="#ctx0" brushRef="#br0" timeOffset="279755.413">11264 14553 5,'-6'-6'374,"2"4"-39,2 2 32,-2-5-77,4 5-29,0 0-37,0 0 17,-11 5-10,11-5-20,0 0 26,0 0 4,18-9-28,-2 14 1,10-8-20,14 1-13,2 4-19,1-4 10,4 6-14,-7-4 10,2 3-10,2-1-12,-4 1-10,2 1-13,-12-5 37,-4 4-51,-6-3-8,5-2 6,-3-16 0,-8 20 11,3-2-23,-3 5-6,-6-5-5,0-2-8,0 2-12,-4-1 1,5 6-3,-5-5-23,0-3 6,-4 3 1,5-1-24,0-12-27,-4 13-35,-1 0 17,3 9 11,-3-9-49,5 8-23,-5-8-91,0 0 31,0 0-50,-6-14-43,2 4-16,-3 3 11,-2 3-4,2 1 11,-5-7 7,0 5 17,-16-5 20,15 3 14,4-3 21,-6 1-34,1 1 69,-6-2-49,7 4 96,1-4 29,1 5 17,1-2 33,-4 17 40,8-15 2,2 0 16,0 1 93,1 1-103,3 3 3,0 0-1,-1-8 1,1 8-16,0 0 26,24 9 18,-10-3 6,6 1-5,-8 3-72,12 2 76,10 14-17,-16-15-35,-6-2 27,-5 5-14,6-2 4,-5-4 3,3 14 41,-5-4-70,3 9 18,-10-9-22,-3-2-3,-4 8-77,0-2 88,-5 10 3,5-16-7,0-16-5,-15 19-18,11-6 20,-4 9-8,3-13-12,-1 2-43,-5-2 39,5-3-108,4 2-38,-3-5-98,3 3 2,-4-6-90,6 0-245,3 6-623,5-6 275</inkml:trace>
  <inkml:trace contextRef="#ctx0" brushRef="#br0" timeOffset="280478.2823">12440 14676 180,'5'-1'199,"-2"-3"3,1 2-5,0-3 22,2 5-27,15-14-2,-18 9-10,3 1-11,-3 1 26,1 1-18,4 7-8,-5-13-25,1-2 2,-2-1-41,1 1 16,1 7-15,-1-9-27,0-5 16,3 14 16,-4-11-34,-2 13 1,3-17-2,-3 6-20,-6 8 3,6-6-11,-2-19-11,-3 20 6,2 2-11,-5 6-9,1-7-9,-5 4-1,-3 1-46,-8 5 50,2 6-2,-6-3-17,-11 7 17,12 2-16,-1-5 16,2 11-6,2-4 1,3 1-6,3 11 14,6-20-13,0 5-10,1-4-11,4-1 15,-6 5-2,10-4 3,2-4 0,-1 7-11,4-3 16,9 3 1,-6-1 0,1-2-2,15 2 0,-10-4 1,1 4 0,2-6 7,1-5-4,-7 4-25,15-8 26,-4 10-6,3-17 15,-1 1-11,-6 15-1,2-22 2,2-10-7,-8 13-21,7-8 36,-8 8-7,4-4 13,-5 5 9,9-4-55,-13 3 57,9 14 11,-13-11 1,1 5 6,-3 2 48,0-1-57,0 5-14,2-6-22,-2 6 8,0 0 55,0 0-55,0 0-14,0 0 30,-19 13-33,12-5 2,-2 6-3,3-8 11,-3 10-43,5 2 38,-1-9-12,0 8-2,5 4 5,2-4 47,-1-2-47,6 1 12,0-1-35,0-2 31,-4 1-34,12 1 49,3 6 8,-3-13 5,7-3-4,10 24 17,-16-33-14,4-7-9,-7 9-6,8-2 22,6 0-12,-8 0 11,-3-2-10,4-1-3,-7 3-2,10 6-3,-13-10-22,-3 4 29,9-3-21,-9 2-14,-2-4-22,0 4-51,-1 2 15,0 3-3,2-5-63,-2-2-35,-2 0-21,4 0-72,-1 10-42,-4-15-249,5-35-599,-12 37 265</inkml:trace>
  <inkml:trace contextRef="#ctx0" brushRef="#br0" timeOffset="281816.8276">10437 13500 17,'7'-24'231,"-3"12"9,0 5-33,2 0-18,-5 4-24,1-10-26,-5 13-24,3 0 0,8-4-3,-8 4-19,-5 29-10,-4-12-21,3 12 7,1-12-9,-1 10-32,1-4 29,-1 5 27,5-11-35,-5 7 2,5-10-13,-1-3-6,4-2 0,-2-2-3,0-7-1,0 5 31,0 2-29,3 3 11,1-6 7,3 0 11,-7-4-6,12-3 12,4 2-9,-3-6-11,6-5 3,18-5 12,-22 0-22,2-4-1,1-1-25,-3 2 22,2-1 16,-3 0-15,-3 8 9,2-6-17,-4 6 35,6 6 8,-13-2-3,4-19 3,-5 23-14,1 1-11,-2 4-8,0 0-12,0 0-5,0 0 1,0 0-3,4 5-7,-4-5-9,-7 27 9,7-10-12,-1 0 13,-1-7 6,2 9-46,-3 0 34,3-1 25,3-2-31,-1 3 4,-1-9-5,3-3 3,3 6 3,-3-7-1,5-10 5,-5 8-9,10-1 4,9 0 3,-9-3 1,5-4 1,-7 0-45,12-6 46,1 15 0,-7-18-18,2-4 25,2 3-26,-4-5 20,-7 13 5,3-19-19,0-1 14,-6 13 36,5-12-36,-4 2 5,-7 6-14,4 0 22,5-15-8,-11 18 4,0 2 0,0 5-35,0 4 40,5-14-16,-7 13 2,2 4-5,-8 2-36,8-2 32,0 0-5,-12 12-18,10 0 29,2 7 15,-3-3-25,3-11 5,1 15 28,1 5-36,6 27 16,-4-34-19,3-11 13,-1 8 34,1 1-47,-7-4 0,7 1 0,3-1 7,-13-3-20,9 3 13,2-6 3,-5 1-5,1 0 10,-7-2-4,6-1 3,-1 1 1,-2-5-38,2 5 46,-9-2 42,7-3-52,0 4 8,0-4-22,0 0 12,-14 12-13,8-14-16,-2-3-14,1 1 6,0 2-50,0-6-28,1 7-19,2-1-36,4 2-24,-7 0-43,7-11-237,0 11-518,3-5 230</inkml:trace>
  <inkml:trace contextRef="#ctx0" brushRef="#br0" timeOffset="282237.597">11355 13412 76,'11'-7'346,"-4"7"-28,0-6-14,-2 4-33,-3 1-20,-2 1-40,0 0-12,2 18-27,-4-11 5,0 2-21,-6 17 15,0-10-13,1-11 2,-7 19-39,6-7 17,-1 16-28,2-18-9,4-4 0,-4 5 12,4-4-33,9 7-20,-9-8 2,5-2 1,-1 2 41,0-4-59,2-8-17,0 12 10,3-5-39,-1 8-33,8-9-48,0-1-49,0-4-54,3-4-86,7-2-37,-3-2-213,2-10-563,-13 6 249</inkml:trace>
  <inkml:trace contextRef="#ctx0" brushRef="#br0" timeOffset="282259.6137">11625 13272 85,'-2'-11'166,"0"4"0,-3 3-26,5 4-33,0 0-5,-9-8-22,2 20-57,2 2-35,-7 10-47,9-7-74,3 3-145,0 5 64</inkml:trace>
  <inkml:trace contextRef="#ctx0" brushRef="#br0" timeOffset="282711.0748">11642 13516 283,'3'-5'339,"-6"1"-82,3 4 13,12 3-28,-12-3-34,8 5-5,-8 0-37,6 2 3,-3 3-14,0 3 1,-2-2-33,-1 7 45,0-8-69,-2 1-9,-2 0-29,0-1 18,4-7-8,-6 5 2,2 0-4,-4-2-29,3-2 37,5 4 19,-5-6 5,5-2 7,0 0-35,-6-10 21,6 10-17,0-12-36,4-5 30,3 8 28,3-11-45,3 8-6,2-12 31,4 2-41,10 27-6,-7-23-7,4-19-11,-7 32 62,0 5-62,-2-5-5,-4 8 1,2 2-9,-12 4-37,8 0 40,3 12 5,-6-8 7,-4-2-6,-2 5 8,1-1-12,0 4-16,-3-7-70,0-1 9,4 12 8,-6-9-92,0-3-44,-1 0-97,2-1 25,2-7-15,-1 8-15,5-3-175,-3 4-515,6-8 228</inkml:trace>
  <inkml:trace contextRef="#ctx0" brushRef="#br0" timeOffset="283127.5576">12151 13632 179,'15'-21'159,"2"5"33,-3-8-30,-4 8 11,1-11-7,-2 4 12,-5 8-10,0-3 0,2-19 11,-6 27-16,1 1-18,-1 11-14,-2-7-21,-4 1-15,-9 3 26,3 3-47,2 1-5,-4 5-33,-4 5 18,-19 5-14,23-5 3,4 1-2,1 0-19,1 4 11,-8 25-10,13-33-1,1 9 2,2-13-21,0-2 17,-2 3-2,9-2 2,-2-3-4,-2 2-17,7-1 16,-1 0-6,7-3 9,-2-1-6,-7-3 29,9 1-32,-1 8 3,-2-13-19,0-3 22,-5 5 4,2-4 25,-3 8 20,2-4 38,-4 1-28,-1 11-17,1-10-11,-1-13 4,-6 16-53,2 1 34,7-1-8,-7 1-1,-2 19 0,-4-3 0,0 0 7,9 0 2,-14 9-2,0 6 22,-5-8 41,3 3-43,-2 17 24,2-17 8,-1-3-15,4 6 43,-4-10-56,2-7-8,-1 2-8,0-4 8,-2 12-11,0-17 8,0-10-6,1 12 25,0-6-19,-1 1-1,6 0-9,-1-4 9,3-3-59,0 2 50,2-2-3,-3-4-13,3-1-41,8 1 14,-9-8-74,6 12-22,-1-12-14,2-3-63,7 19-37,0-22-66,1-9-34,1 18-273,1 2-642,-5 4 284</inkml:trace>
  <inkml:trace contextRef="#ctx0" brushRef="#br0" timeOffset="283549.6016">13264 13459 253,'8'-14'255,"1"3"7,-7 0 13,3 2-42,-3-1-1,0 0-8,-2-1-35,-3 7-5,-3-7-18,-1-8-18,-4 10 28,-2 2-68,6 2-10,-15 6-13,-1 3-14,-15 3-15,18 1 12,10 5-12,-8 1-19,0 5 9,11-8 36,-3 7-51,2 9 4,3-13 4,3 4-15,11 34 17,-4-32-21,3-10-8,1 6-24,7 5 32,-3 7-7,3-11 3,-1-2-5,-8-3-12,3-1 13,4 17-5,-10-22-4,1-3 7,-5 1 7,0 1-13,0 4 11,-5-6-12,-4 1 8,-7 1-9,-1-4 4,-4-15-2,-3 15 50,2-3-59,-8-1-4,8 2 2,0-9-15,1 10 18,6 5-37,6 0-16,-5-5-22,-1-3-21,6 3-34,1 3-48,5-2-56,3-1-37,0 0-150,0 0-461,0 0 205</inkml:trace>
  <inkml:trace contextRef="#ctx0" brushRef="#br0" timeOffset="283982.0539">13396 13624 171,'0'0'329,"-1"-6"-35,1 6-1,0-7-52,0 7-18,0 0-17,17-2 16,-8 2 32,12 3-58,3-6-7,2 6-4,12 3 2,-13-2 7,15 1-36,-4 9-7,-9-12-63,0 1 50,12 1 34,-18-3-68,0 8 0,-6-11 34,-3 2-33,-2 2 2,0-4-2,-2 1 1,-3-1-1,3 2-11,19 29-8,-25-38-1,-2 9-9,-2-9 13,4 5-23,-2 4-34,3-5-88,-3-6 28,-2 3 24,1-1-87,-4-16-23,-1 14-8,2 1-26,3 7 44,-8-11-33,-2-13 18,3 20 31,-1-7-15,5 8 6,-2 1 12,1-4 17,-7 2-21,12 6 30,0 1 5,-4 0 4,4 0 2,0 0 24,9 8-3,-2-3 13,4 7 3,-3-2 12,1 4-2,-2 1-6,1-1 7,-1 2-7,-1 2 23,12 7 13,-18-11-10,0-9-1,-3 11 55,1 5-61,9 10 10,-15-15-10,0-9 3,-13 11 10,13-6-10,3 5-3,-8-5-15,-2-3-20,7-3-23,-5 1-52,3-4-41,-2 1-131,4-1 37,1-2-29,-2-1-194,3 8-493,6-8 218</inkml:trace>
  <inkml:trace contextRef="#ctx0" brushRef="#br0" timeOffset="284815.3704">14509 13701 23,'2'-2'194,"-2"2"-4,10-4-26,-4-4-13,0 4 19,0-4-29,5-5 2,-2 2-3,-3 1-3,-2 0-24,8-2 27,-1 2-15,-4-4-19,-3 3 18,-2-2-34,2 4 22,-1-12-15,-5 14-25,1-2 8,-1 1 32,-5 2-56,-11-11 5,1 19 12,-7 5-34,-15 5-4,12 0-4,-11 6-2,-3 5 9,7 2-14,10-6-2,1 3-5,3 1-6,4-3-28,5-6 31,1 11 1,4-11-1,6 6 2,-7-4 24,13 2-18,-2-12 2,9 6-20,5-1 23,11-9 6,-13 3-12,5-4 5,1-6 2,1-3-14,0 5 7,0-6-8,-3-8 3,0 2-30,-4-2 28,8-1 1,-10-6 2,-1 6 17,-1 3-17,-5 0 44,-1 6-2,-2 0 0,0 1 10,2 11 5,-6-10-24,0 7-14,0 0-8,0 0 2,0-8-6,-13 18-5,2-1 0,-12 6 16,14 0-25,3 1-4,-2 1 6,0 0 0,7 2-11,-4 8 6,2 7 9,1-20-33,4-5 24,3 7 67,2-4-80,2 10-25,4-17 38,-2 2-82,7 11 7,3-19-30,3-11-16,-4 7 25,5-5-28,-1 3-12,2-8 15,0-4 4,-2-2 6,10-7 13,8 1 16,-22 1-21,7-5 51,-5 7-12,-5 0 55,0-1 18,-3 6 1,-4 5 43,-8 9 47,5-11-15,0 10-5,-2-4 30,-2 5-55,0-7-6,-5 14-7,2-2-13,-21 20 0,11-6 2,3-6-1,-11 20 6,-6 10 6,7-12 29,-2 0-47,-4 24-1,7-28-30,2-1 43,-4 1 5,12-9-14,2-13-9,0 10-28,-2 1 20,11 12 12,-10-17-9,5-6 21,0 0 83,0 0-26,-7-6 35,7 6 7,0 0-2,0 0-32,0 0 12,0 0-1,15-22-66,-3-1 42,-3 7 25,9-8-47,7-21-13,-4 20-55,3-10 57,-7 17 2,13-21-15,-5-11-8,-9 24 15,5-2-25,-4 9-4,2-2-3,-5 3 1,-4 6-17,0 5 21,4 1-11,-7 2-46,-4 3 42,13 2 19,-11 6-29,1 1-2,2 4-47,2 12 54,8 15 5,-12-13-3,-2-6 5,-1 9-37,0-2 33,3 3-5,-5-4 0,-4-1 6,2 1-32,1 4 26,11 18 2,-14-32-1,-1-5 4,1-1 2,2-5-8,1-1 1,-2 4 3,2-3-34,-4 0-4,4-1-39,0-4-18,0 0-72,0 0 2,0 0-31,0 0-33,0 0-32,0 0-102,0 0-32,-7 0-271,7 0-712,-7-12 314</inkml:trace>
  <inkml:trace contextRef="#ctx0" brushRef="#br0" timeOffset="285225.8214">14913 13689 267,'-3'-2'344,"-2"-1"-8,5 3-28,0 0-12,18-7-27,-14 7-20,13-2 10,11 2-5,10 2-35,4 5-10,-12-7 5,1 0-41,15 15-6,-23-20-15,2-2-17,-3 9 29,1-1-56,1-2-16,-12-1-13,-4 2-32,-2 0 19,-1 0-103,2 0-50,-7 0-52,7-3-41,-7 3-55,8 0-79,-8 0-256,0 0-616,5-2 272</inkml:trace>
  <inkml:trace contextRef="#ctx0" brushRef="#br0" timeOffset="285674.2076">15737 13522 281,'7'-6'307,"-1"-2"20,-1 1-49,0 0-27,-3 2-21,-2-3-33,-4 4-22,1-1-13,-2 0-17,-7-1-21,-5 2-9,-1 2-3,-4 1-23,1 6-5,-2-3-46,0 4 34,11 4-38,-9 1 22,2 6-7,5-7-30,4-2 28,-7 11-5,11-7-9,3-12 14,0 17 43,3-5-39,9 12 4,-4-10 3,-1-3-3,7 1 3,-4 2-5,10 15-6,-6-21 9,2 1 2,11 1 13,-13-3-38,6 14 8,-6-13-65,1-3 61,-7 4-8,8-5 15,-1-8-16,-3 13 44,1 2-50,11 30 14,-12-33-12,-5-16-12,-1 17 49,2 1-48,1 8 7,-6-9-9,2 0 10,-2 1 43,0 2-51,11 9-6,-17-11-24,1-3 17,-3-1 8,0 0 1,-2 7-6,0-9 41,-1-3-44,-2 8 27,-15-9-22,-1 8 5,-9-8-6,14 0 4,1 3 3,-1-3-4,2-7-5,-5 3-61,13 2 2,8-2-44,-9 1-29,2-1-42,7-2-97,-6 1 4,3 5-58,2-9-224,3 3-590,-1-3 261</inkml:trace>
  <inkml:trace contextRef="#ctx0" brushRef="#br0" timeOffset="290609.3615">3511 14633 70,'-6'-9'99,"6"9"-6,-1-1 8,1 1-12,0 0 14,0 0 3,0 0-68,0 0 90,0 0 10,0 0 5,0 0 4,0 0 5,0 0-10,0-3 1,0 3-22,0 0 17,0 0-4,0 0-6,-9 5-7,9-5 20,0 0-44,-4 8-3,4-8-12,-5-14 5,0 13 10,5 1-31,-4-2-4,4 2-8,-1-5-3,1 5-12,0 0 0,0 0-2,0 0-16,0 0 8,0 0 14,0 0-20,0 0-9,0 0-14,0 0 25,0 0 49,0 0-69,0 0 0,0 0 1,0 0 0,-12 13 14,12-13-10,2 1 3,-2-1 2,0 0 4,0 0 1,0 0 0,0 0 14,-2-11-23,2 11 15,0 0 2,0 0-7,0 0 0,0 0-25,0 0 23,-1 10 6,1-10-33,0 0 28,0 0 33,0 0-45,1-16-2,-1 16 8,0 0-4,0 0 2,0 0-7,0 0 2,0 0-29,0 0 30,3 16 2,-3-16-4,0 0 1,0 0-63,0 0 9,2-15-37,-2 15-52,0 0-56,0 0-100,0 0-8,5 16-177,-5-16-516,0 0 229</inkml:trace>
  <inkml:trace contextRef="#ctx0" brushRef="#br0" timeOffset="291291.2253">3634 13941 39,'0'0'70,"0"3"20,0-3 13,0 0 26,-6 0-15,3 13 9,-1-15 4,4 2 7,0 0-36,-6-4 43,6 4-3,0 0-11,0 0-2,0 0 23,0 0-41,0 0-5,0 0-32,0 0 21,0 0 6,0 0-12,0 0-12,0 0-18,0 0 13,0 0-7,0 0-6,0 0 4,0 0-23,0 0 29,24-3-8,-14 1 0,4 0-1,1 2 4,8 4-10,7-11-9,-2 10-17,0 3 10,0-5-21,14 1 19,-5 3-7,4-3-16,-13-2 10,0 9 3,2-12-2,-2-1-1,0 4 14,-8 0-21,-5-5 4,-5 3 1,3-10 2,-9 13-34,3 1 42,-4 0-1,-3-2 1,0 0-1,14-2-6,-14 2-7,6 2-1,-6-2-31,0 0 11,0 0 8,0 0-38,0 0-18,0 0-9,0 0-23,-17 3-12,17-3-43,-9-8-29,9 8-33,-8 1-20,5 5-172,-1-4-431,4-2 191</inkml:trace>
  <inkml:trace contextRef="#ctx0" brushRef="#br0" timeOffset="291809.6286">3398 14841 110,'0'0'148,"0"0"-6,-14-8-4,10 7 15,-6 10 1,10-9 11,-7-9 1,4 6-28,3 3 32,-4-3-6,4 3-6,0 0-14,0 0 33,0 0-55,14-8-15,-4 7-15,4-2 14,11-2-33,13 3 36,3-5-17,-13 2-32,15 1 27,5 4-24,-10-4 15,-2-8-7,-5 13 1,7-3-9,-18 14 10,7-15-22,-5-6-11,-6 9-8,-4 0 6,-2 2-5,0-3 2,-4-8-5,-2 9-27,-4 0 28,7 0-11,-7 0-4,0 0-3,0 0-53,0 0 11,7-3-21,-7 3-34,0 0-4,-18 5-1,9-3-42,5 6-29,-3-6-19,0 1-28,0-3-5,-1 3-33,-5 3-126,-3-3-401,1 7 178</inkml:trace>
  <inkml:trace contextRef="#ctx0" brushRef="#br0" timeOffset="292267.8176">3317 15012 121,'-2'1'223,"1"1"-10,1-2-36,0 0 46,3 16-2,5-11 4,6 7-3,2-9-46,6 0 20,-2 18 28,5-18-38,1-7-20,0 8 76,1 0-93,18 22-9,-17-27-4,-2-11-9,0 14-34,1 1 17,-13-3-8,9 2-1,-1-2-14,-12-2 20,4 5-32,9-6-15,-16 5-12,1-4 13,4-1-53,-12 3 35,9-2 11,-3 0-56,-6 2 16,11-1 22,-11 1-56,10 1-22,-8-6-55,-2 5 2,0 0-12,2-6-57,1 3-28,0-3-37,1-2-21,-4 8-24,6-6-209,-2-22-523,-6 17 233</inkml:trace>
  <inkml:trace contextRef="#ctx0" brushRef="#br0" timeOffset="292707.5526">3818 14532 92,'-3'-6'288,"0"-3"-21,1 0-9,-1 3 2,3 6-34,-3-5-21,3 5-24,-3-6-18,3 6-37,0 0 6,0 0-12,4-7 5,-4 7-17,0 0-5,0 0-8,17 3 5,-5 7 6,0 1 2,-6 6 65,12 3-98,13 18-2,-14-21-19,-3 1 12,-7-2 26,13 4-53,-2-2-3,-1 3-13,-4-1 16,2-3-20,-6-5 11,3 0-6,-3 0-10,-2-4 9,11 9 8,-14-11-12,2 12-5,-4-12 29,2-3-32,-10 27 8,10-32-9,-4 2 3,0 0-8,0 0 3,13 7 1,-13-7 3,7-29-2,-4 28 24,-3 1-21,11 0 9,-11 0 5,7-4-6,-4 1 15,-3 3 8,8-5-2,-8 5-26,3-8 38,-2 6-15,-1 2 0,2-10-7,-2 10 28,3-7-23,-3 7 41,-2-7-51,2 7-8,0 0 29,2-8-33,3 4 4,-5 4-5,0-7 2,0 7 70,0 0-91,0 0-1,0 0-3,-11-5 9,1 15-76,-4 7 78,-7-3-11,-7 22 13,-6 0-15,-24 11 59,33-13-53,3 18 10,-2-28-56,-3 5 59,7-4-47,-2-3 53,0-2-12,4 2-4,1 1 9,-14 8 42,24-13-84,-8 28-11,7-37-16,3-4-14,5 25 22,-6-26-86,2-2-25,4 1-81,0-3 33,3 33-56,-3-35-25,0 2-242,0 0-580,12 0 257</inkml:trace>
  <inkml:trace contextRef="#ctx0" brushRef="#br0" timeOffset="293756.2197">4617 14805 135,'0'0'156,"0"0"-11,0 0-1,1 12 6,-1-12-8,0 0 25,0 0-18,0 12 3,0-12-14,0 0 14,0 0 26,0 0-34,7 1-5,-7-1-5,0 0-21,0 0-5,1-14-13,2 5-13,-1-3 6,1 0-18,1 7-11,-1-11-5,-1-9 5,-3 8-11,5 0 4,3 9-8,-8-11-4,-1 2 1,-2 3 45,2 2-48,7 7 6,-8-7-24,0 0 4,3 0-26,-4 6 26,-1-3 4,0 2-2,-3 1-14,-6 4 8,5-2-15,-1 14-5,1-9 34,-5 3-32,-2 18 1,0-13-3,1-1 1,-2 9-29,-1 1 26,5 11 7,-2-9-7,3-8 5,-9 11-37,13 0 38,5-8-5,-6 11 3,5-9-2,0 0 16,1 0-20,6 12 1,-6-17-9,5-3 12,2-1 9,-4 0-11,4 10 3,0-12-33,-2-1 36,5-1 9,-2-2-7,1-2-1,1 3 1,-7-3 1,11 13 8,-5-22-9,10-8 0,-5 8-15,4-10 16,5 0-3,-9 6-1,2-9 0,-9 8 7,13-9-6,-7 10-2,4-6 0,-4 3-4,1 3 12,-5 0-5,2 16 8,-5-13-13,4 4 11,-7 0 7,3 1-15,-3 5 0,4 0-24,-4 0 25,0 0 19,6 9-24,-8-4-2,2 6-3,-1 1 7,2 22 7,-2-22-8,0-1 2,-2 4 39,4-1-48,-4-5-4,6 2 11,0-4-8,1 4-20,-1-2 28,10 5-4,-8-7 6,2-2-8,-4 2-26,10-2 3,4-9-9,-3 9-43,0-1 18,-3-4 11,9 0-47,-6 0-9,3 0-32,-4-4-29,13 8-14,-13-12-50,1-1-164,-4 1-428,3-1 189</inkml:trace>
  <inkml:trace contextRef="#ctx0" brushRef="#br0" timeOffset="294552.0357">5314 14557 124,'1'-5'188,"-1"5"-15,7-1-26,-7 1-14,0 0-25,0 0-10,0 0 1,-12 29 5,2-18-23,-3 11 11,-5 1 19,4 5-29,0-7-16,-3 8-22,1-1 20,5 0 8,-3-3-12,-9 23-3,9-30 35,4-7-34,-4 13 16,7-16-21,0-4 2,0 4-46,2-1 34,2-1-5,-1 1 2,-2-20-8,6 13 0,-3 10 16,3 2 14,-3-10 12,3-2 5,-7 0 23,7 0-29,0 0-1,0 0-16,0 0 10,0 0 1,7-21-20,-3 15-7,4-7-20,1-4 5,1-4 50,3-5-49,1 4-1,0-9 18,2 2-29,-8 19 23,12-36-26,4-2 3,-9 19 45,5 5-39,-10 20 12,12-33-5,-2-4 4,-9 19-31,4 2 39,-7-2-7,3 9 21,-1 0-6,-7 3 61,4 2-67,17-4-1,-19 5-7,1 0 4,-5 3 51,2 2-68,0-1 1,-3 3-21,4-7 13,-4 7 52,0 0-57,0 0-8,0 0-9,3-4 12,-3 4 17,0 0-29,5-9 4,-5 9-2,0 0-8,0 0 3,0 0-5,0 0 8,0 0 31,-1 23-40,7-8 6,-5 1 4,1 1-3,-11 10-15,15-4 23,-3-2 13,1 13-34,0 0 16,-4-1 80,2 15-77,3 9-3,-3-28-13,-1 1 20,-4 1 5,5-4-3,-1 19-9,-1-25-29,2-5 37,-11 19 2,10-22 7,2-6-1,-3 3-27,2-3 28,-7-10-1,8 15-5,-3-9 3,-5 4-54,6 0 64,3-3-27,-4-4 25,0 9 1,3-7 16,-3-2-20,0 0 5,0 0-16,0 0-25,0 0-40,0 0-19,0 0-32,0 0-57,-7-12-14,7 12 7,1-12-81,-1 12-24,-5-16-194,0 1-519,0 12 230</inkml:trace>
  <inkml:trace contextRef="#ctx0" brushRef="#br0" timeOffset="295004.3785">5176 14715 76,'-9'-1'242,"9"1"-24,0 8-20,0-8-12,0 0-13,0 0-25,0 0 25,17-2-2,-8 0-11,6-4 4,-6 2 4,17 4-18,14 6-4,-13-8-14,-1 1-16,0-2 41,1 3-69,13 21-8,-16-27-47,-4 3 39,-4 2-21,-1 0-2,-4-10-4,-2 12-57,1-1 16,2 9 10,-6-11-69,-6 2-34,7 2 3,-7-2-87,10 6-25,-10-6-40,0 0-157,0 0-425,0 0 188</inkml:trace>
  <inkml:trace contextRef="#ctx0" brushRef="#br0" timeOffset="295791.6998">5987 14929 129,'0'0'193,"0"0"-6,0 0-22,0 0-14,1-16-13,2 14-11,-3 2 38,3-9-47,14 9-9,-14-5-1,1-5 24,14-2 5,-15 4-19,1-16-8,-2 13-36,-1 3 37,5-1 27,-6-5-50,4-16-6,-4 18-15,0 4 11,0-2 1,0 0-11,0-16-8,-4 16 32,3 1-40,1 9-6,0-6-5,-6-12-9,2 10 22,1-1-29,0 6-8,-5-1 8,-1-4-4,-13 4-27,14 3 18,6 9 1,-11-5 0,-2-1-3,-7 0-28,10 3 28,0 16 6,-3-15-25,4-2 15,-13 5 25,14 1-28,0-5 0,0 6-23,0 3 23,3-2 14,-4 2-17,4-8-6,1 7-26,1 5 36,-11 24 1,15-27-3,2-9-6,-1 6 45,0 0-44,3 10 2,-2-10 3,2 0 3,-4 0-3,5 0 4,9-7 4,-8 7-2,2 2 6,-2-6-23,2 1 25,11 13 2,-9-17-32,-1 1 48,0-3-41,2-2 25,2 6-9,-4-8-9,4-6 19,3 4 38,-8-4-45,1 7-1,2-11-19,-3-4 21,10 15 5,-10-17 0,0-6-3,-4 6-21,5-1 23,-3 8 6,0-15-1,1-10 5,-9 16 0,10-1 7,-1-9 8,-2 13 11,-2 1-5,-4-1-34,6 5 71,-4 11-24,9-3 0,-8-8 17,3 1 30,-2 5-50,-2 5 0,0 0-7,2-9-10,3 4 11,-5 5-29,0-4 6,0 4-15,0-9-5,0 9-3,0 0-3,0 0 15,0 0-2,0 0-13,0 0-12,0 0 4,-3-7 3,3 7 59,0 0-67,0 0 2,0 0-19,0 0 26,0 0-8,0 0 0,-7 17 15,5-3-28,-2 0 5,0 4 9,3-1 11,-4-2-11,4 4-8,-2 1 17,6 12 25,-3-14-25,-1 0 8,1 2-53,1-4 49,-1 10 6,2-9-7,3-7 8,3 3 28,2 3-45,16 19 18,-11-29-6,-4-3 15,-2 0-75,8 0 73,11-3 17,-14-3-37,-1-1 30,1 1 11,-2-3 9,-3 2 15,1 0-19,-2-3 17,13 0 24,-12-1-27,-6 1-7,5 1 1,-1-2-4,-4 11 5,2-11-17,1-4-8,-4 10 4,2-1-4,-4 3-8,7-3 4,-3-4-2,-4 7 24,0 0-45,0-6-2,0 6-13,0 0-14,0 0-59,0 0 21,0 0-37,0 0-45,0 0-16,0 0-66,0 0-4,0 0-44,0 0-45,0 0-54,-4 19-237,-2-15-663,2 7 293</inkml:trace>
  <inkml:trace contextRef="#ctx1" brushRef="#br0" timeOffset="136379.2006">12254 3944,'99'0,"-50"0,26 0,24 0,50 0,24-25,1 0,-50 1,25-1,-75 0,1 25,-1 0,-24-25,-1 25,1-25,-25 1,0 24,-1-25,1 25,0 0,0 0,0-25,24 25,1 0,-25-25,24 0,1 25,24 0,1 0,-26-25,1 25,0 0,-26 0,26 0,-25 0,0 0</inkml:trace>
  <inkml:trace contextRef="#ctx0" brushRef="#br0" timeOffset="319394.1076">2542 11169 776,'21'-12'-130,"0"6"-140,3-6 63</inkml:trace>
  <inkml:trace contextRef="#ctx0" brushRef="#br0" timeOffset="321173.3693">8399 15184 13,'2'-12'237,"3"-2"11,-4 2-13,3 0 16,4-18-13,-6 18-5,1 3 4,-3 1 11,1-1-10,1 6-10,-1-3 4,2 1-22,-2 1 8,-1 0-55,0 0-15,0 4-42,0 0 17,-1 26 15,-3-13-24,1-2 0,-8 15-69,-1 5 46,5 1-15,-5 9 3,3-11-23,2 0 28,3 2-27,8 0 7,-7-7-18,6-6-2,0-2-47,1 0 43,3 19-12,0-30-37,0-1 41,7-5 11,2-1-24,5-1 3,0-15-7,0 4-3,-5 6 9,11-27-8,-5-4-26,-6 15 16,-1 1 6,1-6 2,-4 3-1,-2-1-9,1 2 5,-4 8 5,-1-9-5,-2 12 18,-2 2 9,1 4-18,-2 0 21,2 3-1,-3 0-57,0 4 50,0 0 34,0 0-40,0 0-3,-17 23 19,6-2-28,-2 33 2,6-36-4,1-6-5,1 7-6,3-1 2,1 9-3,-1-11 4,5 1-1,-1-2-19,0-3 24,7 5 3,-5-8-5,6 3 9,-2-5-74,2-4 74,3 7-5,7-12 15,-6-2-12,8 4 5,-8-9-6,3 5-6,0-11 63,1-4-63,-2 0-4,-5 4 5,3-5-2,-5 3 26,4-5-33,3 2-15,-7-3 20,-5-1 2,3 7-2,-3 2 3,-1 5 1,-3-3 9,0 4-7,0 2-9,0 0-6,-3-4 11,0 7-39,3 4 33,0 0 9,-14 6-6,14-6-3,-11 5-1,7 4 4,1 8 2,-5-5-2,3 3-13,0 4 48,5 1-47,3-2 8,-1 6-26,3 1 12,-1 1-6,3 1 37,-3 0-8,2-8-47,-1-2 53,5 3 15,-7-1-25,0-4-1,-2-1 0,-1 0 4,3 16 0,-1-21 5,-1-9-7,-2 5-15,-1 2 30,2 2-9,-3-5-6,-1 0 11,-2-1-13,-1-2 6,-2 5-4,0-8-17,-6-1-3,3-2-62,-5 2 10,5 9-31,-4-13-28,2-1-32,3 1-9,1 1-65,2 2-42,2-3 0,2-6-62,4 11-208,-2-11-594,3-16 263</inkml:trace>
  <inkml:trace contextRef="#ctx0" brushRef="#br0" timeOffset="321719.7574">9027 15221 332,'5'-8'371,"0"3"-3,-3 1-54,3-1 40,-5 5-21,1 0-33,2-5-18,-3 5-1,0 0-40,0 0-16,-9 17-26,7-8-22,-5 4 17,4 1-55,-3 1-9,0-1-22,0 4 4,6 0 20,-3-1-48,-4 1-5,5-4-48,-4-2 31,4 3 12,-1-5-33,2 1-1,-1-4 2,2-3-36,-1 12-15,-1-11-15,4-5-16,1 2-21,2 0-51,-1 1-16,5-7-31,2-6-20,2 2-33,2-5 4,9 0-17,-13-1-19,8-6-13,-3-1-19,0 1 11,1 3 3,-4-5-137,1 2-432,-4 11 1382,-2-7-713,-2 7 21,-1-8 33,0-1 51,-4 11 64,0-8 32,-1-5 34,0 9 51,-1-1-35,1 10 8,-1-8 3,1-1 4,-2 4-11,2 0-6,0 7-5,-1-2-26,-1-3-40,2 5-89,0 0 12,0 0-56,0 0-77,9 12-101,-8-8-318,2 1 141</inkml:trace>
  <inkml:trace contextRef="#ctx0" brushRef="#br0" timeOffset="322310.1776">9279 15275 140,'3'-4'325,"-2"-1"-15,3 2 0,-2-2-13,0 1-15,4 2-17,-6 2-17,0 0-9,7-2-71,-7 2 30,0 0 29,10 7-55,-5-5-23,-3 6-8,1 1 5,0 9-18,-3-7-12,0-4-7,-3 12 23,0-1-21,-1-1-8,-2-3-7,1-3-22,-1-2 27,3-4-11,-1 3 3,0-4 2,-2 0 2,3-4 40,3 0-40,0 0-6,-8-6-33,11-4 12,5-4 22,3-12-38,3 2-8,2-2-39,2 8 33,3 0-6,-1-2-3,8-18 1,-9 29 27,9 4-41,-9 2-7,4 3 3,-5 0-12,-5 4 22,1 7-15,3 6 4,-7-6-25,-3-1 22,-3 4 11,3 3-12,-6 14 0,2-13-2,-3 2-10,-4 6-26,4-14-36,-3 17-53,5-17 22,-1-2-96,10 19-30,-4-22-23,2-5-31,4 7-43,4-4 18,1 5 8,9-11 14,-3-7 31,-12 4 63,13-5 18,0-8 51,-4 11 53,-7-2 52,5-6 25,-7 2 42,-2 9 26,0-19-3,1-2 19,-6 6 15,1-7 15,-5 19 3,-1-20-19,0 14 18,-4-1-16,0-1-6,-6 2-12,-1 6 28,-5 3-40,-5 12-13,-1-4 12,-1-6-8,-2 13 29,5 2-45,2-3-14,2 12-5,2 2 6,4 1 33,2-3-47,2 30-9,3-39-25,2-3 23,4-1-18,0 0 17,1-7-14,1 4 13,3 1-1,-1 7 1,1-12-2,0-1-6,2-3 54,0-2-61,-1 0 6,4-3-2,5-16-13,-7 12 34,0 2-20,0-5 3,1 0 8,-5 7 8,1-3 21,-5 4 9,4 8-1,-3-9-15,0 1 17,1 0-6,-5 5-13,0 0-8,0 0 15,0 0-18,0 27 9,-7-8 15,-5 9 12,-7 15 3,-4 0 18,-6 40 12,3-42 9,-2 3 17,-10 25 13,14-21-10,-8 39-9,6-40 6,-2 4 2,3 1 23,-1-5-55,13 3-16,-12-10 0,9-13-18,3-6 63,0 1-63,-1 2-16,7-16 53,0-1-55,1 8 57,1-13-60,0-1-19,5-1 5,-8-16-8,2 14-3,2-31-5,4-5-9,-4-10 19,12 0-41,8-3-3,-5 0-15,5 0-5,0 4-8,10-2-37,6 12-22,-1-6-48,1 5-10,5 6-6,-4 1-67,-9 13-36,12-4-20,-12 5-32,3 6-22,10-5-44,-10 7-43,2 3-348,10 0-852,-2 23 377</inkml:trace>
  <inkml:trace contextRef="#ctx0" brushRef="#br0" timeOffset="323273.8616">10609 15194 186,'4'-7'194,"-1"4"11,-1-1-22,1-1 25,-3 5 2,6 0-6,-6 0 19,4-5-18,-4-2-7,0 7-24,0 0-42,0 0 18,0 0 19,0 0-37,0 0 5,-10 23 19,2-10-15,-2 13-6,-1-11-6,1-1 3,-10 11-40,8 0 38,-3-2 5,1 1-5,-1 0-19,-4 1-24,7-4 10,0 7 0,3-13-33,-3 1 22,-2 1-34,5-3 16,1 1 3,-2-1-23,2-1 1,1 5 0,0-10-3,4 1-2,-1-3-6,1-4-2,6 15 6,-7-17 5,4 0-2,0 0 15,-7-1 6,7 1 9,0 0-5,0 0 6,0 0-14,0 0 20,5-12-9,-3 5-8,2-3-3,0-1 8,-2 1-11,5-22-13,-2 18-26,-1 2 30,2-2 3,0-4-13,4-13-12,1 2-23,0-3 26,3 6 8,-4-3-14,1 5-16,-1-3 11,0 1-3,1 3-3,1-1-1,-3-9-7,-2 16-26,3 1 38,-4 1-1,1 0 4,3 2 0,-6 4-24,2 1 29,4 15-1,-6-16-25,-3 2 15,1 3 21,1 0-28,-3 4 0,3-4 9,-3 4-16,0 0 51,9 0-54,-9 0 3,0 0 35,9 3-41,-4 14 1,-3-12-3,2-4 6,1 6 19,0 3-23,0 0 6,0 5-7,2 0 5,-7 6-37,7 7 45,3-15 0,-2 20-1,-4-2-1,3 1-6,1 2 7,0 20 1,-1-29 8,-2-1-16,-4-7-5,1 0 3,2 0 3,0-1 54,-1 1-58,7 12 10,-6-19-8,-2 0-1,-1-4 48,2 0-52,-1-4 0,-1 3 3,0-1-3,-1-4 12,0 8-3,2 1-1,-2-9-3,0 3 3,0-3 14,1 5-22,-1-5 14,0 0-27,2 3 25,-2-3-1,0 0-2,-3 12 4,3-12-20,0 0 14,3 2 14,-3-2-13,-2 11 5,2-11 3,0 0-28,0 0-10,0 0-9,2-19-7,-2 19-26,0 0-11,0 0-22,0 0-9,0 0-32,0 0-77,0 0-4,-2-8-42,2 8-60,0 0-36,-4-11-55,3 6-316,1 5-795,-2-7 351</inkml:trace>
  <inkml:trace contextRef="#ctx0" brushRef="#br0" timeOffset="323743.1997">10506 15455 203,'-6'-6'294,"-1"4"-8,4 2-8,-7-1-8,10 1-22,0 0-31,0 0-27,0 0-2,-5-1 73,5 1-60,0 0 1,32-2 22,-12 2-42,4 12-13,3-13-7,1 5-15,-2-8 17,4-3-61,-3 14 1,-2-10-7,-2-2-4,-2 4-74,-5-1 59,-4 6-2,2-7-10,-3 0-19,-1 0 1,-1 3-45,3-9-19,-7 9-69,0-3-47,-5 3-29,13 3-71,-5 4-51,5-10-67,4-1-211,5 1-606,-7 3 268</inkml:trace>
  <inkml:trace contextRef="#ctx0" brushRef="#br0" timeOffset="324317.603">11389 15354 33,'-13'-5'244,"5"4"2,-6-4-22,0 5 25,-3-3 5,5-3-16,1-1-15,1 6-30,2-2 23,4 7-2,-3-4-9,0-8-12,2 5-22,5 3 3,-11 9-23,11-9 2,0 0-13,-6-7-43,6 7 16,0 0-12,0 0 0,0 0-7,0 0-38,0 0 39,24 4-5,-11-3 7,8-1 20,3 7 17,14-11-17,3 10-4,1-1-6,-1-8-16,4 13-3,-2-13-14,4-4 1,-3 13-11,-2-5-11,-2-5 1,0 4-9,-10 3-3,-3-3 2,-2-3-13,3-1 0,-14 4-8,-2 0 2,-8 0 32,4 0-34,1 7-4,-4-7-50,-2 1 59,4 6 11,-7-7-24,6-14-4,-6 12-33,0 2 14,0 0-12,0 0-18,0-14-8,-6 10 5,2 1-21,1 0-21,-2-5 1,-1 1-19,-4-6 17,5 7-16,-4-1 5,-1-3-8,-2-2 27,0 5-27,1-5 47,-2-1 2,5 7 42,1 1-36,3 4 20,-5-3-5,-2-12 16,1 14 34,4-2-19,4-3 7,-2 5 4,1 0-4,-2 1-37,5 1 41,0 0-9,0 0 0,0 0 15,0 0-3,0 0 14,5 16 11,2-8-27,1 0 29,-2 9 3,6-6 1,5 7-4,-4-6-1,2 6-2,1 7 4,-4-10-9,-2-15-1,2 20 1,-1-3-3,2 27-4,-3-32-6,-6-1 2,0-4-26,-3 0 17,-1 1 13,3-2-27,-3 0 31,-3 4 20,-1-4-25,-1 6-1,-3-3 8,-1 4-1,-4 8 5,0-11-10,0 0 4,-1 2 9,5-2 5,-3 5-10,2-9 1,2-3-6,-6 4 12,8-4-19,2 9-2,1-8-14,-2-4 2,3 1-9,-2 1-33,3 5-32,1-7-7,0 0-76,-6 1-67,6-1-68,0 0-44,0 0 24,-1 2-393,1-2-756,0 0 335</inkml:trace>
  <inkml:trace contextRef="#ctx0" brushRef="#br0" timeOffset="325479.4282">12690 15295 112,'0'0'219,"0"0"-8,0 0-27,0 0-4,0 0-8,0 0-30,0 0 19,0 0 34,0 0-44,0 0 3,0 0 0,0 0-4,0 0 28,0 0-33,0 0-4,0-8-48,5 4 29,-5 4-11,1-7-4,0-2-3,-1 4 20,3 0-27,0-5-16,-2 4-5,2-3 13,-3-2-25,2 3 9,-2-4-12,-5 3-3,3-1-3,-7 3-49,6-4 34,-1 11-1,-3-9 5,-1 0-28,2 7 27,-2-5-23,-1 2 3,-1-1-48,0 6 41,1 15 2,-5-18-4,-1-2 24,2 10-88,1 1 59,4-6 5,-9 14 1,1 3-11,-6-2-38,12-3 41,1 16-1,-2-16 4,1 1 13,2 3-6,1 1-7,0 8-3,1-8-13,0 0 10,1-3 54,6-2-55,-2-3 2,2 2 22,1 0-32,-4 5 8,6-6-8,2 6 6,-2-7 4,3-1-10,-3 8 12,3-11 3,3 1-11,-4-1-36,6 4 49,1 2 4,-1-6-16,-2 1 4,-2 1 28,2 0-29,0 1 1,0-4-21,-2 2 24,-1-2 38,-2 1-47,3 10-7,-3-10-1,0-1 7,2 10 45,-4-7-49,-1 3 16,-2-6 26,0 0-30,-2 2 4,0-1-8,2-5 9,-13 2-37,6 4 31,-7-10-2,2 11-19,-4 1 27,1-3-35,-1-4 27,3-8 0,-11 13 0,7-5 9,3 2-45,0-3 45,-1-4-16,0 4 44,5 0-39,-3-2 44,3 0-43,0 4 10,3-6-29,-1-3 10,2 11 4,0-11-7,1-4-11,-1 7 12,2 1-32,1 2-12,-2-4-28,4-6-25,-3 8-56,4 3 0,4-20-30,-3 17-42,1 1-38,4-1-43,-6 3-163,11-4-520,-3 1 231</inkml:trace>
  <inkml:trace contextRef="#ctx0" brushRef="#br0" timeOffset="326273.9921">12958 15252 57,'-3'-10'143,"5"0"12,-1 4 10,0-9-63,3 3 70,-2 6 16,-1-7-8,2 8 2,-1-8 17,-2 1-31,2 13-3,0-11 3,-1-10-1,-1 12-16,3 4 9,-3 2-22,0 2-11,0-7-17,0 7-31,0 0 20,0 0-16,0 0-11,-6 25-7,-2-3 65,5-3-51,-7 34 14,0-20 2,1-1-7,-1 0 39,-2 17-51,3 1-17,0-24 30,1 1-27,-1 3-7,4-12-9,-1 7 7,0-9 6,2-1-15,-3 8-8,4-13 10,0-7-7,-1 5-63,3-1 75,5 12-9,-8-16 4,2 0 1,2-3-75,-4 2 77,4-2 11,0 0-6,0 0 8,0 0 45,-1 6-48,1-6 0,-1 6-65,1-6 68,-3 4-13,3-4-2,0 0 3,4-17-27,-3 12 14,-1-3-6,3-3-3,0-20-8,-5 16-67,8 1 75,1 7 0,-3-9-6,-1 1 5,7-2 25,-9 6-36,5-5-6,1 8-11,2-5 9,-2 2-36,3 1 35,-1 1-4,5-1-34,-1 3 42,8 1 36,-7 1-47,3 1-9,4-1-13,-4 8 28,7 12 0,-13-13-7,4 3-3,-3 0 0,-1 2-5,-1 8 1,2 0 6,-7-8-2,-2 8 19,4 3-13,0 13-5,-5-16-13,-2 2 23,-2-6-26,1 4 20,-2-5 7,-1 1 2,-2 3-6,1-4 18,-4 3-20,-7 8-3,4-13-22,-4 0 21,-4-3 11,6-2-1,-2-9-4,-6 8 27,7-4-31,-5 12-3,6-16-1,0-3 1,1 5 10,-1-1-4,10 2-3,-7 1-8,2-1-3,2-1 10,0 2-20,3 11-2,4-9-56,-7-6 11,7 6-37,-5-4-18,5 4-37,0 0-68,-5-1-15,5 1-32,0 0-77,0 0-309,16-9-714,-8 8 316</inkml:trace>
  <inkml:trace contextRef="#ctx0" brushRef="#br0" timeOffset="327299.7232">13519 15208 84,'2'-7'203,"-2"3"-5,2-3-17,-2-1 21,4 7-7,-3-4 0,1-3-6,-4 4 3,2 1-27,0 3-21,0 0-18,0 0-9,0 0 8,0 0-17,-4 26 4,-7-5 11,0 4-3,-4 8-18,-6 9 20,3 7-4,1-20-55,0 1 43,-1 9 30,3-14-32,3-1 13,-1 1-32,1-1 27,5-7 1,-3 4-16,3-18-1,-4 14 10,6-8-26,4 12-5,-2-14-7,-1-1-2,-2 0 34,5 0-51,1 4 13,-1-8-54,1-2 65,0 0-14,-5 2 20,5 1 8,0-3-32,-1 3 33,2 6 40,-1-9-61,0 0-2,0 0-23,6-25 7,-3 21-11,2-18-1,2-10-5,-1 4 28,5 1-45,3 6-8,1-8-2,1-16 6,2 0-3,-6 15-5,12-8-7,-12 7-20,1 4 31,4-2 3,-4 3-9,-3 11 1,2-16 2,1 5-4,1 17 25,-3-17-25,-1-6-2,-3 17-34,4 2 40,-6-2 1,3 1-1,2-12 0,-6 16 4,3 2-5,-1 5-1,-2 1 0,0-6-3,-1 5 2,2-1-15,-5 4-4,8 4 20,-4 4-2,-4 1 15,10 14-25,-4 4 13,2 4-41,-1 16 48,4 40 24,-8-44-32,0-7 4,0-1-19,1 13 22,-6-1 4,5-13-8,5-14-1,-6 9-7,4 7 13,-2 12-8,1-24 1,-3-8 4,4-3 16,-5-4-20,2 4 1,-1-6-38,-1 2 41,-1-2-2,0-5 5,0 2-2,3 2-43,-3-6 58,5 11 6,-6-11-11,1 0-1,0 0-38,0 0 40,4 6 5,-4-6-8,0 0-2,0 0 6,0 0-5,0 0-4,0 0-8,0 0-6,0 0 23,0 0-54,0 0-20,0 0-17,-8-17-33,5 11-5,3 0-49,0 6-28,-4-10-55,2 4 3,-2-2-10,1 2-58,1 2-44,-1-5-303,-3-1-706,0 5 313</inkml:trace>
  <inkml:trace contextRef="#ctx0" brushRef="#br0" timeOffset="327840.109">13462 15454 26,'-3'-5'283,"3"5"13,-7-2-28,7 2-8,0 0-63,0 0 27,-7 8-2,7-8-13,0-21-1,0 21-47,0 0 55,0 0-4,15 3-9,-7-6-5,7 5-25,5-1 4,7 3-8,-7-4-29,6 0 6,-2 2-91,0-2 71,-3-6-7,-4 7-6,-5-3-15,-2 2 31,3-2-54,-1 2-6,-4 0 5,1-1-18,-9 1 13,12 3-34,-7-5-4,-5 2 45,0 0-49,9 4-2,-9-4-18,6-9-10,-6 9 19,0 0-59,7 5-35,-7-5-24,0 0-34,0 0-37,0 0-37,7 4-31,-7-4-73,0 0-24,0 0-254,0 0-641,0 0 284</inkml:trace>
  <inkml:trace contextRef="#ctx0" brushRef="#br0" timeOffset="330648.0998">3012 15871 152,'-14'-4'316,"-1"-2"-35,-5-7 2,6 10-6,-1-1-4,6 1 11,-1 1-11,3 9-18,7-7-31,-9-6-34,9 6 23,0 0-66,-4 11-4,4-11 30,0 0-53,34 5 8,-8-10 0,11 16 0,2-18-46,3 3 29,-4 14-15,4-15-12,-4-4-14,-7 8 46,-7-1-59,0 1-16,0-1-21,-8 2-19,-6 2 38,2-2-89,1-4-30,-6 1-23,-4 3-54,-3 0-42,0 0-74,0-14-37,-8 11-280,-7 2-637,-12-2 283</inkml:trace>
  <inkml:trace contextRef="#ctx0" brushRef="#br0" timeOffset="331131.7669">2891 15963 54,'0'3'188,"-5"10"20,3-11 7,2-2 21,0 0 14,11 7-8,-2 17 1,6-20-1,8-5-7,-2 5 39,4-1-80,5-10-23,-5 13-19,2 2-8,-6-3 17,1 2-60,13 20-28,-16-25-21,-5-4-34,-1 2-48,1 0-30,3 5-37,-8-8-67,3 3-4,1-5-35,-5-1-27,2 0-188,-3-2-451,3-4 200</inkml:trace>
  <inkml:trace contextRef="#ctx0" brushRef="#br0" timeOffset="331169.7893">3328 15660 19,'-3'-12'240,"0"7"5,0-5 5,2 0-4,-2 7-1,3-3-29,0 6-16,0 0-25,-3-6-14,3 6-19,0 0 7,0 0-2,10 12-3,-4-4-9,5 1-35,-1 3 26,4 9-4,-4-8-25,7 4 21,-3 3-42,1-3 14,-3-4-2,3 5 13,-1 1-32,2 2 48,-5-8-62,3 18 4,-5-18 4,-1-1-22,3 11 25,-4-11-27,-4-1-5,0 3 18,-2 1-28,-5-12-1,4 16 1,-6-15-4,-2 20 25,1 0-31,-1-9-4,-1 0 9,-3 1-10,-4 4-25,-1 1 31,4 2 2,-5-7-10,1-3 16,-4 1-27,7-5 11,4 20-13,-3-21-21,-1-3-12,6 0-29,-1 0-19,-2 21-33,6-23-40,0-6-58,5 3 13,0 0-84,-3 7-253,3-7-585,0 0 260</inkml:trace>
  <inkml:trace contextRef="#ctx0" brushRef="#br0" timeOffset="331912.329">4128 15971 114,'3'-10'209,"-3"10"-24,0 0 25,0 0-2,4 8-7,-4-8-2,0 0 8,0 0-6,0 0-14,0 0-3,0 0-3,0 0-49,0 0 20,1-13-18,-1 13-17,0-12-2,-4 2 19,4-1-44,0-6 2,-1 6-27,-1-1 24,2-6 31,-4 3-30,3 13-8,-4-13-49,3 6 37,-8-3-37,7 2 21,-4-8-6,4 9 27,-4 4-32,1 7 19,-2-10-34,-2 6-11,-4-2 39,0 4-42,-9 15 2,2-10-3,0-3-6,0 12 55,-2 4-57,2 3-1,0 3-3,2-2-4,1 2 53,3 3-52,5 17-11,0-24 9,6-3-5,1-3 5,2 2 3,4 5-4,-3-8 4,4-1-10,0 1-21,3-2 38,2 6 8,3-9 0,-3-5-12,2 3 46,9-7-47,-5 5 2,1-4-26,-2-4 29,1 3 53,-2-11-62,1 3 2,2-6-37,1-2 30,-7 15 30,2-23-24,-1 0 4,-1 4-7,-3 4 13,-7 3 8,9-1-8,-2-19 3,-6 25 30,2 1-22,-3 8 20,7 5 2,-6-17 0,-2 7-14,1 5 4,4-2-4,-4 2-18,3-7 11,-3 7-52,0 0 49,-1 17 0,-1-8-40,1 3 41,-1 3-21,1 2 21,0 8-9,2-7 11,-1-1-12,0 8 41,3-11-47,1-7 7,0 8-13,1 1 7,0 9 7,2-18-6,-1-4-11,2 0 7,-1 1-5,11 20 13,-8-27-2,2-9 0,-4 9-37,2-1 44,-3 2 0,6-8-4,-6 3-9,0-2-51,4-1 68,7-4-11,-5 4-2,-6 2-16,-1 0 23,-1 2-50,0 6-12,-1-7-35,3 1-25,-3 2-16,-1-2-47,-3 6-16,13-5-11,-6 0-26,3 3 12,-2-4-70,-1 7-19,0-8-169,0 3-513,7 10 226</inkml:trace>
  <inkml:trace contextRef="#ctx0" brushRef="#br0" timeOffset="333394.8759">5186 15719 53,'0'0'183,"0"0"10,0-7-7,0 7-18,0 0-14,-6-5-4,6 5-16,0 0-3,0 0-8,0 0-8,-3-7 21,3 7-55,-3-5 0,3 5-7,-1-4-4,1 4 9,-5-5-14,4-1-4,1 6-9,-7-6 6,3 1-1,1 2-6,-1-3-4,1 0 2,-2 0-6,-1 7 15,-1-8-19,0 6 0,0-9 21,-2 5-33,0-1-7,0 0 1,-2-7-7,-3 8-9,5 4 9,-6 10-2,6-9-4,0 0-1,-12 1-1,9 6 5,8 3-10,-6-4 5,-1 0-3,-3 5-3,4 0 2,4 13 5,-2-12-18,2-2 16,-1 0 4,0 4-6,1 4 3,1-8-13,2 0 12,4 1 21,-3-2-29,2 9 6,-3-9 0,3 1-3,0 17-6,3-21 6,-2 5 4,2-9 8,1 5-5,-4-2 4,4-1-3,-4-4-2,13 4 0,-6 0 3,10 17 1,-6-17 2,-4-6 4,-1 5 21,4 0-23,1-1 4,2 1-2,-4-2-1,1 3-11,-1 0 6,5 7 2,-6-8-2,1-2-8,-2 4 4,-4-3 2,4 7-2,-3-8-20,0 5 25,-1-1 23,4 4-28,-3 0-3,0-4-13,-2 3 19,6 8 7,-5-8-11,-3-2-5,1 4-13,1-3 23,2 26 18,-5-23-20,1-6 8,-2 0 29,-2 3-30,0 3 0,0-2 7,4-8-5,-12 2-6,7 6 6,-1-1 0,-5 3-1,2-8 1,-2 3-22,-3 0 28,4-3 0,-3 1-9,-5-4-4,-4 1-1,6 0 0,9 3-1,-13-14-4,5 7 4,2-5-14,1 1 25,-1-1 3,0 1-10,2-4 15,4 5 17,-3-2-15,2 7-5,2-6-24,0-1 29,6 6-16,-7-5 9,4 1-1,-1 3 19,1 0-28,3 4-3,0 0-6,-11-10-8,10 9-8,1 1-20,0 0-9,0 0-26,0 0-23,0 0-36,5-10-12,-5 10-49,0 0-30,21 2-45,-15-5-202,4-1-502,11-8 223</inkml:trace>
  <inkml:trace contextRef="#ctx0" brushRef="#br0" timeOffset="334754.2075">5542 15821 66,'0'0'118,"6"2"-9,-6-10 14,0 8 15,7-6-8,-3-11-2,0 9-11,-1-1-2,1 9 0,-1-12 1,1-5-2,-1 7 9,3 0-26,-6 8 4,4-7-1,-3-6 1,1 7 4,1 2-17,1 6-7,-3-7-5,0 2-6,-2-3 9,1 8-23,1-14-10,1 12-13,-2 2 3,0 0 10,0 0-18,0 0-1,-4 16 17,1-6-28,-7 19 12,4-12-15,-1 17 2,-1-10 6,-2 1-13,-4 29-1,10-32 2,-2-9-5,-5 10-6,1 2 6,3 2 2,1-10-1,-1 2 1,-4 1 5,7-4-7,4-3 0,-6 3 2,1-8 2,-4 6-2,6-4-3,2-1-1,-2 0-25,-1 2 28,-2-6 3,5 3-8,-2-2 6,3-3-8,-2 2 6,-3 2 22,5-3-24,0 2 2,0-6 24,0 0-25,0 13-1,0-13 3,0-1 1,0 1-18,0 0 16,-5 4 4,5-4 0,0 0-7,0 0 16,0 0-11,0 0 4,0 0 6,0 0 4,0 0 7,0 0-31,0 0 1,0 0-2,0 0 0,0 0 3,8-19-3,-4 18 1,-4 1-11,0-17 14,4 8-2,-2 0 5,0-15-4,1 14-21,-3 5 29,0 0 3,3 0-2,-3 5 1,7-12-14,-4 7 14,-3 0 4,4-4-3,-1 6-1,1-6-6,2-1 7,2 14-6,-1-13 3,0-5 2,4 2-19,-3 7 19,7 1-5,-8-4 6,2 3 2,-2 0-25,4-5 22,10-2 1,-10 8-1,-2 4 0,-9 0-3,17-1 8,-3 11-6,1-13-1,-3 6 0,-4-2-7,2-1 6,5 11 2,-8-11-13,2 6 6,2-2-9,-7-2 13,2 6-1,0-4-5,-2 1 7,4 10-3,-5-9-1,1 18 3,-1-16-5,-3-3 6,10 20 6,-10-21-2,0 1-8,0 1-11,-1 7 15,-5 9 3,3-16-4,3 0 1,-4-1-12,1 2 15,3-3 0,-3 1-2,-2-1 5,-2 3 19,1-5-26,2 10 6,-4-8-6,0 1-1,4 0-9,-3-2 11,1 14-1,-6-15 1,-1-1 0,-7-1-28,5 4 27,2-4-4,-1-2-17,-1 4 26,-1-7-13,2 3 13,0 2-8,0-3-21,1-3 28,3 6 6,3-3-10,-3-1 0,6 3-3,4 1-4,-10-5 15,5 1-28,5 4-17,0 0-21,-13-3-1,10 8-14,3-5-27,-4-18-36,4 18-56,-1-4-22,1 4-202,0 0-446,8-17 198</inkml:trace>
  <inkml:trace contextRef="#ctx0" brushRef="#br0" timeOffset="336123.0786">6231 15727 13,'0'0'100,"0"0"-21,0 0 2,0 0-7,0 0 15,-9 14-27,1 1 6,2 2-1,-6 7-11,-1-2-54,2 4 83,1 20 3,-3-26-35,0 3 37,5-7-33,-3 6 34,-2-11-3,0 10 26,3-8-57,-2 19 15,2-20-18,3-6 1,0 2-31,0 0 35,0-1-5,1 2-5,2-4-2,-2 0-11,2 2 3,-3 21 0,3-22-2,-2-8-5,5 6 9,1-4-15,-3 6 2,3-6 0,-6 3 9,6-3-1,-1 4-6,1-4 0,0 0-20,0 0 24,0 0 2,0 0-7,0 0 1,0 0-24,0 0 27,-8 0 23,8 0-26,1 9 4,-1-9 8,0 0-7,-3 3 2,3-3-2,0 0-9,0 0 26,0 0-29,0 0-1,0 0-2,0 0-2,0 0-17,0 0 12,0 0-2,0 0 0,0 0-3,0 0 2,0 0 3,0 0-2,0 0 6,0 0 3,0 0-1,0 0 10,0 0 0,0 0 1,0 0 3,0 0 7,0 0-12,0 0-7,10-17 11,-6 5-12,-1 9 20,1-6-27,-1 4-2,4-10 24,0-3-24,-1 17 0,5-24-8,-3-2-2,2 4 16,0-1-18,3 4 3,1-4 4,-3-10-6,0 10-8,1 4 16,3 15 0,-5-18 2,1-2 5,-5 10 3,4 0-1,-4 9-5,3-11 5,-2 1 2,-4 3 34,5-1-29,1 18-7,-2-18 2,2 1 1,-1 3-18,-4 2 26,-1-4-1,0 7-9,0 1 7,-3 4-35,5-13 31,-5 13-2,3-2-27,-3 2 34,0 0 38,2-7-55,-2 7 8,0 0-28,7-1 26,-7 1 16,0 0-20,0 0 3,5-4 24,-5 4-32,0 0-1,2-7 5,-1 2 2,-1 5-7,0 0 3,0-8-2,0 8-1,0 0 1,0 0-37,0 0 30,5-6 11,-5 6-6,0 0 9,0 0 26,0 0-45,8 18 1,-6-16 5,1 4 2,-4 3-4,5 0 2,2 8 0,-2-3-20,3 3 24,-7 3 31,3-3-35,1 3 5,1 3 12,-3 4-17,4 7 6,-3-17-8,-2 9 3,2-6-28,-2-3 30,-5 34-4,7-37 1,-3-13 7,0 10 20,0 2-27,7 31 4,-7-33-2,-4-8-4,4 5-22,0 3 25,0 1 6,-2-3-5,4-3 0,-2 2-21,-2 1 25,4 16-1,-2-16-2,0-2-6,-6-2 14,6 1-7,3 1 8,-3-7-13,0 11 1,-3-5 42,3-6-43,-1 10-8,1-10-23,-2 11 32,-2-6 22,4-5-20,0 21-8,0-15-27,0-2 34,0-4 10,3 10-11,-3 0 5,0-10-28,0 6 27,4 19 2,-6-26-4,2 1 0,0 0-28,0 0 32,0 0 3,0 0-13,0 0-5,0 0-31,0 0 15,-5-21-20,5 21-13,0 0-14,0 0-15,0 0-16,0 0-15,0 0-21,0 0-28,0 0 7,3-9-63,-3 9-30,0 0-187,-6-8-476,4-2 211</inkml:trace>
  <inkml:trace contextRef="#ctx0" brushRef="#br0" timeOffset="336708.6546">6073 16003 76,'0'0'123,"0"0"18,0 0-24,0 0 0,-1 8-4,1-8-2,0 0-1,0 0 19,0 0-26,0 0-2,0 0-2,0 0-2,0 0 19,0 0-25,0 0 5,0 0-6,0 0-8,0 0 10,0 0-20,0 0-2,0 0-12,0 0 4,0 0 17,0 0-10,0 0-3,0 0 2,0 0 5,0 0-20,0 0 22,19-16-3,-13 16-22,-6 0 19,14 3 22,-4-3-40,1 6-6,3-5-2,0-3 2,5 20-3,-2-22-1,2-1-7,-2 4 30,4-7-42,-9 17 0,6-11 6,0-14-8,-5 17-13,1-1 6,3 0-1,-6 0 2,-4 0-3,-7 0-26,13 0 28,-2 3 3,-11-3 5,6 0-1,-6 0-2,0 0 4,10 0 0,-10 0-13,0 0 8,0 0 42,0 0-52,0 0 6,0 0-11,0 0 10,0 0 9,0 0-27,6 2-1,-6-2-24,0 0 5,0 0 33,0 0-48,1 7-10,-1-7-24,0 0-6,1 5-20,-1-5-20,0 0-18,0 0 1,0 0-44,0 0-26,0 0-38,0 0-147,0 0-426,0 0 189</inkml:trace>
  <inkml:trace contextRef="#ctx0" brushRef="#br0" timeOffset="338074.241">7045 16070 124,'0'0'175,"0"0"-32,0 3 6,0-3-8,0 0-13,0 4-42,0-4 32,0 13 3,-3-12-10,3-1-11,0 0 21,0 0-28,0 0-14,0 0 3,0 0-8,4 2-5,-2 3 2,1 2-1,-3-6 4,0-1 9,0 0 14,0 0-7,4 7 12,-4-7-9,0 0 7,0 0 48,0 0-58,0 0-2,0 0 3,2-11-24,3 7 10,-2-9-22,1-2-6,-1 3 1,2-5-9,0 13-8,-2-12 4,2-3-4,-5 3 16,3 1-19,-2 10-3,2-5-3,-3-6 10,-1 6-22,2 0 17,-1 6 5,3-7-11,-3 1-6,-3 1 45,3 2-49,-1 2 5,-1-2-7,1 2-2,-2 0 22,0-2-26,3 7-3,-8 0 13,2-5-12,0 4 43,-2-3-46,1-3-2,-4 7-9,2 0 9,-2 15 13,-3-15-15,-6-15 5,9 25-39,-5-3 40,0 9-2,3-5-7,0-1 2,-4 7 59,4 4-60,0-2-2,0 0 6,4-1 6,-6 3 3,8 2-8,0 22-9,1-28 6,5 1 1,2-7 20,-2 4-19,-2 8 1,3-8-7,0-2 8,0-2-10,0-1 11,4 13 3,-1-12 12,3-6-11,2 9-4,2-10 7,-2 5-6,-1-8-3,3-2 10,6 18-7,-4-27 0,1 0 3,-6 4 39,11-9-43,2-7 0,-10 11 5,4-6-6,-3 3 1,1-1 3,2 11 11,1-20-8,-2 2 10,-2 1-27,-2 4 30,1-6 4,-2 6-19,0 3 21,-2-3-40,0 1 40,-1 11 3,2-15-19,-2 6 41,-5 16 19,2-18-23,3 0 5,-4 8-57,2 2 56,-2 3 1,-1-2-6,1-7-8,-1 11 15,0-3-32,0 4-3,0 0 0,0 0-12,-6 8 14,3-4-7,0 2-1,-1 2-26,-3 8 34,1-1-35,-1-1 25,0 11-5,1-9-39,1 0 43,1 2-1,1-3 0,1 11 18,-1-13-31,3 1 17,0 9 9,2-10-16,-1-5 2,2 4 44,1 2-47,6 37 5,-4-44-6,1-10 1,1 9 41,-1-1-38,10-1 7,-7 0-5,3-3 2,-2-1 15,9-1-13,1 0 10,-4-2-6,3-2 5,-8 1 5,4 4 14,2-23-8,-5 23-4,-2-4 23,-1 1 39,0-1-32,1 5-9,-5-8 2,0 3 7,-6 4 41,11-1-47,-7-1 0,-1-2-14,-1 1 3,-2 3-5,0 0-3,9-8-6,-8 7 11,-1 1-16,0 0 2,0 0-5,6-4-5,-6 4 16,0 0-17,0 0 3,0 0-7,0 0 7,7 0-3,-7 0 9,0 0-1,0 0-20,0 0 25,0 0-13,0 0 9,0 0-13,0 0-4,0 0 5,0 0 18,0 0-21,0 0 3,0 0 16,0 0-28,0 0 4,0 0-1,0 0-5,0 0-7,0 0 12,-6 26-8,6-26 5,0 0-1,0 0-1,0 0 2,-7-1-6,7 1 8,0 0-1,0 0-32,0 0 10,0 0-7,0 0-47,0 0 8,0 0-30,0 0-27,0 0-42,0 0-53,0 0-17,0 0-36,0 0-48,0 0-73,0 0-339,0 0-795,-8 7 352</inkml:trace>
  <inkml:trace contextRef="#ctx0" brushRef="#br0" timeOffset="345208.132">8734 16367 66,'4'-9'170,"0"13"9,-1-16-38,0 3 31,-2 6 12,2-6-31,-3 2-17,0 2 3,0 5-24,0 0-13,0 0-16,0 0-1,-6 17-5,2 2-5,-6 11-11,3-2 14,1-8-9,-5 14-4,7-5-9,3-11-4,-1 10-7,0-11-9,0 0-13,4 0 8,3 30-1,-2-39 1,1-4-2,3 1 17,-4-2-19,6 2-2,-1-5-10,2-2 7,4-5 32,-1-3-30,1 0 0,1-7-6,1-2 5,-6 7 19,8-13-25,-3 4 1,-2-4 21,3-2-7,-7 21-5,1-19 10,0 1 7,-6 11 6,-1 3-7,-4-5-7,4 10-4,-2-5-8,0 7-21,-1 3 17,1-4-8,-1 4 5,0 0-3,-5 19-15,4-2 13,1 5 1,-2-5-12,1 1-4,0 0-2,2 2 5,-1-4-3,3 1-5,1-2 7,0-5-15,3 4 42,7 29-7,-7-39-30,0 0 35,-1 0 25,3-6-35,3 17 4,-5-18-8,3 2 6,3 7 7,-1-15-12,3-1 1,3-1 27,0-3-36,-5 10 17,4-16-12,1-32-5,-5 38 5,-3 1 0,-3 5-5,4-13 1,-3-11 1,-5 16 23,1 4-27,0 6 3,-2-8-1,2-4-3,-4 11-12,-1 0 14,-3-1-3,4 8 2,0 0 10,-6-2-44,6 2 28,-8 13-3,3-4 8,1 0 0,-3 5 4,4 4-5,5 10-3,-1-9-7,0 2 5,5-4-20,0 9 23,2 18 3,0-27-11,-3-2 16,3-1-36,-3-3 28,0-7-5,-2 6-1,0-3 12,-2 2-3,1-4 7,-1 7 1,0-10 14,-1-2-16,0 11 26,0-11-19,0 4 1,0-4 15,0 0-19,-11 8-6,3-11 6,-5-7-7,1 6-11,0 5 14,-5 0-5,4-4-3,-3-18-13,4 20-12,4 1-20,-2 6-26,4-6-24,-1-6-43,7 6-63,-12 0-36,12 0-225,0 0-503,0 0 223</inkml:trace>
  <inkml:trace contextRef="#ctx0" brushRef="#br0" timeOffset="345682.3898">9428 16499 24,'0'0'358,"0"0"-58,3-1-28,-3 1-13,0 0-25,-4 22-24,-5-17-9,1 21-10,-1-15-13,2 4-23,-8 35-15,5-40-8,4 6-11,2-6-2,1-3-31,-1 3-10,1 0-7,3-3-4,-3 0-34,6-2 21,0 5-3,0-3-18,-3-7 13,10 2 15,-3 3-23,6 1-16,2-7-34,-3-3-44,-1 1-52,4-5-57,6-5-57,-3-1-274,1-2-537,-7-3 238</inkml:trace>
  <inkml:trace contextRef="#ctx0" brushRef="#br0" timeOffset="345712.404">9569 16373 48,'-6'-3'177,"6"3"-43,-4-7 7,4 7-33,0 0 3,0 0-66,-8 12-43,8-12-66,-2 7-53,-1 1-127,2-1 56</inkml:trace>
  <inkml:trace contextRef="#ctx0" brushRef="#br0" timeOffset="346236.7877">9606 16513 180,'5'7'270,"-5"-7"-9,7-15-13,-5 15-33,-2 0-17,2 13-16,1-8-11,-1-2-2,-2 8 22,3-1-32,-3 41-13,0-37-5,-3-3-22,3 4-16,-5 1 27,3 17-6,-4-23-23,1-2-5,-1 0 12,3-2-23,0 11-11,0-17-12,3 0 28,-4 5 1,4-5 22,0 0 10,0 0 16,0 0-41,0 0-6,7-22-13,2 8-20,3-9-39,5-1 45,0 7 0,4-7-26,1 5-2,1-1-2,-1-1-4,-7 18-2,3-11 0,-3 16-10,0-7-36,-2 2 33,1 6-1,-5 0-3,1-8 2,-3 10-61,1 7 62,2 12-1,-5-14-8,-2-3 15,0 3-2,-2 3-6,0 38-10,-3-41-28,-1-2-39,3 2 11,-3-1-91,3-3-50,-3 3-69,6 1 5,-6-1-63,7 1-271,3 9-640,0-14 283</inkml:trace>
  <inkml:trace contextRef="#ctx0" brushRef="#br0" timeOffset="346777.7848">10342 16605 185,'0'-29'273,"-2"2"20,-1 12 0,-6-11-27,-1 12-11,-2 3-33,-9 1-22,5 25-29,-8-17 3,-2-14-20,-13 27-16,13 3-5,-12 53-17,10-57-11,13-11-14,-3 16 50,10 2-78,-7 31-10,13-34-1,0-1-7,2-4-49,6 0 52,1 14-1,1-11-12,4-4-3,0-2 43,8 4-44,4-3-7,-3-4 3,0-3 6,0-9 46,-1 6-27,1 22 2,-4-38 30,-4 6 1,-3-3-4,7-4 9,-6 15 6,1-17-33,-2-1 71,-5 10 26,6-11-22,-6 26 6,0-18-32,-4 4 25,-1 7 17,0-2-30,2 0 0,-2-1-33,0 0 1,0 8-14,2-4-9,-1-14-12,-1 18 9,0 0-24,-8 23-5,4-7-6,1 1-5,-9 16 9,0 16-9,-5 1 2,0-3 2,-1 8 0,-2-3 20,2 4 8,1-1-7,-4-1-20,4-1 15,7 0-30,-11-2 27,-1 36-6,6-56-18,2-9 25,0 7 23,6-12-43,-4 7 0,4-15-28,1-1 28,0 48 25,-4-59-29,6 6 2,1-5 22,4 2-8,-8 4-7,8-4-1,-13-34-7,-1 13 26,7 4-33,4 14-6,-5-43-11,0-3-7,3-2-34,8 4-3,7 22-13,-2-30-34,2 7-15,-5 0-25,17 6-25,4 1-18,4 4-49,5 9-30,0 3-62,3 5-22,-1 12-38,5-13-56,-2 5-313,3 6-808,0-9 357</inkml:trace>
  <inkml:trace contextRef="#ctx0" brushRef="#br0" timeOffset="347284.2901">11031 16501 104,'3'-10'284,"-3"0"1,0 10-4,1-7-11,-1-24-25,-1 26-20,2 3-21,-1 2-19,0 0-22,0 0-10,0 0 19,0 0-64,0 0 11,-11 21 9,-2 3-13,-4 3-40,1 3 60,-6 52-29,0-48 25,4-11-23,13 4-50,-16-4 58,0 22-18,7-26-32,-3 2 34,11-6-68,-9 7 56,4 6-17,2-15 3,1 2-8,-4-5-13,10-2-6,-2-8-2,4 0 24,-8 10-30,6-4 33,2-6 6,-5 17 13,5-17 2,0 0 20,2 24 2,-2-24-11,0 0-13,0 0-5,6-44-12,-2 28-13,7-10-3,2-2-5,-3-3-9,4 4 3,-6-2-9,13-19-1,0 1-9,0-4-6,2 4-1,-2 18 0,-3-15-11,-4 14-2,-1 4 43,-4 5-35,0 26-7,0-19-4,-3 5 3,-1-3 0,-2 6-6,-1-1-11,-2 7-19,5-8 20,2 6 10,-7 2-8,4 18-6,1-10 0,0 7 8,5 22 15,-2-15-16,0 11 3,-3-2-3,4 15 7,0-15 9,-6 7-11,-1-20 1,1 29 1,-1-16 0,4 28 5,-6-32-3,0-24 6,0 24-6,0 1 0,-3 1 0,3-16 1,-1-8 0,-3 4-28,4 1 29,1 1-7,-1-6 7,1-1 2,-1-4-23,0 0 20,6 6 4,-6-6-39,-4 8 42,4-8-15,0 0 5,0 0-9,0 0-35,0 0 13,-4 4 2,4-4-88,0 0-25,0 0-1,0 0-59,-12-19-16,9 2-35,3-2-18,-5 8 15,3-2-75,2 1-39,-3-8-242,-3-9-659,-1 15 292</inkml:trace>
  <inkml:trace contextRef="#ctx0" brushRef="#br0" timeOffset="347769.0996">10916 16716 180,'-14'-3'200,"7"-1"16,5 14 9,2-10 0,0 0-7,-13-5-2,13 5-18,0 0-7,0 0-10,0 0 1,-11 0-45,11 0 22,0-10 2,0 10-11,0 0 6,0 0 58,0 0-65,34 15 4,-19-18 13,7 5-20,-1 1 8,3-2-21,-3 11-12,1-17 15,-8 3-41,-1-1-11,-2 1-4,-2 6 18,-2-6 7,3 1-15,-10 1 4,11 1 3,-3-3 11,-8 2 5,6-1-10,-2 6-1,-4-5-2,0 0-12,0 0-1,7-10 5,-7 10-3,0 0 6,0 0-6,0 0-20,0 0 22,7 7-6,-7-7 1,0 0 5,0 0-29,0 0 38,10 0 1,-10 0 1,0 0 8,0 0 13,0 0-10,0 0 5,0 0-13,0 0 10,0 0 26,0 0-35,0 0 5,0 0 13,0 0-62,0 0-62,0 0 0,0 0 0,0 0 0,0 0 0,0 0 0,0 0 0,-5-22 0,5 22 0,2-2 0,-2 2 0,0 0 0,3-6 0,-3 6 0,0 0 0,0 0 0,0 0 0,0 0 0,0 0 0,0 0 0,11 18 0,-11-18 0,0 0 0,0 0 0,0 0 0,0 0 0,0 0 0,6-12 0,-6 12 0,0 0 0,0 0 0,0 0 0,0 0 0,0 0 0,0 0 0,7 17 0,-7-17 0,0 0 0,0 0 0,0 0 0,0 0 0,0 0 0,0 0-115,2 7-336,-2-7-93,5-19-91,-5 19-440,0 0-1164,20 12 516</inkml:trace>
  <inkml:trace contextRef="#ctx0" brushRef="#br0" timeOffset="348423.488">12090 16847 4829,'-12'0'-18,"5"13"-6,-9-9 40,1 0-9,-8 0-63,3 3 84,-4 8-30,5-6 17,-1-4-21,-5-1 27,12 1-31,-3 0 8,8-4-18,-3 3-25,9 9 2,-8-16-28,2 16-20,2-15-48,6 2-8,-2 17-25,-3-24-14,1-15-22,4 22-2,0-4-57,0 4-29,0 0-189,9-10-523,-7 5 232</inkml:trace>
  <inkml:trace contextRef="#ctx0" brushRef="#br0" timeOffset="349320.4327">12724 16522 120,'10'-23'205,"-7"5"-18,4-14 6,-4 16-17,2 1 22,-1-2-5,-1 6 4,0-4 10,-1 5 2,0 4-6,4 2 39,-6-1-92,0 4-15,0 1 2,0 0-34,0 0-10,-6 18-9,2 7 4,-4 1-18,2 5 4,-9 15-3,2-1-3,6-23-4,0 14-12,-4 10 2,2 12 2,-1-34-2,3-9-7,-4 9 26,8-8-36,1 15 1,0-20 0,-2-4 8,2 0-13,-1-2 9,2 5 9,1-5-7,0-5 20,0 0-28,-4 3 59,2 9 9,2-12 1,0 0 13,-7 1 33,7-1-23,0 0 3,0 0 2,0 0-24,0 0-3,0 0-18,10-26-13,-7 14 12,4-3-30,-7 15-4,15-15-5,-9-18-9,-2 14 1,6 4-9,3-4-12,2-1 4,2-5-8,-5 12-9,7-3 6,2 20 4,2-15-4,1 2-6,-1 2-20,-1 4 17,-2 8 6,1 0-6,-6-1-4,-1 3 19,-1 2-15,-3 14-5,-3-12-10,-1-2 19,2 4-9,-8 1 10,-3 15-2,-1-15-50,-4 3 52,0 17 53,-10-17-61,-1 2-5,4-12 18,-6 3-22,2-7-7,-2 6-7,3-10-1,-7 7-30,8 0 35,3-7-15,0 2-4,3-4-15,2 3 8,0-3-35,-3 18-11,5-20-39,2-2-35,-4 0-33,5-1-23,4 8-31,0 0-47,6-16-33,1 7-338,0 0-724,3-6 320</inkml:trace>
  <inkml:trace contextRef="#ctx0" brushRef="#br0" timeOffset="350099.8666">13289 16803 30,'3'-2'167,"-3"2"-15,11-10-4,-5 6 6,-1 1-7,-2 0 26,4 1-12,3-4 7,-3 0 1,-1 1 5,3-2-21,-1 0 10,0 7-2,-4-12-1,2 4 4,-3-4-46,4 0 24,-3 7 7,2-10-36,-4-1 29,4 6 52,-2-7-64,-4 17-12,0-18-56,2 5 52,-4 3 13,0-9-30,-1 10 2,-2-7 39,0 3-74,-2 7 12,-1-8-26,-3-1-24,2 11-5,-8 0 14,-6 17-8,2-11 0,-1 7 4,-2-3-76,0 7 65,3 6-1,-3 2-3,2-6-9,4 2-31,0 2 32,2-2 0,5 4 6,3-5 0,2 1 7,1-1-38,4 14 18,-1-20-3,2 1 10,0-1 43,4-1-55,3 6 5,4-3-24,0-3 12,-5-6 56,8 1-42,4 18-28,-2-24 10,-1-1 30,1 1 26,5-9-40,0 8-1,1-15-32,-2-1 37,7 8-6,0-23 24,-9 20 3,-2-11 46,-2 1-16,4 6 9,-9-8-9,0 16 13,-4-10-11,0 3 42,-1 30 9,-1-31-6,-3-10-4,3 17-29,-3 7 10,0-12-10,1 13-15,-1 3-12,0 0 11,0 0-23,0 0 1,-7 17-9,3 0-2,0 0-32,1 7 33,0-4-8,-2-3-20,3 2 20,-5-2-7,7 2 3,3 8-4,1-8-7,-1 1 13,6 2-2,-3-9 0,7 15-5,-4-16 1,2 0-2,7 5 15,-8-7-13,4-16-3,2 16 8,4-4-6,5 8 15,-4-16-13,0-4 0,-7 0 18,7 0-23,0 1 3,-6-1 5,-1-6-2,-5 8 27,4-3-11,-4 7 5,0-4 15,1-4 5,-3 5-7,-1-1 17,1 11-3,0-14 0,-4 4-7,-2-2 1,4 1-16,-5 4-3,7-5-10,-5 3 15,1-3-31,-3 5 19,0 0-1,2-2 3,-2 2-10,0 0-21,0 0 10,0 0-7,5-3-17,-5 3-10,5 10 18,-5-10-59,0 0-29,0 0-33,0 0-44,0 0-41,0 0-52,0 0-41,0 0-78,-10-15-72,7 31-327,3-16-850,-9-14 376</inkml:trace>
  <inkml:trace contextRef="#ctx0" brushRef="#br0" timeOffset="352934.0008">3686 17027 118,'-8'9'118,"8"-9"-47,0 0 42,-5 5 7,5-5 2,0 0 9,0 0-97,0 0 101,-6 7-1,6-7-13,0 0 3,0 0 4,-4-12-11,4 12-3,0 0 2,-1-7-7,1 7-6,0 0 8,-2 10-9,2-10 3,0 0-10,0 0-2,0 0 0,0 0-8,0 0-1,0 0-1,0 0 6,0 0-6,0 0 8,0 0-26,0 0 5,7-18 29,-7 13-45,0-15-1,-1 12 14,2 2-31,-2-2 1,1-8-6,1 8-1,2-10 75,-3 3-74,0 15 5,2-14-16,-4-11 9,2 11 11,-2 4-12,1 5-19,-3-6 17,1-22-7,-2 23 3,0 4-5,0 8-5,-1-11 8,1-1-4,-1 3-26,0 2 29,2-24-3,-4 27-8,-1 4 1,-5 0 1,1-1-6,-1 26 7,0-21-7,-6 4-4,-1 4 23,2 6-19,-1 26-18,3-25 9,-1-1 7,6 4 28,-3 0-32,1 9-9,4-8 20,0-3 3,7 5 46,-4-3-57,2 26 1,2-36 28,1-6-35,7 22 5,-7-25-4,2-3 9,2 3-24,2 1 25,0-2-6,3 0 8,-7-4 7,20-4-23,-9 3 14,3 11 7,2-18-7,6-13 2,-9 14-24,8-5 28,-1-1-5,-1-1 7,1-6-3,-7-1-16,4 1 16,5 14-6,-10-17 9,-1 8 20,-7-3 34,7-14-56,-2 17-4,3-11 33,-2 2-31,2 11 22,-7-3-16,-3 6 11,-1-2 9,2 2-9,-3 10 20,0 0-32,3-7-1,-3 7 35,0 0-41,3 25 1,-5-14-8,-2-6-14,0 5 58,-2 9-47,-11 58-2,9-65-2,3-6 15,1 8-55,1 4 46,-1-10 15,1 14-7,5-2-5,-8-3 33,12-1-36,9 74 3,-6-90-28,-3 0 30,0 3-58,0-1 57,0 3 3,-1-5-13,-5 0-13,17 0 5,-10-4-30,3 4-41,3-8-26,-2-1 1,4 11 23,-2-10-58,-3-6-29,0 1 5,1 3-27,-7 8-12,6-12-17,-3 8-9,0-7 51,-2-4-290,-5 17-513,1-12 226</inkml:trace>
  <inkml:trace contextRef="#ctx0" brushRef="#br0" timeOffset="353469.9979">2473 16978 194,'-13'-3'295,"-4"20"4,6-24-20,4 12-3,7-5 79,-10-12-122,10 12-31,0 0-15,-10 1-18,10-1 26,-3-9-45,3 9-14,0 0 13,0 0 4,0 0-12,37-5 36,-13 23-20,3-28-5,12-22-13,-11 30-34,15-3 6,-1 20-5,-13-15-6,2-1-19,-8-2-91,5 2 55,12 2-20,-18-5-51,-6 4 16,-6 0-17,-1 0-56,1 4-19,-10-4-31,11-4-34,-11 4-46,3-8-88,-3 8-290,0 0-638,-28-4 282</inkml:trace>
  <inkml:trace contextRef="#ctx0" brushRef="#br0" timeOffset="353507.6176">2384 17124 211,'-7'1'225,"3"3"6,0 7-6,2-10 1,2-1 16,0 0 3,0 0 3,21 22 3,-7-19 2,13-39-31,-10 47-84,10 0 62,-5 9-34,5-12-3,-1-10-28,-6 7 43,6 1-71,-4 13-40,1-19-11,-7 2-2,-11-5 28,16-6-107,2 6-30,-10-4-39,-1-3-28,2-2-49,-4 1-19,7-7-52,-4-3-29,-5 5-189,-1-10-497,-1 4 220</inkml:trace>
  <inkml:trace contextRef="#ctx0" brushRef="#br0" timeOffset="354014.419">2746 16723 206,'-7'-13'210,"0"13"15,1-6 1,2-2 1,4 2-13,-2 0-32,2 6-24,0 0-6,0 0-1,0 0-5,0 0 10,23 20 26,0-6 69,-1 2-63,13 16-1,-2-4-26,-1 6-13,2-5-52,-7 9 20,0 49 7,-8-64-31,-7 3-15,-5 3-2,-1 2-12,-11 61-10,0-69 8,-7-7-3,-3 7 12,-5 5-25,-12 15-19,6-25 4,1 0 1,-6 9 14,-3-4-47,7 17-26,1-35-8,0-3-9,-2 5 2,14-4-76,1 18-19,3-22-60,3-2-29,7 3-47,-2-9-280,2 9-600,0 0 266</inkml:trace>
  <inkml:trace contextRef="#ctx0" brushRef="#br0" timeOffset="354708.9543">4428 16840 9,'0'0'221,"0"11"-5,0-11-22,1-11-19,-1 11 4,0 0-35,0 9-7,0-9-10,0 0-8,0 0-3,0 0-12,0 0 7,0 0-7,0 0 5,0 0 25,0 0-37,0 0 0,0 0-27,0 0 27,0 0-20,0 0 18,0 0-6,0 0-17,0 0 21,0 0 34,0 0-39,0 0-7,0 0-40,-2-15 23,2 15 20,0 0-24,-2-9-14,-1-3-31,-2 0 28,2 11 10,-4-13-9,0-17 0,-4 19 23,5 5-36,-11-11-10,7 10-1,-3-1-2,2 5-9,-3 2 7,4 2-1,-7 0-3,-4 6 4,7-1-28,-8 5 47,6 13 2,2-17-13,-3 4-3,4 0-52,-2 6 56,5-1 1,0 0-6,0 7 10,7-6-45,-1 7 21,-1 23-1,3-30 14,4 1 1,-1 4 15,3-6-27,2 10 3,2-13-36,-1 2 35,6 42 4,-2-44 4,2-15-11,1 13-27,-4 0 26,0 4 7,1-4 3,3-6-7,-7 9 22,6-1-11,4 5 2,-9-8-22,-1-3 11,-2 3-38,2-4 43,2 17 10,-6-16-18,0-3 14,2 2-17,-5-5 6,-1 12 4,1-12-30,-11 10 34,-2 2 19,-2-3-20,-2 9-1,0-14-6,2 1 3,-5 18 4,0-23-5,0-6 2,3 6-49,1-2 45,-7 14 1,9-19-8,-2-2-13,1 6 29,8 3-14,-3-5 4,3 3-9,2-5 12,-4 4 51,5 1-65,4 2-3,0 0-19,-5-1-14,5 1 20,0-11-52,0 11-22,0 0-41,0 0-2,13-3-15,-9-3-77,-4 6-32,13 0-54,-2-12-233,-7 5-589,8-4 260</inkml:trace>
  <inkml:trace contextRef="#ctx0" brushRef="#br0" timeOffset="356215.0405">4820 17004 99,'2'-3'152,"1"-8"-22,0-7 29,-3 7 2,6-6-22,-2 0-8,-1 0 25,-1 5-18,-2 7 4,3-5-9,3-7-1,-5 7-18,2 6-5,-3 1-3,0 3-6,3-11-4,-2 8 14,-1 3-31,0 0-9,-1-6-9,1 6-4,0 0-2,0 0-15,0 0-3,0 0-5,0 20-3,-3-3 0,0 0-6,-1 20 6,0-12-6,-2 2-3,1 3-25,-1-1 36,0 31-2,-2-31-9,-1-4 4,8 2-2,-7-2 9,-2 32-11,4-41 8,-1-6-2,1 6 5,2-5-1,1-7-6,-1 10-11,1-5 12,-4 24 26,6-26-34,-2 0 8,2 2-13,-1-8 5,1 31-3,-2-32 1,3 0-5,0 0 3,0 0-4,0 0 12,0 0-8,0 0-6,0 0 0,0 0 5,1 4 0,-1-4-5,0 0 5,0 0 7,0 0-7,0 10-1,0-10-3,0 0 6,0 0-8,0 0 13,0 0 1,0 0-6,0 0-1,2-26-22,-2 26 21,4-3 9,-1-6-32,1 0 21,0 0-6,-2 0 7,2 6 1,0-8-18,2-7 17,-2 9-3,3-6 5,-1 21-2,-1-24 33,2 4-38,-2 2-2,2-5 6,-2 18-9,2-19 50,-1 3-49,0 15 0,2-17 4,2 3-9,-3 0 4,0 2 2,-3 14-2,6-14 0,6-15 2,-8 20-26,5 2 19,-1 11 16,1-12-9,-1-1-2,-6 6-12,7-1 10,1 12-2,-4-9 2,4 4 5,-7-2 0,3 0-2,4 11 2,-7-8-9,0 1 3,0 0-4,-1 3 14,2 13-7,-4-13 24,-1 0-18,2-1 43,-4 1-49,-1 22-1,0-22 2,-3-2 0,2 9-2,-5-9 0,2 21 5,1-22 20,-3 2-26,-2 36 18,2-43-14,-2 3 3,1-3-32,0 2 36,5 0-1,-7-2-4,9-2 4,-24-1 42,12 6-49,-5 0-7,6-4 7,1-2 2,-4 0-37,1 0 36,-2 1-1,5-4-5,-4 3 2,0-1-33,7 1 47,-3 6-1,10-5-10,-14-6 4,6 3 5,3 2-13,5 1 0,-8-7-31,4 3 4,-1 4-18,5 0-4,-7 0-16,7 0-52,-4-9 14,4 9 1,-7-3-43,6-14-7,1 17-81,0 0 37,0 0-23,0 0-6,-5 16-155,5-16-415,0 0 184</inkml:trace>
  <inkml:trace contextRef="#ctx0" brushRef="#br0" timeOffset="357724.433">5562 16958 118,'1'-26'136,"5"11"4,-5 1 20,2 4-22,1 5 20,-4-5-20,0 10-3,3-6-3,-3 0-10,0 6-9,3-9-12,-3 9-8,0 0-24,1-8 5,-1 8-1,0 0-11,0 0-9,0 0-10,0 0 2,0 41 6,-1-36-13,-2 1 2,0 12 10,-5 4-7,-1 59-4,-3-62 2,6-8-2,-4 14-5,2 6-2,1 13 6,-3-15 0,2-3-6,0 3 15,1-4-21,-1 30-1,0-38 1,3-5-2,5-4 0,-4 4 9,1-4-13,0 0 5,-1-2 5,-2-2-10,4 4 4,2-8-1,0 0 3,-2 7-1,-1-5-19,3-2 24,-1 20 1,1-20-14,0 0 19,-4 6-3,4-6 6,0 3 6,0-3-18,0 0 12,7 24 22,-7-24-12,0 0-7,0 0 28,0 0-32,0 0 12,0 0-13,-2-38-3,1 32-29,1 6 20,1-6-7,-1 6-4,5-22 12,-5 15-10,1 4-2,-1 3 7,0 0-11,4-7 7,-4 7 0,2-10-13,-2 10 5,0 0 3,8-11-7,-8 1-40,2 3 49,-2 7-9,5-9-3,-2 0 3,-1 2 38,2-1-33,-3 4-14,-1 4-2,5-17 4,-4 10 44,3-5-43,-1-5-2,2 10-10,-2-3 15,4 3 15,-4 2-22,-3 5 3,11-9 12,-5 1-10,7 0 6,-9 2-10,1-5 6,0 7-12,-1-3 7,-4 7 1,10-1-4,-3-8-2,1 6-6,-2-2 20,2 13-2,-8-8 1,19-15-1,-12 10-29,1 2 31,-1 15-2,-7-12 2,21-12-1,-14 12 11,3 0-14,6 3 6,-8-1-7,-8-2 6,17 1 35,-10 4-47,13 7 2,-10-8 3,-2 3 4,-5-3-6,4 3 4,1 8-4,-1-10-5,-2 4 9,0 0-23,1-1 23,0 7 4,-2-9-8,-2 3 1,4-1 30,-4 4-25,2-9-3,-3 4-3,-1 5 16,6-2-21,-9 1 9,0 12 5,1-9-20,-3-6 18,1 2 7,-3-4 0,0 22-9,-1-24-2,2 1 5,-7 19 11,5-22-19,-2 10-1,0-10 53,2-2-52,-6 21 9,1-22-6,-1-8-6,-2 9 71,2 1-73,4 11-6,-7-18 2,1-23 0,3 29 5,4 0-4,2 6-2,7-6-11,-14-9 0,3 7-21,5 0 13,1 1-1,5 1-1,-13-4-11,6 1-3,7 3-14,-3-5-12,-4 2-12,7 3-7,0 0-2,-7-6-38,7 6-28,0 0-74,0 0 17,0 0-31,0 0-166,0 0-447,-4-5 199</inkml:trace>
  <inkml:trace contextRef="#ctx0" brushRef="#br0" timeOffset="358756.6756">6246 17302 129,'0'0'115,"0"0"36,0 0 29,0 0-37,0 0-3,0 0-5,0 0-1,13 14 1,-13-14-21,0 0-8,0 0-13,6-12 15,-6 12 2,1-8-6,3-3 4,-1 3 18,0-2-27,-3 10-4,4-11-7,-1-16-7,5 18-20,-5-1 20,-3 7-6,0-6-4,2-8-4,-1 7-2,2 1-4,-2-2-1,-1 0-9,0-1-6,0 4-6,0-1 6,0 9-18,-1-8-2,-3-4 12,4 4-2,-3-1-7,-3 7-7,1-8-19,-1 3 14,6 7 27,-17-2-35,7 1 3,-4 5-7,-6 5 7,-1 12 24,2-12-39,6-4 7,-7 18-4,2-2-1,-10 67 13,11-76-17,5 19 9,4-19-4,1-7-10,-2 25 15,7-19-10,-4-8-1,6 9 13,-3 0-5,2 15-5,5-16 6,-1-6-2,-2 3 17,5 1-10,0 8-2,-1-13 5,-1 1 9,3-4-19,3-2 19,0 14 6,0-16-7,4-4-2,-5 2-38,3-2 45,-2 7-6,7-14 0,-4-1 11,2-3 20,-2 0-36,2-9 3,-6 10-17,2 1 12,2-2 53,-5 2-52,-1 4 2,0-2 32,-2 2-7,0 1 61,-2 4-52,1 0-12,-1 2-34,-3 5 38,3-8 45,-3 8-65,0 0 4,0 0-43,0 0 30,3 38 56,-3-37-62,-5 16 5,4-10-56,1 2 57,-3 48-3,0-47 2,2-3-9,1 2 17,0 3-12,0 18 1,0-21-12,5-6 3,-2 9-45,2-3 59,-3 3-2,8-2 0,-3-8 3,-1 6 29,4-5-40,5 22 10,-2-22-2,0-3 15,2 2-59,-3-1 49,7 28-4,-8-37 7,-1 4 17,3-5-51,-3 1 48,5-2-8,-5 3 3,0 1 4,-3 0-53,0 1 49,-1 4-13,-1-5-44,-5 6 51,6-5 24,1 2-26,-4-6 13,-3 9-35,6-3 22,-6 3-19,0 0-9,0 0-11,9 0-34,-9 0-10,6 9-14,-6-9-58,0 0-38,0 0-96,3-14 6,-3 14-60,0 0-224,10-20-595,-5 20 263</inkml:trace>
  <inkml:trace contextRef="#ctx0" brushRef="#br0" timeOffset="359626.8556">6928 17345 157,'0'0'186,"0"0"-5,0 0-9,0 0 4,1 7-9,-1-7 1,0 0-2,0 0-16,0 0 10,0 0-2,2-22-9,-2 22 6,3-11-6,-2 8-16,5-12 2,-5 11-20,2-2-11,-3 6-19,0-13 17,0 13-3,6-5-21,-4-14-3,-2 4-16,3 0 6,0 13 4,0-18-45,0 6 35,-2-2-20,-1 5 11,0 11 8,-1-10-69,0-4 53,-1 9-17,-1-7 19,3 12-16,-6-9 50,4 4-59,2 5 24,-10-7-32,10 7-3,-16 1 46,4-3-46,-8 42 4,3-40-8,3 2-5,-2 5-35,-3 5 42,0 36-2,-2-38-3,1-22 1,1 34 18,5-3-30,0 12 11,4-18 2,3-1-9,-2 5-2,5-3 8,1-11 1,3 12-1,-3-3 2,2-1 46,2 4-51,2 4 5,0-12-3,0-2 10,2 2 47,0 1-61,2 9 7,0-13-9,1-2 26,-1 1-18,0-2 13,5 9 1,-4-16 9,2 2-1,5 5 50,-5-17-61,4 10-4,-4-8 15,4-9-16,-1 31 5,0-36 2,2-27-11,-4 31 19,-5 9-11,7 12-5,-3-22 0,-3 0 6,-2 12-33,-2 4 50,-2 9 19,3-9-12,-3-3 20,0 7-30,-1 5 15,3-8-5,-3 8-12,0 0-12,1-8 34,-1 8-31,0 0-1,0 0-13,0 0 1,-7 29 60,4-19-62,2 18-2,0-16 7,-2 3-7,3 1-41,-2-9 51,1 12-19,1-9-28,3 2 46,-6 15 23,4-20-24,2 5 2,1 0 5,1-5-10,7 39 0,-9-39 5,4-5 3,0-1-58,-1 3 58,8 6 3,-4-10-1,4-17-2,-1 17 33,1-2-42,7 12 8,-7-16-6,1-1 8,-2 0-36,3 3 39,-2-4 6,-6 3 7,2 0 4,-6 1 40,5-1-41,-4 5 1,1-4 7,-3-2-12,-3 6-19,6-5-5,-6 5-24,0 0-6,8-1-70,-8 1-71,3-6-43,-3 6-55,0 0-76,0 0-60,-5-12-207,-1 2-658,1-7 291</inkml:trace>
  <inkml:trace contextRef="#ctx0" brushRef="#br0" timeOffset="362810.0005">6035 16433 52,'0'0'223,"-3"-2"14,-1-7-6,4 9-3,0 0 0,0 0-27,0 0 17,0 0 5,0 0-14,0 0-12,0 0 15,0 0-28,-7 19-8,7-19-5,0 0-23,0 0 26,0 0-51,0 0-11,0 0 12,0 0-13,20 0 23,-5-1-27,5 13-5,3-12-38,6 4 22,12 29-11,-2-34-6,-2 1-6,-7 6 19,-1-4-33,-2 14 0,2-11-13,-2-6-17,-4 7 17,2-2-45,-12-8-11,1 8-19,-4 0-3,-2-2 5,-2 0-22,5 13 7,-8-15-16,-3 0-10,0 0-33,0 0 3,0 0-12,0 0-11,-33-11-4,12 2 10,-3 3-12,0-4-2,-5 2-9,-8-1 25,-8 4 24,14-2-2,-8 0 8,1-3 8,8 8 26,-14 11 28,18-16 4,3 9 8,2-4 39,0 0-22,4 6 13,8-4 0,-2-14 2,4 17 10,2 1-6,5-4 15,-3 7 25,3-7 16,0 0 11,18 15 13,-1 2 6,6-7 7,-2-5 9,3 4-34,4 0 31,11 4-9,-1-1-5,3 0-9,1-6 33,-4 3-49,-8-5-11,-3 1-34,1 2 32,-14-4-52,10 2 43,-6 8-6,-6-12-43,-1-1 41,-3-1 4,-2 2-14,-2-5 0,-4 4 19,0 0-26,0 0-11,0 0-17,0 0-25,0 0 17,0 0-33,-29-10 0,13 3-3,-4-2-4,-5 1 38,4 1-36,-7 7-2,-2-9 16,-7-21-5,8 27 30,2 4-29,6 5 1,-2-10 7,8 1 3,1 0 1,3 3-1,2 4-2,2-4 2,7 0 1,-6 2-35,6-2 43,0 19-3,0-17-2,0-2 14,10 5-33,0 2 26,9 15 7,-1-19-6,4-1 17,4 1 37,2 2-49,7 31 8,-10-42-17,5 9 22,-2 7 27,-5-16-34,-4 15 2,-6-13 19,-2 2-16,-4 9 3,0-12-10,1 1 2,-4-1 8,-4 5 14,0-5-6,0 5-20,-12-30-13,1 24 20,-4-1-31,-8-13 5,-4 13 4,-12-10 1,-2 8-13,2 4 20,13 25-8,-12-33 10,7 9 11,-6-6-39,12 7 41,4-2 6,7 2-4,0 1 0,0-1 21,7 3-29,4-4 3,3 4-18,0 0 13,-7 7 11,7-7-4,13 14 5,-2-10-7,2 0 10,5-1 37,10 3-32,0-3 7,12 2-8,-1 5 0,-2-1 76,-6-4-73,-3-14-12,-1 14 6,-3 0-5,-2 16 14,-6-21-14,-2-1 5,-8 1-50,4 0 51,-10 30 7,5-36-2,-5 6-1,0-18-19,-7 12 7,-6-2-9,-1 3 3,-6-13-8,-8 11-10,3 0 23,9 5-11,-12-4 9,-8-6-9,-4 3 33,15 8-28,2-15-7,-2 14 9,0 7-17,5-5-16,4 0 34,8 5-2,-2-6-11,3 2 6,7-1 20,0 0-25,-5 9-3,5-9-28,0 0 45,13 9-35,-1-5 38,7 14 8,3-17-42,4 2 45,15 9-18,-14-11 25,10 14-7,-6-15 27,-2 0-40,16 17 18,-21-20-16,-1-9 9,-8 12 6,-1 1-17,-5 11-11,-1-15 5,2-19-5,-4 25-10,-6-3 12,1 8-4,-1-8-10,-13-17-4,-4 16 8,-1 1-11,-10-15-6,2 13 1,-1-3 15,-2 3-29,-9-2 23,12 3 8,-3-4-4,1 2 12,1 2-22,6-2 20,7-3 7,4 7-9,2-2 7,1 2-14,4 2 8,2 13-6,1-16 6,1 2 2,-1-2 3,10 5 2,5 14 5,-2-21-15,4 3 17,-2 1-29,8-3 37,4 12-3,-3-11 29,1 0-29,0 8 12,-5-11-14,-4 6-2,-1-3-17,-5 0 15,0 16 31,-6-18-30,2-13-8,-6 15-11,0 0 21,8 11-16,-8-11-1,-14-15-15,0 12 17,0 5 2,-10 14-8,4-24 1,1-7 1,-5 12-8,5 0 14,5 12 0,-1-11 1,-1-3-2,-8 5 4,12-3 0,7-2-6,-1 7 6,6-2-8,-12 0 35,9 2-37,3-2 1,0 0-2,0 0 8,0 0 0,0 0 2,23 18 0,-12-15-2,3-3 2,3 4 58,3-6-55,2 18 7,-1-16-36,-5-1 43,5 12 22,-5-12-28,-4 8-12,1-13-12,-2 4 30,-8 11 22,-3-9-40,14-5 20,-10 2-34,-4 3 35,0 0 11,9-1-14,-9-8 8,0 9 7,0 0-12,7-3-1,-7 3-2,1-12 5,-1 12 24,0 0-38,0 0 2,0 0 3,0 0-11,0 0-18,0 0 32,7 16-10,-7-16 3,0 0-15,0 0-5,0 0 25,0 0-6,0 0-7,0 0 15,3-9 7,-3 9-13,0 0 0,0 0-15,0 0 13,0 0 23,0 0-27,0 0-2,0 0 10,0 0-8,0 0-37,0 0 43,0 0-3,0 0-14,0 0 9,0 0 60,0 0-65,0 0 3,0 0 53,0 0-62,-7 22 18,7-22-13,0 0 3,0 0-23,0 0 15,0 0 1,0 0 7,4-30-7,-4 30-28,0 0 29,0 0 13,0 0 5,0 0-5,0 0-15,0 0 22,0-1-28,0 1 26,0 0 13,0 0-55,0 0 56,0 0-17,0 0-7,0 0 20,0 0-35,0 0 51,0 0 3,0 0 9,0 0-17,0 0 26,0 0-36,0 0-8,0 0-38,0 0 51,0 0-43,0 0 40,0 0-6,0 0 27,0 0-19,0 0 54,0 0-65,0 0-26,0 0 86,0 0-70,0 0 3,0 0 1,0 0 6,0 0-25,0 0 21,0 0-7,0 0 2,0 0 4,0 0 24,0 0-36,0 0 1,0 0 6,0 0-4,0 0 30,0 0-39,0 0 10,0 0-9,0 0 15,0 0-33,0 0 22,0 0-1,0 0-5,0 0 3,0 0 9,0 0-8,0 0-4,0 0-7,0 0 16,0 0 2,0 0-5,0 0 1,0 0 21,0 0-15,0 0-36,0 0 38,0 0-33,0 0 77,0 0-58,0 0 7,0 0 3,0 0-9,0 0 27,0 0-37,0 0 16,0 0-9,0 0 3,0 0-32,0 0 35,0 0 0,0 0-4,0 0 7,0 0-1,0 0-11,0 0 15,0 0-1,0 0-4,0 0 17,0 0-11,0 0-7,0 0 9,0 0-2,0 0-23,0 0 28,0 0-16,0 0 9,0 0 5,0 0-27,0 0 26,-4 28 7,4-28-36,0 0 37,0 0 39,0 0-44,0 0-8,0 0-22,0 0 27,0 0 61,0 0-62,0 0 1,0 0 70,0 0-71,-1 2 12,1-2-22,0 0 5,0 0-17,0 0 25,0 0-4,0 0 5,0 0-5,0 0-48,0 0 58,0 0 1,0 0-4,0 0 2,0 0 3,-3-19-13,3 19 5,0 0-11,0 0 13,0 0 13,0 0-24,0 0 0,0 0 12,0 0-1,0 0 65,-2-6-73,2 6 0,0 0-7,0 0-5,0 0 52,0 0-43,0 0-5,0 0-3,0 0 10,0 0-11,0 0 9,0 0 3,0 0 19,0 0-18,0 0-1,0 0-3,6 18 1,-6-18-41,0 0 47,0 0 39,0 0-49,0 0 6,0 0-32,0 0 33,0 0-1,0 0 0,0 0-2,0 0-1,0 0-1,0 0 9,0 0 0,0-21-9,0 21-48,0 0 57,1 32 5,-1-32-9,0 0 18,0 0 20,0 0-32,0 0-9,0 0 1,0 0-4,0 0 82,0 0-87,0 0-3,0 0 9,0 0 9,0 0-10,0 0 2,0 0-8,0 0-1,0 0 24,0 0-8,0 0-8,0 0-10,0 0-6,0 0 20,0 0 12,0 0-9,0-30 4,0 30-53,0 0 54,0 0 12,0 0-15,0 0-2,0 0 22,0 0-20,0 0 7,0 0-10,0 0 7,0 0-21,0 0 13,3 27 5,-3-27-1,0 0-2,0 0 1,-4-25-13,4 25 21,0 0-15,0 0 3,0 0 13,0 0-7,0 0 0,0 0 1,0 0-10,0 0 4,0 0 4,0 0-3,0 0 4,0 0 12,0 0-1,0 0-18,0 0 10,0 0-18,0 0 16,0 0 67,0 0-77,0 0-3,0 0 24,0 0-18,0 0 60,0 0-72,0 0 6,0 0 47,0 0-46,0 0-7,0 0 6,0 0 1,0 0-3,0 0-2,-1 27 23,1-27-18,0 0 8,0 0-29,0 0 24,0 0-2,0 0 5,0-27 1,0 27-13,0 0 13,0 0 0,0 0 5,-3-5-1,3 5-29,0 0 28,0 0-10,0 0 17,0 0-13,0 0-3,0 0 12,8 18 1,-8-18-5,0 0 1,0 0-1,0 0-1,0 0-7,0 0 10,0 0 5,0 0-42,0 0 40,0 0 8,0 0-45,0 0 42,0 0 8,0 0-18,0 0 6,0 0-22,0 0 17,0 0-2,0 0-10,0 0 4,0 0 63,0 0-58,0 0 37,0 0-35,-11 4-11,11-4-26,0 0 42,0 0 1,0 0-10,0 0-6,0 0-13,0 0 27,0 0 0,0 0-3,0 0-3,-3-17 18,3 17-12,-1-4-3,1 4 0,0 0-9,0 0 29,0 0-23,0 0 2,0 0-1,0 0-1,0 0-26,0 0 20,0 0-21,0 0-28,0 0-13,0 0-8,0 0-68,0 0-58,0 0-98,0 0-235,12-5-580,-12 5 257</inkml:trace>
  <inkml:trace contextRef="#ctx0" brushRef="#br0" timeOffset="364933.1176">4001 17505 214,'-8'-3'230,"8"3"-10,-9 29-16,3-37-17,6 8-12,-10-8-17,10 8-26,0 0-15,-3-3-7,3 3-13,0 0-1,0 0 4,0 0 6,0 0-10,23-2 8,-13 4 16,4 1-7,6 5-12,4-11 0,0 6-4,-3-2-15,6-5-1,-3 19-13,0-20-27,-2-1 23,5 16 19,-11-12-27,-5 15-11,0-18 8,-1 1-19,-4 12 25,-6-8-37,12 0 5,-12 0 3,7-8-10,-7 8 3,5-5-23,-5 5-14,0 0-7,0 0 1,0 0 3,-25-4-13,13-8 8,2 7 24,-7 1-30,-4 4 3,7-4 7,-9-10-1,4 12-24,3 5 28,-6 10 3,6-14-3,-3-11 3,-1 16-3,4-4 10,7 15 6,1-16-3,0 1 0,8 0 50,-13-2-58,8 16 2,5-14 2,0 0-8,0 0 4,-12-7-2,12 7 1,0 0 14,0 0 5,21 11 3,-9-10 6,9 15 3,0-16 2,3-5-6,-2 5 28,1 5-34,22 68-4,-27-90-3,-5 12 6,-3 1-15,-3-1-6,3 19 3,-10-14-14,0 0 19,14-14 1,-11 10 2,0-4 5,-3 8-39,0-8 23,0 8 15,-6-4-32,6 4-5,-13-4-23,5 1 32,8 3 37,-23-3-50,9-4 0,-3 6 11,3 1-2,0 4 34,-6-8-33,-1 20 3,5-16-7,0 0 10,-1 19 29,3-21-22,-2 4 10,5 0-15,-1-5 4,-3 20-1,8-18 6,7 1 1,0 0-7,-5 0 9,5 46 0,2-52-4,-2 6 12,0 0 0,22-14-2,-1 39 3,-8-30 5,6-6-5,-2 5 18,4 1-19,0 22 0,-7-24-3,0-10 1,-1 14 10,-2 0-14,2 6-7,-2-5 2,-11 2-8,7-6-4,-4 2 2,-1 31-14,-2-27-10,0 0-6,4-23-39,-4 23 32,0 0 6,-10-9 1,4 1 0,-5 2 14,4-1-1,2 7 3,-5-5 1,-3-2-3,-3 2 21,6 4-12,-2 11 10,-1-19-8,0 5 19,-1 3-10,6 1 14,-2 0 10,10 0 0,-12 0-2,4 0-46,8 0 46,-7 4 1,7-4 6,0 0-2,0 0 11,-1 8-1,4 2 5,-3-10-14,12 4 27,1 1 21,-3-3-14,7 23 1,-1-28-10,3-5 1,4 19 16,-9-14-29,0 13-4,-3-17 0,0 4 2,-1 13 16,-10-10-33,17-13 4,-12 9 14,0 2-17,-5 2 6,0 0-13,7-8-13,-6 4 8,-1 4-22,0 0-1,0 0 4,0 0-5,-11-12 30,7 7-32,4 5 9,-17 5 1,4-31 4,2 25-9,1-2 12,3 13 1,-7-11 1,1-5-1,1 6 14,2 1-7,-3 17-6,3-18 2,10 0 8,-14-6-8,10 8-4,1 5-1,3-7 9,-3 4 3,3-4-20,0 0 14,0 0 13,19 4 0,-12 1-6,7-5-52,-2 1 69,11 10 9,-10-10-16,-1-1-1,5 0-29,-7 0 40,11 9-3,-11-9-26,-3-1 26,4-3-17,-11 4 18,9 4-3,-9-4-26,0 0 33,0 0 3,0 0-13,10-3-1,-10 3-22,0 0 11,0 0 14,0 0-13,0 0-1,0 0-6,0 0 10,-19-13 17,15 11-24,4 2 5,0 0-27,-16 1 29,11 5 4,5-6-5,-13 3-2,9-11 38,4 8-34,-14 12-2,14-12-3,0 0 7,-10-7-28,8 1 17,1 39 10,1-33-3,0 0-7,0 0-4,0 0 4,0 0-5,0 0 10,-2-25 0,2 25 18,0 0-12,0 0 1,0 0-2,22-9 6,-18 9-10,-4 0 7,12 5-2,-12-5 9,15-12-2,-12 11 29,-3 1-39,8-3 3,-8 3-3,0 0 5,7-5-1,-7 5 2,0 16-3,0-16-7,0 0 10,0 0-22,0 0 22,6 2 7,-6-2-4,0 0 1,0 0 31,0 0-32,4 17-4,-4-17 2,0 0 1,0 0 22,0 0-28,0 0 5,0 0-9,0 0-1,-8-23 9,8 23-9,0 0-1,0 0-14,-11 0 21,11 0-17,-9-4 10,9 4-2,0 0-32,-15 1 33,15-1 16,-8 3-14,4 1-2,4-4-49,0 0 57,-11 0 4,11 0-12,-4 19 5,1-20-5,3 1-1,0 0 12,0 0-4,0 0-5,0 0-14,0 0 13,0 0 15,0 0-15,0 0-3,0 0-7,-10-13 9,7 26 7,3-13-12,0 0-3,0 0-8,0 0 13,0 0 1,0 0-11,0 0 3,0 0-22,0 0 16,0 0-5,0 0-7,2-22-7,-2 22-26,0 0 15,0 0-5,0 0-11,0 0-7,0 0 53,0 0-67,0 0-2,0 0-12,0 0-2,0 0 18,0 0-10,0 0 7,0 0-5,0 0-2,0 0 8,0 0-1,0 0 8,0 0-43,0 0-133,-17 2 59</inkml:trace>
  <inkml:trace contextRef="#ctx0" brushRef="#br0" timeOffset="365471.9244">4128 17579 25,'0'0'23,"0"0"-3,0 0-11,0 0-8,16-6-14,-16 6-15,0 0 7</inkml:trace>
  <inkml:trace contextRef="#ctx0" brushRef="#br0" timeOffset="367246.9944">8711 17387 222,'0'0'234,"0"0"-37,0 0-14,-10-3 0,10 3-26,-14 22 2,6 5-9,-2-4-11,3-8-13,-4 9-21,6 3-28,1 7-7,0-16-12,3-1-10,1 0-25,4 3 26,-1-10-10,2 0 9,4 4 2,-5-4-11,6-5 12,2 14 1,3-19 0,0-6-8,1 0-25,3-6 17,4 9-2,-5-15-1,2 1 0,-2-3-30,-1-2 24,3 9 0,-6-8 4,-7 3 19,4-3 11,-4 8 6,-1 9 10,-2-3-7,-1 0 14,-3 7-20,1-12-2,-1 12-8,0 0-23,0 0 11,0 0 20,0 0-32,-4 29-3,0-19-15,0 2 8,-1 2 10,1 3-14,3 11-5,2-12-11,0 1 7,2-2-6,0 3 17,3 7-15,0-12-6,-1-1 11,-1-3 15,3-4-22,3 19-2,-1-20-17,-1-4 23,2 3-3,0-6 4,2 10 3,3-14-26,-1-1 24,8 2 18,-8-5-20,-1 7 14,5-17-39,1 1 22,-5 45 16,1-56-12,-2 1 7,-2 5-9,-2 8 0,-8 7 5,9-15-4,-6 9 10,1 1-55,-3 4 48,-2 11-2,2-4 2,-1-13-5,0 9 4,-1 4-11,0 4 7,0 0-11,0 0 0,0 0-21,0 0 28,-7 44-13,5-30 1,2-6 7,-2 17-17,4-6 12,-2 41 2,5-42 11,-1-6-7,0 0-5,2 3 6,-4-3 15,5 3 4,-3-10-16,2 9 33,-4-2-24,4 41-7,-2-53 8,-2 0 11,-2 0 22,0 0-20,0 0-8,0 0 9,0 0 2,0 0-31,0 0 34,-9 5-11,9-5-7,-17-5 4,17 5-30,-23-9 23,11 13 3,-3-8-13,-1-3-9,3 0-13,-1 1-11,2 9-24,-4-10-52,5-3-29,-2 7-19,6-1-65,7 4-34,-5-1-229,5 1-529,0-14 233</inkml:trace>
  <inkml:trace contextRef="#ctx0" brushRef="#br0" timeOffset="367791.903">9383 17599 154,'0'0'349,"9"-5"12,-8-2-72,-1 7-22,0 0-26,0 0-28,0 0 24,0 0-52,0 0-12,-14 24-38,7-11 11,-2 11-18,2-10-10,0 15-12,2-14-52,0-1 39,0 3-6,2-7-18,3 2 6,0-2-39,0-3 20,4 22 55,-2-23-63,3 0-14,-3-1-24,-2-5 3,14 13-23,-9-16-46,1 17-57,-6-14-98,21-22-56,-10 30-256,6-28-564,-1 3 250</inkml:trace>
  <inkml:trace contextRef="#ctx0" brushRef="#br0" timeOffset="367826.954">9566 17498 18,'-4'-12'270,"1"6"-50,3 6-22,-3-4-23,2-25-25,-5 29-5,6 0-47,0 0-40,0 0-43,0 0-76,-14 17 15,10-9-161,-6 26-224,7-27 99</inkml:trace>
  <inkml:trace contextRef="#ctx0" brushRef="#br0" timeOffset="368458.2224">9576 17652 100,'7'-10'284,"-1"6"1,-6 4-22,14 1-12,-6-6-8,1 2-11,5 3 9,-6 0-42,-2-3-22,-6 3-4,14 14-12,-3-1 24,-11-3-26,2 16 12,-4-14-1,-1 8-1,-1-6 11,-3 1-44,3 2-2,-4-8-7,3 1-17,-2-3 24,3-2-42,3 6 10,-2-7-56,3-4 75,0 0-30,-5 3 40,5-3-3,0 0-6,0 0-16,0 0 12,20-23-42,-7 11-8,9-7-17,1 0 4,-1 28 3,1-23-17,0 11-10,-3-11-9,0-1 9,-7 26 3,-2-19-19,2 10 4,-3-3 6,-2 2-15,2 13-5,-4-12 6,-2 9-7,0-6-13,-1-3 22,-1 17-18,-1-10-27,-1-9-32,0 5-24,4 8-38,0 40-35,-1-47-35,0-4-9,3 2-31,1 2 15,7 15 1,-3-19 2,2-6 8,-4 4 43,13-3-7,0 5 17,-5-11 22,4-6 18,-9 4 45,9-5 7,1 26 28,-3-36 29,-3 6 19,4-6 26,-4-1-5,-1 5 8,-1-7 4,-1 6 24,-5 6 85,-1 0-58,-1 19 0,1-15 23,-5 3-13,2 1-24,-4 1-6,0 8-2,0-9-28,0 9 1,0 0-52,-24 9 51,4 18-7,3-14-14,-3-1 24,9 2 45,-2-3-79,8-3 9,-4 7-31,4 0 8,-1-3-43,2 1 41,3 18-2,-1-24-39,1-2 42,1-5 21,8 9-10,-6-4 12,-2-5-31,14-2 14,-14 2-41,15-3 49,-8 3-6,3-7 46,0 6-46,-2-1 25,-8 2-36,14 22 7,-8-27-37,-6 5 29,0 0-21,0 0 38,13 15 19,-13-10-65,-1 4 72,-11 44 17,2-35 24,-8 64 14,5-61-48,6 4 53,-18 67 2,16-63-10,0-7 2,-6 24 15,6-3-49,-7 42-4,2-53 0,0 16-12,6-33 22,-2-6-33,-2 32-3,0-36-4,-2 21-6,4-27-17,10 1-7,-17 11-26,17-11-6,-34-68 3,21 52 12,2 1-51,3 1-28,1-16-5,1-29-23,5 29 11,3-2-61,4 17-35,10-33-54,9-56-63,-4 78-312,-1 2-697,2 19 309</inkml:trace>
  <inkml:trace contextRef="#ctx0" brushRef="#br0" timeOffset="369025.1384">11030 17638 285,'1'-8'373,"2"-3"-45,-3 11-20,3-3-3,-3-7-29,-2 0 42,2 1-94,0 9-17,0 0-16,-5-10-16,-1 3-84,-1 2 44,-4 27-12,-2-29-16,-4 0-14,-10 7-61,15 1 44,-2 20 1,-2-17-26,2 4 19,3 1-62,0 5 40,6 33-12,-2-33 8,6 1-19,1 2-48,4 1 66,7 8 0,1 2-8,1-6 10,-5-4 3,7 5-21,-2 1-10,2-4-7,-6-7 26,1 3 35,-2-6-55,-1 25-6,-3-31 10,1 1-6,-3-3 32,-2-2-25,-1 28 1,-5-27-37,-1 2 42,0-3-13,-8 1-14,-5 6 3,-1-9-60,0 2 20,-2 0 63,1-5-99,1 0-37,1 3-46,-4-3 5,2 3-7,12-3-66,0 6-35,1-7-60,1-3-184,2 2-546,4 3 242</inkml:trace>
  <inkml:trace contextRef="#ctx0" brushRef="#br0" timeOffset="369653.8675">11362 17798 221,'-10'-5'355,"2"-2"29,1 21-7,7-14-14,-9-10-70,9 10 31,0 0-80,0 0-7,0 0 14,0 0-17,45 12 36,-2-4-64,5-1-12,19 7-79,-18-5 54,16 25 3,-23-33-46,-3 4-6,-10-2-1,-4 0-22,3 32 4,-9-42-14,-6 17 14,-5-14 8,-1-1 3,2 14 25,-9-9-21,0 0-5,9-11-52,-8 6 30,-1 5-28,0 0-34,2-21-36,-5 2-11,-2 2-49,3 6-28,-9-18-5,0 16-15,-5-9 60,-1 2-48,8 22 9,-7-23 3,3-10 15,1 22-12,7 3 20,2 5-5,0-4 9,1-7 7,2 12 70,0 0-53,14 23 8,-3-20 12,3-11 7,2 25-28,5 2 35,0 20 0,-4-19 29,-3-16-9,0 21 58,-3 4-33,-8 5 12,3-6-3,-5-9 12,2 7-8,-8 4 13,-7 20-8,1-29 5,-1-9-3,-7 8 9,2-2-21,-23 67-4,22-82-16,2 1-24,0-2 6,16-2-63,-27 27-45,13-31-35,14 4-52,0 0-51,-27-8-74,27 8-104,0 0-238,-14-16-711,17 6 315</inkml:trace>
  <inkml:trace contextRef="#ctx0" brushRef="#br0" timeOffset="370202.1666">12218 17938 108,'14'-12'336,"-8"6"1,-2 0-9,6 20-22,-10-14-1,13-17-26,-9 5 5,3 8-33,-7 4-1,12-1-20,-3-24-8,-4 14 13,0 6-41,5 18-11,-4-30-36,1-9 7,-3 11-52,-3 2 35,-1 13-30,2-7-7,-2-3-5,-2-4-80,-1 4 55,-6 0 5,0-7-18,-1-2-4,-1 17-97,-2 4 97,-2 47-10,-3-47-1,0 10-4,-4-2 4,8 0-17,6 38-9,-5-38-1,3-20 4,2 25 12,1-3-33,2 7 20,4-9-9,1-10-6,-3 9-74,3 0 78,11 88 9,-8-106 0,-3 9 0,0 0-44,20-22 43,-6 24-3,-7-9 9,7-22-12,-3 26-11,1-6 13,-2 63 12,5-79-9,-2-7 0,-5 9-32,4 3 35,-3 45-16,4-47 25,-6-7-8,-7 16 20,4 6-16,3 7-8,-7 0 1,3-26-10,-1 24-27,-2 2 31,5 27-24,-5-27 20,0 0-10,0 0-57,0 0 60,-7 35 11,4-28-21,3 1 20,0 1-67,3 6 67,-3 14 3,7-19-4,-1-4 11,1 3 37,10 8-19,10 86 10,-6-115 24,-4 2 18,-5 5 46,8 0-21,-9 6 4,10-11 13,3-2-10,-1 1-7,-1 1 3,-11 2 3,12-7-15,-2-3-6,-7 10 23,2 3-45,-9 35-9,6-38-8,-1-12-3,0 15 60,-7 1-82,-5 4-11,9-1-11,-9 1-16,4-7-43,-4 7-15,7 15-39,-7-15-38,1-17-49,-1 17-97,0 0 11,0 0-48,0 0-53,0 0-67,-10-9-419,10 9-931,-16-4 412</inkml:trace>
  <inkml:trace contextRef="#ctx0" brushRef="#br0" timeOffset="370789.9057">2405 17858 7,'-10'-5'362,"-4"5"5,14 0 14,-5 21-9,5-21-26,0 0-24,-12-13-84,12 13 42,0 0-23,0 0-48,0 0 7,-8-3-78,8 3 24,0 0-18,0 0 4,0 0-7,32 11 20,-12-6-24,8 6 17,12-9-19,-1 5-9,2-5 0,0 1-38,11 70-2,-20-90-34,-11 9-19,3 3-102,-7 0 57,-1 10-44,-2-10-70,-4 1 9,0 4 65,-5-2-133,2 12-29,-7-10-38,0 0-97,0 0-277,0 0-679,-32-6 301</inkml:trace>
  <inkml:trace contextRef="#ctx0" brushRef="#br0" timeOffset="370830.9405">2373 18044 109,'-16'1'215,"5"13"-11,4-10-9,1-1 11,-1 4 17,7-7 1,5 51 13,4-58 1,4 5-2,10 14 72,3-20-103,11 28-12,4-32-56,2 2 19,-16 15 1,21-17-24,-4 29-32,-5-34-29,-1 4-30,-11 11-16,-3-12-57,-3 38-47,-1-48-34,-3 6-55,-4 9-30,-5-20-63,-2 33-202,-4-49-501,-2 16 221</inkml:trace>
  <inkml:trace contextRef="#ctx0" brushRef="#br0" timeOffset="371406.4626">2817 17819 256,'-13'-24'112,"2"10"12,-1-5 27,1-3 36,-2 22 13,6-10 3,3 12-1,-3-18-33,4 8 5,3 8-14,0 0-20,0 39-14,0-39 71,14-5-39,-4 22 46,13-6-40,6 29-5,-5-26-42,4 23 47,-4 62 16,-1-74-28,-9-4-11,-3 2 1,-5 2-41,-6 74 8,1-84-13,-8 42 1,-3-51 26,-1 8-63,-17 66-22,5-78-12,5-1-1,-4 4-1,0 6-71,-20 89-32,18-115-42,7 4-54,17 11-32,-27-1-106,27 1-311,-25-2-675,25 2 300</inkml:trace>
  <inkml:trace contextRef="#ctx0" brushRef="#br0" timeOffset="372060.4753">3529 18081 160,'10'28'176,"-7"-29"3,-3 1-1,0 0 1,0 0 2,0 0-2,7 19-12,-7-19-4,0 0 36,0 0-50,0 0-1,21-3-2,-11-11 7,-10 14-50,4-1 24,10 23 0,-14-22-6,16-41-10,-13 32-39,1 3 29,-4 6 1,7-14-18,0-19-1,-4 19 76,-2-3-88,-2 11-18,1-12-8,1-14-5,-4 20 70,1-2-49,7 5-27,-10-5 6,-3-12-4,0 22 14,-2 3-27,0 17 0,-4-14-8,-3 4 10,-16 17-54,14-2 42,-5 30-14,4-29 11,1 1-7,-2 4 64,5-1-61,-2 22-3,5-27-2,6 2-5,0-6-20,4-5 26,3 22-7,0-22 12,0-12-5,0 0-34,10 20 44,7 25 0,-4-47-4,-13 2-12,28-10 89,-7 2-84,4 15-1,-5-27-2,1 3 14,-1-2 10,1 1-24,2 25 3,-8-35-3,2 4 10,-3 2 22,0-3-17,-4 14-4,-1-2 10,-6 0 51,2 3 13,-4 5-10,4 57-15,-5-52 7,0 0-14,9-44-62,-10 38 45,1 6 7,0 0 14,0 0-7,0 0-15,0 0-15,-28 50-1,22-41-16,6-9 7,-3 16-54,3-16 60,0 39-12,3-27-70,-3-12 76,14 22 56,-7-13-46,10 71-14,-3-84 32,3 8-30,-17-4-54,34 2 55,4 68 13,-10-94 15,-4 12-28,-3-2-52,6 4 68,0 25-14,5-41-4,2 4-3,4 1-3,-17 4 12,-1 12-3,-2-19-73,2 0 97,-2 1-8,-8-2-13,-10 25-7,18-22-63,-11-6 76,-4 11 33,-1-10-37,-2 27 10,-3-18 14,-4-4-31,4 17 17,-7-8-26,-4 35 15,0-31 6,0 6-22,0 11 0,-7-3-2,1 23 4,3-16 8,-3 0-20,-13 73 17,21-86-17,5 1 3,7 0 41,-5 10-44,5-10 11,1 21-5,-1-21-6,0 0 38,0 0-27,7 63-4,3-71-10,-10 8 4,0 0 35,31-27-28,-16 57-7,-15-30 5,34-47 7,-21 34 20,-1 0-27,3 7 13,-4-9-4,-1 2 3,-5 2 35,2 4-43,-7 7 4,10 13-3,-3-37-3,-4 21 19,-3 3-28,0 0 0,0 0-2,0 0 8,0 0-70,0 0 73,3 72-1,-6-60 7,3-12-6,-1 23-38,1-23 23,11 88-1,-7-85-11,3-3-16,-7 0 53,15 10-116,1 9-22,0-21-36,-16 2-41,50-10-21,-6 0-61,-9 32-33,6-41-251,6-5-624,-8 5 277</inkml:trace>
  <inkml:trace contextRef="#ctx0" brushRef="#br0" timeOffset="372742.9585">4767 17925 81,'9'-29'290,"-10"11"21,6 2-11,-5 16-3,3-4-11,1-17-22,-4 13-33,0 3-22,4-2-9,-4 7-37,0 0 2,0 0 65,-10 41-82,-2 7 6,1-23 7,-1-1-7,-10 18 25,9-10-18,-4 25-15,3-33-3,-1 1-6,0-4-28,3 4 15,-1 5-13,2-16-6,4-1-9,-3 0 1,6-4-18,-13 75-3,13-88-16,4 4 7,0 0 0,0 0-6,-9 48 9,9-48 5,0 0 1,0 0-13,0 0 24,0 0-4,0 0-15,0 0-1,17-75-22,-11 65 8,5-1-3,2-7-13,6-5-6,-4 3 17,8 2-28,7 17 5,4-21-11,-9 12 7,-4-1-18,7 6 19,8-5-9,-17 9-29,-3 0 30,-16 1-42,28 6 44,-11 23 1,-6-29-4,-11 0 7,14 8-34,-14-8 24,10 36 5,-10-36-11,0 0 12,0 0-12,0 0 10,-22 58-6,7-61-2,15 3-7,-26 3-5,1-2-3,2 18-6,-1-24-3,-1 2-8,-2-4-5,3 5-21,3 1-15,1-5-49,20 6 17,-24-8-7,24 8-41,0 0-19,-25 3-45,25-3-37,0 0-25,0 0-56,-6 21-51,6-21-326,0 0-764,0 0 339</inkml:trace>
  <inkml:trace contextRef="#ctx0" brushRef="#br0" timeOffset="373361.3172">5228 18014 172,'0'-11'230,"4"-6"-10,-4 17-12,6-17-13,4-10-3,-8 13 52,4 1-75,0 6 3,-1-5-7,5-10-15,-8 13-21,2 5 32,-4 4 5,4-3-12,0-4-18,-4 7 8,0 0-29,0 0 23,0 0-27,-1 22 12,-12 0 20,3 6-12,-5 55-31,1-58 16,4-11-3,-4 7-83,4 5 77,3 6-17,0-16-2,0 0-11,-9 3 6,11-3-12,-1 16-11,1-24-8,5-8 5,-9 13 11,9-13-38,0 0-2,-3 16-1,3-16 7,0 0-36,0 0 30,0 0 13,-3 14 0,3-14 22,0 0-1,0 0 8,0 0-3,0 0-4,0 0-8,0 0 13,0 0-31,0 0-4,0 0-34,29-45 25,-10 29-43,1-2 43,-20 18-6,45-1-5,-24-23 6,14 6 24,-13 7-34,-3 17-4,2-19-40,-5 10 46,5 2 8,-21 1-15,27 33 7,-13-33-12,-14 0 4,11 7-20,-11-7 27,23 107-6,-21-113 16,-2 6-18,5-4 1,-5 4-3,-7 30-2,7-30-55,0 0 55,-38 11 13,24-11-37,-8 20-1,0-25-35,22 5 16,-44 0 26,20-3-56,-1 23 4,2-35-54,0 5 40,3 3 44,6-2-57,14 9-13,-30 0-49,23-12 3,7 12-38,-11-10-50,11 10-33,-2-17-65,2 17-251,0 0-644,20-22 286</inkml:trace>
  <inkml:trace contextRef="#ctx0" brushRef="#br0" timeOffset="374110.1357">6004 18173 329,'-3'-17'329,"3"8"28,-5-3 55,5 1-82,0 11-12,0 0 8,-2-6-61,-2-11-26,4 4-2,0-2-34,0 3-78,-2-4 62,4 6-38,-5 0 7,3 10-12,0 0 15,-10-1-45,3-8-1,-1 2-31,-5 36-27,-1-38 32,-6 1-41,-5 12 25,1 0-29,0 17-6,-1-12-34,4-1 40,5 16-1,-5-16-14,-3 34 4,12-35 20,3-1-45,-7 11 32,16-17-41,-5 17 20,5-17-5,0 0-15,0 26 40,0-26-32,11 10 8,-11-10 19,0 0-23,42 42 6,-21-62-9,-2 10 5,5-9 32,-2-2-39,1 28 19,4-45-24,-7 21 2,-2-11-30,3 4 32,0 10-10,-6-8 8,-2-4-3,-3 11-81,-6 5 92,-4 10 14,7 8-6,-7-8-8,0 0-10,6-6 4,-6 6 7,0 0-2,0 0-14,-10 23-71,7-15 90,-7 78-18,6-84 19,1 20-4,3-22 23,3 10-36,4 48-4,0-55 7,-7-3 5,19 3 10,-7 7-15,12 32 4,-3-40 6,-21-2-14,47-11-49,-22 12 61,6 27 12,-4-34-12,5-23-1,-7 26-53,2-5 60,0 11 9,0-17-10,18-57-7,-14 62-25,-6-2 35,3 3 4,-4-9 0,6-16 6,-10 17 29,-4 0-9,-6 6 11,3-4 10,0-40 4,-9 47-15,0 1 8,-4 6-6,3-3-4,-6-49-10,-4 53 11,-3-3-22,-6 45-2,-2-46-11,-4-9-3,-6 20 16,3 6-15,-25 57-8,26-63-4,6-16-1,-6 20-46,13-1 49,-12 43-1,16-51-4,0 3 7,7-6 13,-10 13-24,10 40 2,4-51-6,-4-2 2,0 0 16,16 11-15,9 31 1,-12-51-1,-13 9-7,0 0 11,42-18 2,-25 40 0,4-38 4,0-1-2,2-3-20,-5 4 23,6 3-3,-8-8 1,0-1-9,-1 3 25,-4 4-6,-11 15 10,18-3 5,-12-9 19,-5 0 35,4 4-36,0 8-14,-5 0-5,3-14 4,-3 14-53,0 0 38,0 0-4,0 0-2,0 0-4,-20 17-3,13-12 7,-3 27-4,0-25-16,10-7 16,-18 17-23,11-7 15,-3 70 0,2-79-11,5 5 14,3-6 14,0 0-19,-3 20 1,3-20-7,0 0 8,0 0 42,18 15-45,-4 5-1,-3-19 4,-11-1-5,29-1 14,-29 1-11,35-6-1,-14 2 1,3 2-1,-24 2-11,37-14 19,-2 42-2,-12-45-3,3 1 8,-3 2 25,-6-2-25,-17 16 7,34 0-9,-23-6 31,-11 6-30,18-13 42,-12-1-1,-6 14-27,11-7 35,-11 7 87,0 0-118,0 0 18,20-2-6,-19 0-12,-1 2 54,4-5-73,-4 5-1,0 0 10,0 0-2,0 0-43,0 0 26,3-6 7,-3 6-39,0 0 37,0 0-18,0 0 19,0 0 5,0 0 38,0 0-72,0 0 3,0 0-2,0 0-5,0 0 19,0 0-41,0 0 51,0 0-82,0 0-10,3 27-29,-3-27-20,0 0-11,0 0-65,0 0-30,0 0 32,0 0-116,0 0-53,0 0-103,0 0-318,-8 5-871,8-5 386</inkml:trace>
  <inkml:trace contextRef="#ctx1" brushRef="#br1" timeOffset="212780.8313">6077 13022,'-49'-49,"24"49,0 0,0 0,0 0,1 0,-1 0,0 0,0 0,0 0,0 0,25 25,-24-25,24 24,-25-24,25 25,0 0,0 0,-25-25,25 49,0 1,0-25,-25 49,25-49,0 0,0 0,0 0,0-1,0 1,0 0,0 0,0 0,0-1,0 1,0 0,0 25,0-26,0 1,0 0,0 0,0 0,0-1,0 1,0 0,0 0,25 0,0-1,0-24,-25 25,24-25,-24 25,25-25,0 25,0-25,0 0,0 0,-1 0,1 0,0 0,0 0,0 0,-1 0,-24-25,25 0,0 25,-25-25,25 1,-25-1,0 0,0 0,25 25,-25-49,0 24,0 0,0 0,0 0,24 1,-24-1,0 0,0 0,0 0,0 1,0-1,0 0,0 0,0 0,0-24,0 24,0 0,0 0,0 1,0-1,0 0,0 0,0 0,0 0,0 1,0-1,0 0,0 0,-24 25,24-25,0 1,-25 24,0-25,0 25</inkml:trace>
  <inkml:trace contextRef="#ctx1" brushRef="#br1" timeOffset="216450.6837">5655 14213,'-24'0,"-1"0,0 0,0 0,0 0,-24 0,24 0,0 0,0 0,1 0,-1 0,0 0,0 25,0-25,1 0,-1 25,0-25,0 0,25 24,0 1,-25-25,1 50,-1-25,-25 49,1-24,-1 24,25-24,25-25,-25 24,1-24,24 0,-25-25,25 25,0-1,-25 1,25 25,-25 24,0-24,25-1,0 26,-25-26,25 1,0 0,0-26,0 1,0 0,0 0,25 0,0 0,0-1,0-24,0 0,-25 25,24-25,-24 25,25-25,0 0,0 0,0 0,-1 0,1 0,25 0,-25-25,-1 0,26 25,-50-24,25 24,0-25,-1 25,-24-25,25 25,0-25,-25 0,25 0,0 25,-25-24,24-1,-24 0,25-25,0 50,-25-24,0-1,25 0,-25 0,0 0,25 25,-25-49,24 24,-24 0,25 25,-25-25,0 1,0-1,0 0,25 0,-25 0,0-24,0 24,0 0,25-24,-25 24,0 0,0 0,25-24,-25-1,0 25,0 0,0 1,0-1,0 0,0 0,0 0,0 0,0 1,0-1,0 0,-25 25</inkml:trace>
  <inkml:trace contextRef="#ctx1" brushRef="#br1" timeOffset="220648.0069">6449 15478,'-25'0,"1"0,-26 0,25 0,0 0,1 0,-26 0,25 0,0 0,1 0,24 25,-25 0,0 0,0-1,-24 26,24-25,0 0,0-1,0 1,1 0,24 0,-25-25,25 25,0-1,0 26,-25-25,25 24,0-24,0 50,0-1,0-49,0 0,0-1,0 26,0-25,0 0,0-1,0 1,0 0,0 0,0 0,0 0,25-1,0 1,-1-25,1 25,0 0,0-25,0 0,-1 0,1 0,0 0,-25-25,25 25,0 0,-1 0,1-25,0 25,-25-25,25 25,-25-24,25 24,-25-25,24 25,1-25,0 25,-25-25,25 25,0 0,-25-25,0 0,0 1,24 24,-24-25,0 0,0 0,0 0,25 25,-25-49,0 24,25 0,-25 0,0 1,0-1,0 0,0 0,25 0,-25 1,0-1,0 0,0 0,0 0,0-24,0 24,0 0,0 0,0 1,0-1,0 0,0 0,0 0,0 1,0-1,-25 25,25-25,-25 25,25-25,-25 25</inkml:trace>
  <inkml:trace contextRef="#ctx1" brushRef="#br1" timeOffset="224779.3063">4465 16570,'-25'0,"0"0,0 0,1 0,-1 0,0 0,0 0,0 0,1 0,-1 0,0 0,0 0,0 0,1 0,-1 0,25 24,0 1,-25 0,0-25,0 50,1-26,-1 1,0 25,0-50,0 49,25-24,0 0,0 0,0 0,0-1,0 1,0 0,0 0,0 0,0-1,0 1,0 0,0 0,0 0,0-1,0 1,0 0,0 0,0 0,0-1,0 1,0 0,0 0,25 0,-25-1,0 1,25-25,-25 25,25-25,-25 25,25-25,-1 25,1-25,0 0,-25 25,25-25,0 0,-1 0,1 0,0 0,0 0,0 0,-1 0,1 0,0 0,25-25,-26 0,1 25,0 0,-25-25,25 25,0-25,-25 0,24 25,-24-24,0-1,25 0,0-25,-25 26,50-26,-50 25,24 0,-24 1,25-1,-25 0,0 0,0 0,0 1,0-26,-25 25,25 0,0 1,0-1,0 0,-24 0,24 0,0 1,0-1,-25 25,25-25,-25 0,0 25,25-25,-25 25,1 0,24-24,0-1,-25 25,0 0,25-25,0 0,0 0,-25 25,25-24,0-1,-25 25,25-25</inkml:trace>
  <inkml:trace contextRef="#ctx1" brushRef="#br1" timeOffset="229986.0994">7342 13022,'0'25,"0"0,0 0,0 0,0 24,0 1,0 0,25-1,-25 26,25-1,0 0,-25-24,0 0,24-1,1 1,-25 24,25 25,-25-24,25-1,-25-24,0 24,0-24,25-25,-25-1,0 1,0 0,0 25,24-50,-24 49,0-24,0 0,0 0,25 24,-25 26,0-26,0 26,0-1,0-24,0 24,25 1,-25 24,25 25,-25 25,25 0,-25-25,24 24,1 1,-25 0,25 25,0-50,-25 25,25-50,-1-25,-24-24,0-1,25-24,-25 0,25 0,-25 0,0-1,0 26,0 0,0-1,50 26,-26-1,1 75,0-50,-25-24,0-1,25-24,-25 24,25 0,-25-24,0-25,0 49,0-24,0-25,0-1,0 1,0-50,0 1,0-1,0 0,-25 0,0 0,0-24,-24 24,24-25,0 26,0-1,0 25,25-25,0 50,0 24,25 1,0 0,49 49,-49-25,25-49,-50 0,25 0,0-25,-25-25,0 0,0 0,0 0,0-24,24-1,1 25,-25-24,25-26,0 51,-25-1,0 0,0 0,0 0,0 1,25-26,-25 25,24 0,-24 1,0-1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29T10:22:41.062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16768 3621,'25'0,"24"0,1 0,49 0,75 0,74 0,174 0,198-74,99-50,75 0,-75 0,-148 25,-1 24,25-49,-198 50,-99 0,-50-1,-99 25,-75 26,-24-1,-25 25,-25-25,-25 25,0 0</inkml:trace>
  <inkml:trace contextRef="#ctx0" brushRef="#br0" timeOffset="2055.0283">3795 4614,'25'0,"25"0,49 0,74 0,51 0,73-25,26 0,98 0,26-24,-75-26,-99 50,-100-24,-73 24,-51 25,-74 0,1 0,-1 0,0 0</inkml:trace>
  <inkml:trace contextRef="#ctx0" brushRef="#br0" timeOffset="22450.1118">7119 5755,'25'0,"0"0,24 0,50 24,50-24,25 0,74 25,74-25,50 0,75 0,24 0,25 0,-74 0,-124 0,-50 0,-75 0,-73 0,-26 0,-49 0,0 0</inkml:trace>
  <inkml:trace contextRef="#ctx0" brushRef="#br0" timeOffset="28339.9327">10716 7045,'24'0,"1"0,0 0,49 0,1 0,74 0,-25 0,74 0,1 0,24 0,50 0,-50 0,25-25,-50 0,1-25,-26 26,-24-1,25 0,-75 0,0 0,-24 25,24 0,-49 0,-26 0,26-25,-25 25,0 0,-1 0,26 0,0 0,-26 0,26 0,0 0,-26 0,51 0,-25 0,-26 0,26 0,-25 0,24 0,1 0,-25 0,0 0,49 0,-49 0,24 0,-24 0,25 0,-1 0,-24 25</inkml:trace>
  <inkml:trace contextRef="#ctx0" brushRef="#br0" timeOffset="44661.0187">7913 8706,'0'-24,"49"24,26 0,24 0,50 0,99 0,25 0,99 0,124 0,124 0,0-75,149 50,-74-49,148-25,-149 24,-73 51,-26-51,-223 1,-74 24,-75 25,-50 1,-24-1,-74 0,-50 25,-75 0,25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29T10:23:33.331"/>
    </inkml:context>
    <inkml:brush xml:id="br0">
      <inkml:brushProperty name="width" value="0.05292" units="cm"/>
      <inkml:brushProperty name="height" value="0.05292" units="cm"/>
      <inkml:brushProperty name="color" value="#7030A0"/>
    </inkml:brush>
    <inkml:context xml:id="ctx1">
      <inkml:inkSource xml:id="inkSrc3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1" timeString="2022-03-29T10:23:42.137"/>
    </inkml:context>
  </inkml:definitions>
  <inkml:trace contextRef="#ctx0" brushRef="#br0">5060 5829,'25'0,"0"0,0 0,-1 0,1 0,0 0,0 0,0 0,-1 0,1 0,0 0,0 0,0 0,-1 25,1-25,0 0,0 0,0 0,-1 0,26 0,0 0,-26 25,1-25,0 0,25 0,-26 0,1 0,25 0,0 0,-26 25,1-25,25 0,-25 0,-1 0,26 0,-25 0,0 0,-1 24,26-24,-25 0,0 25,24-25,1 0,-1 25,1-25,24 0,-24 0,0 0,-1 0,1 0,-1 0,-24 0,25 0,24 0,-24 0,0 0,-26 0,26 0,0 0,-1 0,1 0,-25 0,24 0,-24 0,0 0,0 0,24 0,-24 0,0 0,0 0,24 0,-24 0,0 0,0 0,-1 0,1 0,25 0,-25 0,-1-25,1 25,50 0,-51-25,1 25,25 0,24 0,1 0,-26-24,26 24,24-25,0 25,0-25,50 0,25 0,0-24,-1 24,26 0,-1 0,50 0,-25-24,50-1,-74 25,-1 1,-24-1,-26 0,-48 0,-1 0,25-24,-25 24,0 0,-24 0,-50 25,-1 0,1 0,0 0,0 0</inkml:trace>
  <inkml:trace contextRef="#ctx0" brushRef="#br0" timeOffset="2872.5033">19174 5854,'0'-25,"25"25,49 0,25 0,100 0,74 0,99 0,124 0,198-25,-148-24,-99 24,-150 0,-98 25,-75-25,-75 25,-73 0,-1 0,0 0,0 0</inkml:trace>
  <inkml:trace contextRef="#ctx0" brushRef="#br0" timeOffset="5629.9592">2431 6896,'25'0,"49"0,25 0,1 0,24 0,0 25,-25-25,50 0,-25 0,24 24,-48-24,24 0,-25 0,25 0,0 0,-25 25,0-25,25 0,0 0,-24 0,48 0,-48 0,-1 0,0 0,0 0,-24 0,-1 0,25 0,-24 0,-26 0,26 0,-26 0,1 0,24 0,1 0,-25 0,-1 0,1 0,-25 0,-1 0,1 0,25 0,-25 0,49-25,0 1,1-1,-26 25,-24 0,0-25,0 25,0 0</inkml:trace>
  <inkml:trace contextRef="#ctx1" brushRef="#br0">10990 6503 19,'0'0'188,"11"4"-1,-6-7 13,3-1-16,-3-1 5,4-2 1,-3-2-21,-3 4 9,2-7 27,-2 2-25,1 1-3,-4-3-7,3-3-17,-3 10 17,-3-10-31,2-11-10,-2 16-25,-1 3 3,0 8-7,-3-7-23,-2-1-16,-3 4 35,-3 10-47,-6-2-2,-9 24-9,3 3-6,-3 5-5,-1 6 4,0-5-9,-11 35-18,16-22 20,-6 21-9,14-23-7,5-19-6,0 19 13,2-1-26,5 33-4,5-53 1,1-17 0,1 15 0,4 1-8,-1-15-4,7 14-4,0-6 2,-1-3-16,7 0 14,3-1 3,-7-8-7,7 1 1,-8-4 2,2-5 5,0-21 5,-4 20-13,-2-3 16,0 7 28,-3-14-19,2-18 2,-4 17 29,-2-2-22,1-6-2,-5 4 9,-7-16 2,2 19 34,1-1-28,-1-32-10,-3 37 7,2 1-2,-10-4 21,11 5-15,-3-43 9,5 49-8,0 1 10,6 0 5,0 0-20,0 1-4,0-1-17,0 0 21,19 19-7,-5-22 4,3-2 0,-3 5 4,10 5-7,-2-7-6,1 12-2,-1 0-2,-1 8 43,-4 5-47,4 0 2,-11 4-19,-1 0 23,-2 4 26,-6-2-22,-2 21 11,-4-22 39,1 0-42,-6-6 18,5 3-25,0-15 5,-2 17 15,4-9-26,-1-5-16,0 5-33,2-8-29,-4 3-80,6-1 12,3-9-37,-3 5-34,3-3-39,1-1-170,3-2-463,1-7 206</inkml:trace>
  <inkml:trace contextRef="#ctx1" brushRef="#br0" timeOffset="193.653">11261 6961 174,'0'-4'309,"0"4"15,0 0 40,-2-7-74,2 2-27,0 5-62,0 0 12,0 0 5,17 3-47,-6-5-20,6 2 40,10-2-66,-4 7-19,5-5-13,10-11-37,-18 14-31,4 0-51,2-16-36,-10 15-55,-4 1-21,-7 2-9,3-2-64,-6-3-20,-4 6-160,2-6-423,-15 21 188</inkml:trace>
  <inkml:trace contextRef="#ctx1" brushRef="#br0" timeOffset="327.7487">11176 7210 17,'0'2'246,"4"3"-13,5-7-9,5 4-47,3-1 15,8 1 0,2-7-41,10-15-15,2 14-13,0 2-43,4 12-38,-17-14-51,24-53-50,-21 60-108,-5 2-96,2-15-286,0 9 127</inkml:trace>
  <inkml:trace contextRef="#ctx1" brushRef="#br0" timeOffset="539.7316">11923 6679 242,'3'-19'322,"-3"12"-8,0-1-26,4 6-33,-4 2-29,5-2-26,-5 2 1,-16 22-21,0 2-2,2 0-22,-2 5-20,-4 15-22,0-3 1,-13 29-3,19-43-21,1-13-6,6 13 12,0 4-31,0-2-8,5-2-18,2-17-24,0 11-55,2-2 18,4 10-26,0-14-22,3-2-23,-3-3-57,7-2-1,6 9-20,-2-14-43,4-3-211,1-2-459,0-3 203</inkml:trace>
  <inkml:trace contextRef="#ctx1" brushRef="#br0" timeOffset="822.5083">12152 6834 8,'7'-24'241,"-4"9"7,6 1-5,-8 4-4,3 10-30,-2-5-20,-2 5-2,0 0 11,8 15-23,-2 2-14,2 6-15,-1 5 23,-3 30 11,4-36-31,0-13 0,0 20 52,1 3-80,4-11-8,-5 4-10,-5-6-10,1-2-25,3 0 15,-3-9 10,0-2 4,-1-1 37,4 2 61,-1-3-9,1-3 11,0-3 3,4-5-9,-1 4-1,7-18-19,6-28-13,-6 29-15,-1-3-6,1 18-15,2-37-7,0-1-19,-6 17-7,1-1-7,6 5-13,-12 5-4,0 2-6,3 2-20,-7 0-8,1 3-35,-4 5-57,1 0-37,1 3-41,-3 2-88,6-7-37,-6 7 22,0 0-71,0 0-40,11 17-39,-7-9-29,0 8-249,6 11-725,-3-25 320</inkml:trace>
  <inkml:trace contextRef="#ctx1" brushRef="#br0" timeOffset="977.5918">12697 6960 405,'9'5'79,"-5"0"76,0-8 62,1 8-9,-4 2 66,2-4 3,0 1 3,-3-4-16,0 0 8,0 10-41,-5-2-25,5-2-10,0-6 0,-5 11-7,5 0-20,0-4-33,-3 10-1,0-1-26,4 0-76,-5-1 38,1-3-47,-3 5-51,4 0-40,-4-3-7,2-3-91,4 7-41,-3-8-29,3-2-25,3-1-4,-3-2-208,0-5-510,9 2 225</inkml:trace>
  <inkml:trace contextRef="#ctx1" brushRef="#br0" timeOffset="1374.2489">13181 6716 121,'-9'-23'388,"2"12"-56,4 1 102,-4-5 7,4 8-29,1 2-19,-1 3-27,1-3-46,5-1-30,6 2-47,5 2 1,3 4 12,23-6-45,5 2-17,2 2-22,1 2-4,-2 0-17,2-1-14,-4-14-12,-6 25-41,4-7 19,-4 7-13,-12-9-10,-3-3 2,-9 4-11,-1-1-4,1-11-6,-7 9-41,-1 3 31,-1 0 31,1-4-63,-1 1-19,-3 1-21,-2-2-16,5 3-20,-5-3-31,0 0-22,0 0 9,-15-14-32,0-3-1,7 20 10,-1-2 7,-7 0 40,8 3-13,-2-4 9,-1 3-2,-3 1 4,4 4 1,-3 1 18,2-8 2,-3 14-27,1 0 47,-1 15 17,4-15-13,2-8-2,-2 14 24,-3 4-8,13-5-2,-11 5 2,2-9-1,-4 10 35,6-2-24,2 1-6,-2-2 10,2-3-6,-5-4-8,6-6-13,1-4-34,-6 9-54,6 1-22,-1-1-37,0-7-92,1 8-75,-1-10-180,3 0-570,2-1 252</inkml:trace>
  <inkml:trace contextRef="#ctx1" brushRef="#br0" timeOffset="1578.6498">13948 7115 452,'0'0'445,"-1"-12"4,1 12-23,0 0-28,0 0-41,0 0-38,0 0-26,-8 12-59,6-7 5,-4-5-19,3 12-14,-1 2-26,6 12-10,-7-14-24,1-4-19,-2 3-32,2 1-3,0-12-34,1 12-41,-2-3-39,-4 3-70,6 0-23,3-15-41,-2 13-56,-3 2-57,-2-8-83,7 5-266,-1-7-669,1-2 297</inkml:trace>
  <inkml:trace contextRef="#ctx1" brushRef="#br0" timeOffset="2023.3232">14193 6867 2283,'14'-26'168,"2"-16"31,-8 24 35,0 3 19,-3 10 4,-2 0-66,2-14-14,-5 16-65,3 1-13,-3-2-12,0 4-18,0 0 9,-3 17 4,3-1 10,-1 13 9,-5-4 16,0 3-9,3-1-3,-5-2-6,1 4-10,-3-3 42,4 1-51,-3-5-6,3-3-7,4-13-10,-12 17 10,11-9-12,1-5-6,-1 3-4,2-1-8,-5-4-6,5 3-21,1-5 0,-1 0-24,1 0 33,0-1 37,-2-1-8,2-3 16,0 0 59,0 0-41,0 0-5,0 0-11,3-39-3,-4 27 16,7-4-30,6-6-12,-4-5 0,1 0-10,1-2 10,2-4-12,2 4-2,-1-3-70,1 2 71,-4 14 7,11-25-21,2-3 1,-8 24-36,5 5 29,1-3 2,-5 8 1,-1-17-12,-4 23 16,6 1-11,3 14-10,-3-11-2,-2 4 0,-1 0-6,1 4-17,-3-3-23,-3 4-8,-1 5-4,3 6 39,-11-6-50,0-2-1,0-1-85,-6 4 81,1 14-11,-9-20-11,-6-4-22,-6 8 38,4 2-63,8-8-24,-11 5-1,1-6-11,0 1 1,3-1-19,4 0-12,5-2-24,2 0-25,2-3-14,0 0-41,3-6-181,5 5-548,-5 5 242</inkml:trace>
  <inkml:trace contextRef="#ctx1" brushRef="#br0" timeOffset="2208.6005">14503 6941 69,'4'2'314,"-4"-2"1,6 3-20,-5 0-21,2-14 0,-3 11-54,3 18 12,3-4-12,-8-2-8,-1 0-10,-4 3 3,3 0-53,1-23-7,-2 25-38,-1 1-23,5 0-64,-6-3 4,-2 18-41,2-18-48,1-6-36,-2 13-42,2-14-54,2-16-41,0 17-197,1-2-469,3 2 208</inkml:trace>
  <inkml:trace contextRef="#ctx1" brushRef="#br0" timeOffset="2587.3295">15210 6703 219,'0'-19'365,"-3"-7"-23,-4-5-4,4 16-85,-7 1 48,4 9 23,-6-7-92,-7-6-31,-4 13 50,1 0-93,-4-4-9,2 14-19,0-1-27,-1 4 58,9 1-79,2 1-11,-4 5-3,3 2-17,6-1 24,-2 1-33,5-8-3,-1 16-2,4-5 4,3 5 28,3-7-33,3-15 1,2 26-31,6-5 23,16 63 16,-13-73-23,-3-11-5,-7 10 26,8 4-26,5-4 8,-10 0-18,1-4 12,-4 3-48,0-4 41,6 13-13,-7-16-39,-1-1 60,7 7 15,-11-6-29,0-4-11,-1-1 39,0 0-20,-2 6 1,2-6-2,0 0-7,-22-1 54,11 4-58,4-5-14,-13 4-5,-2-2-21,-5-3-19,5-1-2,1-4-29,-3 1-26,1 0-6,0 7 28,9-8-73,0-8-27,0 11 5,8-1-77,-2 10-260,5-12-568,3-23 252</inkml:trace>
  <inkml:trace contextRef="#ctx1" brushRef="#br0" timeOffset="2859.8985">15424 6282 40,'7'-16'269,"-1"13"-18,1 3 2,7 22 6,4-12-14,5-1-23,-5 16-11,13 20-13,14 17-21,-28-10-5,-4-1-12,-6 5 41,-7 4-75,4-2-11,-25 25-19,4-27 0,-4-7 53,-6-5-75,2 0-4,0-6-50,-3-5 37,-11 3 59,18-15-84,0-4-20,-8 12-22,3-9-26,-8 7-20,-5-5 1,-2-6-20,0 8-48,3-4-53,2 1-62,-7-3-238,-3-7-514,6 3 227</inkml:trace>
  <inkml:trace contextRef="#ctx1" brushRef="#br0" timeOffset="3456.4201">12106 7353 62,'-9'-1'354,"5"2"-34,0-3-26,4 2-27,0 0-28,0 0 4,0 0-29,0 0-6,0 0-36,19 0 27,4 3-1,-12-1-42,12-18-13,-8 19-23,8-4 32,-9 4-49,9-3-24,-2-7-36,1 9-26,-8-2-49,-1-6-35,-6 8-40,4 0-30,-1 0-1,-7-2-61,1 3-11,-4-3-41,0 0-156,-4 8-442,-4-6 196</inkml:trace>
  <inkml:trace contextRef="#ctx1" brushRef="#br0" timeOffset="3623.9812">12171 7378 106,'-15'7'126,"-6"3"5,12-3 12,4 3 4,0-7-2,-1 2 14,4-1-28,-2 1 37,4-5 11,0 6-12,5 0 21,4 3 29,-1-3-32,7 3 3,0-6 11,9 2-30,3 3-8,-2-8-21,0-15-14,-5 17-28,6 2-9,-1-8-22,-9 7-27,-2-6-30,-4 3-2,0 3-74,0 1-27,-3-5-56,-7 1-32,7 0-8,-7 0-280,0 0-506,0 0 224</inkml:trace>
  <inkml:trace contextRef="#ctx1" brushRef="#br0" timeOffset="3791.612">12155 7500 48,'-8'4'161,"2"-1"-14,5 3 15,1-6 5,0 5 23,5-1 20,-5-4-20,14-1 8,-4 2 9,5 1-14,8 2-13,-3-4-8,2-10-14,-5 11-18,7 1-8,7-2-19,-14-1-18,-2 1-33,1 0-25,-3 0-41,0 9-37,-6-9-41,-1-1-30,-6 1-2,8-4-71,-4 4-56,-4 0-124,8-5-393,-8 5 175</inkml:trace>
  <inkml:trace contextRef="#ctx1" brushRef="#br0" timeOffset="6092.0351">13193 7316 133,'-3'-26'314,"1"28"-10,2-2-13,0 0-16,0 0-10,0 0-1,0 0 29,0 0-59,0 0 0,0 0 4,0 0-31,25 7 38,-14-7-51,6 1-16,-6-2-86,13-2 63,3 6-18,-6-6-11,0-18 0,-8 24-19,2-2-18,8-2-10,-7 2-5,-2-1-15,-6 0 27,3 0-60,-1 3-37,-4-3-14,-6 0-17,8 0-29,-8 0-30,9 10-32,-6-12-52,-3 2-10,0 0-41,0 0-58,0 0-38,0 0-202,0 0-578,-33-23 256</inkml:trace>
  <inkml:trace contextRef="#ctx1" brushRef="#br0" timeOffset="6407.9942">13231 7356 98,'-10'4'226,"5"-4"30,1 1-23,-2-2-5,6 1-11,-6-8-8,6 8 27,0 0-16,0 0-9,0 0 8,14 15-21,-4-12-58,11 1 57,0 20-11,2-26 8,-1 5-38,1-2-7,-2-1-23,-4-2-9,-2 2-2,2 0-21,0 8-10,-4-11-8,-2-17 1,-4 23 42,0 0-61,0 2-8,-2-4-2,-5-1-12,7 0 24,-7 0-27,8 7-1,-8-7-6,0 0 1,0 0-48,4 0 46,-2-6-4,-2 6-1,0 0-2,0 0-1,0 0-7,0 0-3,0 0 25,0 0-36,4-3 5,-4 3-6,0 0-2,0 0-15,0 0 2,0 0-17,0 0 1,0 0-8,0 0 5,0 0-30,0 0-22,0 0-5,0 0-17,0 0 5,0 0-50,0 0-19,0 0-7,0 0-52,0 0-9,0 0-41,0 0-198,0 0-525,0 0 232</inkml:trace>
  <inkml:trace contextRef="#ctx1" brushRef="#br0" timeOffset="11481.4455">6272 6777 115,'0'0'168,"-9"11"-7,9-9-7,0-2-9,0 0-10,0 0 7,-4 4-2,4-4-4,-1-11-5,1 11-8,0 0 5,0 16-10,0-16 1,0 0-7,0 0-25,0 0 14,0 0-2,0 0-6,0 0-7,0 0-3,0 0-10,0 0-6,0 0-34,0 0 25,0 0 40,8-1-50,-2-1-8,2 5 19,3-3-20,-1 12-4,12-13-3,-4-19 4,3 23 13,-7-1-29,8 3 5,-9-5-6,-2 0-20,2-2 11,-4 2-18,-2-16-20,-2 18-31,1 2-6,-2 6 12,-1-10-47,0-10-12,-3 10-88,0 0 64,1-4-29,-1 4-24,0 0-26,0 0-116,-14 9-360,6 2 160</inkml:trace>
  <inkml:trace contextRef="#ctx1" brushRef="#br0" timeOffset="11659.4574">6225 6861 92,'-5'5'164,"5"-5"-29,0 0 10,0 0 3,0 0-50,0 0 54,24 0 21,-12 1-27,8-12 5,0 14 2,2-2-32,-7 5-12,10-7-11,-3-15-13,-6 16-10,2-5-37,-4 7-32,-1-2-30,-5-2-24,2 2-57,-2 0-2,-2-5-20,-2 7-153,2-2-303,-6 0 134</inkml:trace>
  <inkml:trace contextRef="#ctx1" brushRef="#br0" timeOffset="11854.3797">6335 6907 114,'-4'5'223,"1"-5"3,-2 0-15,-3 12-17,7-14-21,1 2-8,0 0-10,0 0-2,0 0-14,0 0-2,17-2-4,-7 2-39,1-3 30,2 1-16,1 3-36,-2-2 22,-4 2 15,7-3-43,-1 4-20,0-6-30,-4 2-17,7 19-21,-9-23-29,2-23-28,-4 30-74,-2-1 37,-4 0-21,5 2-36,-5-2-25,6 0-106,-6 0-329,-4-7 146</inkml:trace>
  <inkml:trace contextRef="#ctx1" brushRef="#br0" timeOffset="12027.0864">6314 6917 148,'-6'-1'158,"6"1"-11,0 4 6,0-4-19,0 0 4,0 0 20,0 0-40,14-4-5,-8 5-12,1-6-16,3 5 4,-2 2-18,5 11-9,-6-19-17,1 6-34,-2 0-42,1-1-15,2-12-35,-2 13-58,-2 0-100,0 3-260,-5-3 116</inkml:trace>
  <inkml:trace contextRef="#ctx1" brushRef="#br0" timeOffset="13359.1895">8208 8172 166,'-5'-2'171,"2"0"24,3 2-1,0 0 3,0-4-5,0 4-3,-4-3-14,4 3-2,0 0-14,0 0 9,-7-3-6,7 3 2,0 0-9,0 0-2,0 0 1,0 0-8,0 0-5,-2-5-7,2 5-20,0 0 16,0 0-9,0 0 3,0 0-13,0 0 25,0 0-40,10-4 3,-6 4-54,5 2 47,-2 4 0,8-7-5,9-9 11,0 10-25,3 2 18,3-2-4,8-1-6,1 2-1,-9 2-25,9-3 19,2-5 0,-2 8 1,-12-1-8,4 0 22,-4-2-34,2-5 1,1 8-25,-3-1 14,11-8-3,-17 10-3,-8-4 1,-1 2 9,-5-2-22,5 0 0,-8 3-3,3-2 3,-4 0-3,0-1-2,1 10-1,-1-10-18,-3 0 15,0 0 8,0 0-15,5-15-9,-5 15-29,0 0 8,0 0-24,0 0-11,0 0-30,0 0-37,0 0-16,6 8-22,-6-8-59,0 0 0,0 0-7,0 0-83,0 0-41,0 0-11,-18-8-248,5 12-659,-1-5 292</inkml:trace>
  <inkml:trace contextRef="#ctx1" brushRef="#br0" timeOffset="14037.8548">8200 8202 216,'-6'6'256,"1"-6"-44,-1 5 38,5 0 16,1-5-32,0 0-13,0 3-12,0-3 5,19 0-3,1 7-3,7-2 0,0-3-13,15 5 8,4-9-4,-3 7-19,-3 1 6,3-3-39,-12 0 19,-3 1-12,0-1 7,-1 1-36,8 18 2,-12-26-19,-8 0-2,0 5-4,0-1-14,-7-2-1,-1 1-3,4 2 6,-8 0 2,-3-1-11,14-2 0,-14 2 1,5 0-12,-3 6 8,-2-6-18,0 0-9,0 0 17,0 0-29,10 0-4,-10 0-4,3-5 0,-3 5 22,0 0-33,7 1-6,-7-1-7,0 0 9,0 0-24,0 0 20,0 0 1,0 0 1,0 0-6,-4 8 11,4-8-15,1-20 2,-1 20-19,0 0 14,-4 0 4,4 0-4,0 0 1,0 0-5,0 0 5,0 0-2,0 0-38,0 0 42,0 0 23,0 0-24,0 15-4,0-15 7,0 0-6,-2 4 6,2-4-7,0 0-4,0 0 4,0 0 1,0 0-1,0 0 2,0 0 1,0 0-37,0 0 41,0-22-5,0 22-36,0 0 40,0 0 48,0 0-53,0 0 2,0 0-6,0 0 6,0 0 2,0 0-3,0 0 3,0 0-19,0 0 16,0 0-3,0 0-21,0 0 24,0 0-3,0 0 7,0 0 2,0 0-22,0 0 21,0 0 6,0 0-9,5 2-1,-5-2 4,0 0-3,0 10 0,0-10-2,0 0-2,0 0-10,0 0 8,0 10 5,0-10-9,0 0 9,0 1 15,0-1-19,0 0 1,0 0 10,0 0-9,0 0-4,0 0 5,0 0-8,0 0-13,0 0 21,-3-11-3,3 11 2,0 0 1,0 0 15,0 0-20,0 0-1,0 0-3,0 0-15,0 0-5,0 0-21,-2-18 0,2 18-35,0 0-13,0 0-38,0 0-34,0 0-28,0 0-24,0 0-52,0 0-44,0 0-64,0 0-26,0 0-215,0 0-673,0 0 298</inkml:trace>
  <inkml:trace contextRef="#ctx0" brushRef="#br0" timeOffset="42342.0363">3795 13866,'199'0,"-125"0,75 0,24 0,26 0,24 0,75 0,-25 0,-25-25,49 0,-24 25,0-74,25 49,-1 0,-73 0,24 1,-25-1,-25-25,-24 25,0 1,-50-26,-50 0,-49 50,-25-24,-25 24</inkml:trace>
  <inkml:trace contextRef="#ctx0" brushRef="#br0" timeOffset="44176.7987">11385 13915,'25'0,"50"0,-1 0,50 0,50-24,49 24,0-25,25 0,-49 0,-26 0,-74 25,-24-24,-50 24,-50 0,0 0,0 0</inkml:trace>
  <inkml:trace contextRef="#ctx1" brushRef="#br0" timeOffset="37884.3122">12957 12988 197,'-5'-3'248,"-2"-2"-23,3 3 4,-4 0-7,6 2-9,2 0-20,0 0 1,0 0-42,-5 11-9,5-11-3,0 0 8,22-5 14,1 11-4,-1 3-7,18-2-4,-2 0-3,1-2 0,3-1-15,8 0-5,-14 1-39,2 0 20,-11 0-12,3-1-18,-4 2-5,0-5-50,-4 0 40,-8 3 1,-1 1-34,-5-7-23,-5 5-41,6-3 27,-6 5-14,-3-5-16,0 0-21,5-6-84,-5 6 33,-3-6-14,-6 2-35,1 0 35,0 2 9,-5-4 0,-1 2 11,0 2 6,-1-1 13,-7 20 11,7-19 4,1-3 3,-7 12 48,4 8-38,0 11 5,-3-7 15,1 2 3,-11 13 8,4 4 8,11 12 2,-10-15-25,-1 3 33,0 5 17,3-7-33,1 7 5,5-18 22,0-3-22,-1 21-9,1-23-43,4-8-41,-3 6-43,2-1-130,2-7-308,1 2 136</inkml:trace>
  <inkml:trace contextRef="#ctx1" brushRef="#br0" timeOffset="38453.8224">13341 13332 90,'0'0'222,"0"0"-2,0 0-19,0 0-53,-10 11 15,10 0-2,-2-8-32,2-3-11,-1 8 1,2-3-24,1 9-4,0-11-10,0 6 6,1-4 4,4 3-7,12 6-5,-10-11-6,0-3-2,12-1-4,-10-3 1,2-1 5,2-1-3,-3 0-6,2-2-4,-1-1-1,-1 5-2,-2-9 19,1 1-19,6-7 3,-11 9 11,2-15-7,-8 18-1,3 2-7,1 6-8,-4-6-5,-1 0-4,2 0-11,-6 3 1,-4 2-11,-1 2-24,-5 5 29,4 1-11,-12 4 2,2 2 0,-2-1 41,8 4-50,-2 2-2,6-7-4,3-5-3,-2 7-33,7-1 37,-2 3 4,4-4-3,1-2-1,4 0-4,-1 2 2,1-9 4,5 6-31,2 1 14,0 1 3,3-6-18,0 0-3,3-5 37,3 0-33,11-1 6,-8-7 2,-1-12 0,-2 8 13,1-5-8,3 13-1,-6-18 16,-2-1-8,-5 0-3,-3 7 0,2-7 7,-4 8-28,-3 4 29,-1 1 9,0 2-8,-2 1-4,-2-1-10,2 4 8,0 4 2,0 0-3,-9-1 5,3 7-27,2 2 24,-2 23 3,3-17 7,3 1 1,-1 2-29,5 3 24,7 6-1,-6-8-5,-2 0 9,3 1 25,-3-4-36,2 1-9,-4-1-11,0 0-6,9 14-2,-13-16-28,3-12-16,0 7-12,-1 1-17,0-2-19,1-2-11,2 0 4,-4-2-43,7-1 27,1 3 5,2-6-5,2-3-3,-3-1-88,7-5-262,6 0 116</inkml:trace>
  <inkml:trace contextRef="#ctx1" brushRef="#br0" timeOffset="39112.2627">13821 13551 594,'20'-19'-5,"-4"-3"26,1 3 53,-1 4 16,-2-5 20,-4 6 15,4-7 26,-7 13 0,2-1 22,-1 13-8,-5-8-13,1 4-19,-1-3-26,-3 3 3,0 0 1,3 8-5,-2 1 9,-3 7 29,0-5-46,-5 5-6,4-4-23,-2 4-4,2 2 10,-2-3-23,0-9 1,2 5-14,-1 1 3,-2 0-6,4-3-1,0-1-4,-1 0 5,3-1-10,3-2 3,-6-4-3,3 3 1,0-4-16,0 4 30,0-4 2,0 0-4,0 0-5,10-14 9,1 2-27,6-16 1,-4 15 20,6-1-23,-1-6-4,3 6 2,1 6-6,-2-1-12,1 4 12,3 7-3,-8-4-1,-1 3-7,-4 2 28,2-2-23,-3 3 7,-2 4-27,-1 1 31,8 9-12,-13-9 1,-2 8-2,0-8 3,0-4 2,0 10-5,-2-7 8,-3-4 5,-2 3 8,4 0-6,1-3 11,-3 0-8,1-2 10,1 0 22,1 0-9,2-2-7,0 0-32,0 0 49,-8 0 9,10-7-30,1-13 0,2 15 20,3-8-32,8 9-8,1-11 1,2 1-9,0-2-15,2 7 19,-1 0-1,-6 3-6,2 2 0,8 1-25,-12 3 27,-3-5-2,-1 10-10,-1 0 17,-3 5 18,2-4-27,-2-5 5,-4 9-12,3 0 8,1 16 3,-4-14 6,-2-10-6,-6 9 28,7-2-34,-5-3 5,2 4 7,1-2-17,-1 1-38,1-1-25,1 3-29,0-5-39,1-1 7,-1 2-5,5-2-26,1-2-15,3-1 20,3 2-48,0-4-1,1-4-6,5-3 9,-1 1-14,5-5 45,-7 13 21,6-22 10,3 3 32,-2 2 20,0-8 13,4 6 36,-8-3 35,-6 7 31,-5 2 3,4-3 53,-2 7 1,-3 0-16,0 2 5,0 4 4,-4-1-12,0 2-5,0 0 4,-4 12 3,-7 7 8,7-13 3,-4 1 5,-4 7 11,5 0-25,3 11-4,-5-13-7,8-6-1,-2 2-12,0 0 0,2-4-3,-2 5-42,0-1 41,3 1 21,0-3-28,0-1 3,3 2 37,1-2-56,3 4-23,-1-6-32,-6-3-32,0 0-75,16-4-24,-6 1-199,-1 0-404,1-2 179</inkml:trace>
  <inkml:trace contextRef="#ctx1" brushRef="#br0" timeOffset="39241.3545">14845 13295 98,'-4'-1'190,"0"-4"-43,0 1-36,4 4-58,0 0-56,-6 24-97,3-18-107,0 1 47</inkml:trace>
  <inkml:trace contextRef="#ctx1" brushRef="#br0" timeOffset="39572.8623">14882 13462 298,'4'-1'323,"-4"1"-40,0 0-26,7 3-22,-7-3-14,0 7-34,5-2 13,-3 9-19,-2-4-17,0 6-17,5-4-19,-10 5 0,3-8-17,-3 8-14,-2-3 12,-3 2 6,3-8-34,-3 12-7,3-14 59,3-1-71,-4 1-1,4-4 0,-1-11 18,5 9 49,-7 2-19,7-2 10,0 0-17,-3-3-10,2-4-32,2 2 1,4-7 15,0-2-49,4-1 29,10-2-9,-7 3 2,-1 7-7,14-10 19,-2 2-34,2 7-3,-5-3 0,-6 5-8,-4 4 39,4 3-40,-1 6-6,-1-5 10,-5 1-14,3 3-9,-3 2 16,3 7-2,-6-8 0,2 1 6,-2 1 22,-1 0-27,0 8-35,-3-8-101,0-1 8,4 9-45,-6-7-40,0-7-49,-4 8-73,6-5-21,0 5-239,0-5-632,3-2 280</inkml:trace>
  <inkml:trace contextRef="#ctx1" brushRef="#br0" timeOffset="40178.6895">15182 13651 47,'25'-2'141,"-11"-18"11,-4 7 17,4-8 28,-2-3-17,-4 8-13,3-9-1,4-4 8,0 7-24,-8 4 13,4 8 8,-6-6-7,-3 6-4,0 3 4,-1 2-40,-1 0-11,-3 1-30,-2 4 8,-9 6-6,0 0-11,-5 12-10,0-5 11,0-1-26,7 10-2,-5-7-2,5-4-10,1 3-8,3-1 3,3 4-7,-2-5-6,3-3 9,1-1 24,3 2-33,0 0-3,2-6-28,1 1 41,-2-2 48,3-3-56,3-1-2,0-1 6,7-3-12,-2 10 0,0-13-2,2-5-1,-5 5-7,-1 3 1,-1 1 1,-2-1 10,0 2-11,-2-2 19,1 2-26,-2-5-4,0 7-8,-2 1 7,0 0 0,6 5 4,-6-1-4,0 3 30,-1-3-32,4 1 11,-5 1-6,2-6 7,-3 8 0,3-1 0,0 5 9,2-7 14,1 0 10,2 0 3,-3-1 27,3 2-2,-1-6 10,3 2 5,-2-2 50,5-2-50,0-6 6,3 4-13,-3-1 6,7 5-3,0-15-3,-3-11-2,-3 11-58,8-4 42,3 0-5,-5-8 3,-3 0-17,-2 1-46,1-3 53,7 9-9,-7-2 25,-6 5 10,-10 6-20,9 1 35,-5 4-12,2-3-4,0 4-21,-3 5 5,4 3-26,-4-3 3,0 0-1,-10 17-9,3 14-4,-3-12 3,1 3 1,2 3 24,-1-1-29,0 22 6,2-27-19,4-2 7,7-2 3,-6 1-2,2 4-4,1-11 12,1 0-11,-1 4 10,1-4-7,3-1 2,-1-3 4,5 0-5,1 0 5,2-2 0,-3-2-5,4 2-42,0-5 30,9-1-20,-10 1-33,3-4-13,11-3-4,-15 4-56,0-4-23,3 1-9,-2-1-15,-6 1-5,6-1-27,-5 9-11,2-12 9,-4 3-36,-2 8-2,3-15-17,-3-4 0,-4 10-208,0-2 424,-4 0-168,-3-3-131,-4-6-379,-13-1 167</inkml:trace>
  <inkml:trace contextRef="#ctx1" brushRef="#br0" timeOffset="41856.133">7420 9435 11,'-2'2'22,"2"-2"-2,-3 3-7,3-3 4,-5 0 12,5 0-35,-7 0 34,5 4-3,2-4 14,-11-8 6,1 8 16,3 1-12,-3-2 15,2 0 3,1-2-12,-3 3 54,4-1-36,-1-2 2,-3 1 28,2 0-20,-12-4 10,10 4 10,3-3 10,2 5-19,-1-1 16,-1 0 6,1-1-7,1-8 0,3 10-3,2 0-6,-4 0 0,4 0-11,0 0-6,0 0 20,-6 0-38,6 0-8,0 0-5,0 0 1,0 0 10,0 0 2,12-10 2,-2 15-16,3-5 14,-1 5 4,9-5-7,6-5-1,1 7 1,0-2-1,14 3-4,-1-6 8,4 6-11,-7-3 64,31 2-59,2-4-4,-25 8-27,23-4 27,0 4 3,-22-3-11,21 4-7,-20 0 3,23 1-3,-27-4 7,26 4-22,0-20 3,0 26-27,-21-7 26,23 7-10,-24-9 3,2 1 8,-3 0-5,23-5 1,-22 9-16,0-8-40,0 0 43,1-1 48,-3 1-56,0-2 8,0-2 13,-4 1-3,1 7-2,-5-9 2,1-7-4,-12 12-14,1-6 36,19-8 7,-23 13 0,1-1 2,0 0 16,1-2-16,1 0 12,0 2-16,-1-2 12,4 4 7,-4 0-11,0-11 3,-1 9-13,2-1 3,-3-4-19,0 4 11,0-2-7,1 2-4,-3 1 10,7-3 1,-12 3-11,-2 3 3,6-3 30,-4 0-35,-1-1-4,6 2 27,-1 2-30,-2 7 6,3-10-10,4-13 0,-3 17-1,2-3-9,3-3 8,-6 4-2,2 1 1,6 0 7,-6 0-12,5 5-6,-1-5 1,1 0 10,-1 2 29,2-1-39,9-9-3,-17 8 44,1-1-44,-2 6-3,0-10 3,-1-10 1,-6 16-19,11-2 21,-11-7 3,0 8-3,0-1-3,3 0 3,-9-1 2,3-1-1,-3 2-35,-2-4 41,5 4 34,-7-4-43,-1 0-1,-3 2 28,11 0-28,-8 10 5,-3-10-2,6-11 1,-6 11-18,0 0 16,7-5 1,-7 5 1,0 0 4,0 0 7,0 0-15,6-1 0,-6 1-4,0 0 11,0 0 13,0 0-17,2 7 0,-2-7 12,0 0-14,0 0 0,0 0-5,0 0-8,0 0-15,0 0-48,0 0-31,0 0-41,0 0-35,0 0-19,0 0-65,0 0-51,0 0-62,0 0-282,-7 10-718,7-10 317</inkml:trace>
  <inkml:trace contextRef="#ctx1" brushRef="#br0" timeOffset="43566.8209">13471 9304 180,'-9'-1'216,"5"-2"15,-2 1-25,-1 1-20,4-2-12,3 3-14,-7 0 22,7 0-60,-4-12-6,4 12-43,0 0 26,0 0 4,10 13 7,-10-13 3,14-1-11,7 4 15,22-2-6,-17 1-5,19 2 2,-1 0 48,25 2-50,-3 7-5,3-7-37,0-1 44,16 10 14,-15-12-30,2-13-7,1 22-23,6-2 23,-8-3-12,13-2-2,-8 0-19,4 0 58,-6 4-57,6-27-11,-12 31-7,-1-2 4,10 3-31,-30-9 37,2-15-19,23 17 36,-27 0-34,2 8 3,-3-13-10,-1-11-5,-15 13 25,20 0-17,-4 0 12,-2 2-19,-2-3-2,-16 0 9,2-1 4,-2-9-4,-7 9-13,-4-1 26,-6 3 27,1-4-22,-1 0-8,-1 3 8,-1-2-11,4-3 6,-5 3-15,-4-1-1,3 1 12,-3-1-19,13-1 2,-13 1-6,1 1-3,-1-1-17,0 0 21,0 0-1,0 0 28,4 3-38,-4 7-2,0-10 4,0 0 0,0 0-17,0 0 19,-1 2-4,1-2 6,0 0-5,0 0 7,0 0-1,0 0 2,0 0-6,0 0 33,0 0 5,0 0-14,0 0-3,0 0-23,0 0 21,0 0-2,0 0 5,0 0-6,-4-12-36,4 12 36,0 0 1,0 0-10,0 0 6,6 0 35,-6 0-36,-1 12-10,1-12-6,0 0 12,0 0 2,0 0-3,0 0 3,0 0 15,0 0-20,0 0 6,0 0-6,0 0 3,-7-12-8,7 12 6,3-9-6,-3 9-25,0 0 31,9 4-13,-9-4 11,0 0 6,0 0 12,0 0-18,0 7 1,0-7-3,0 0 6,0 0 15,0 0-15,0 0-3,0 0 6,0 0 3,0 0-13,0 0 12,-6-14 1,6 14-3,0 0 2,0 0 36,0 0-41,0 0-6,0 0 18,0 0-19,-10 5 2,10-5-2,4-15-4,-8 17 19,4-2-18,0 0 4,0 0-6,0 0 8,0 0 10,0 0-15,0 0-1,0 0-29,0 0 37,2 11 11,-2-11-14,0 6 1,0-6 7,0 0-10,0 0-5,0 0 8,0 0-1,0 0-41,0 0 41,0 0 3,0 0-8,0 0 6,0 0-17,0 0 17,0 0 2,0 0-14,0 0 10,0 0-2,0 0-5,0 0 13,0 0-44,0 0 38,0 0-5,0 0 5,0 0-2,0 0 11,0 0-13,0 0-1,0 0-12,0 0 17,0 0 10,0 0-17,0 0 6,0 0-33,0 0 34,-6 8-3,6-8-4,0 0 4,0 0-22,0 0 23,0 0-5,0 0 5,0 0 2,0 0-16,0 0 11,0 0 5,0 0-2,0 0 0,0 0 3,0 0-4,0 0-9,0 0 6,0 0 6,0 0-1,0 0-7,0 0 0,0-14 6,0 14-3,0 0 3,0 0-5,0 0 2,0 0-12,0 0 12,0 0 1,0 0-27,0 0 28,0 0 9,0 0-11,0 0-2,0 0 21,0 0-30,0 0 8,0 0-5,0 0-4,0 0 1,0 0 0,0 0-9,0 0 9,0 0-8,0 0 2,0 0-3,0 0 1,0 0-53,0 0 50,0 0-12,0 0-1,0 0-14,0 0 21,0 0-40,0 0-14,0 0-30,0 0-19,0 0 5,0 0-50,0 0-17,0 0-26,0 0-20,0 0-12,0 0-46,0 0-36,0 0-239,0 0-619,0 0 275</inkml:trace>
  <inkml:trace contextRef="#ctx1" brushRef="#br0" timeOffset="47011.8382">17192 7015 26,'7'-24'229,"-7"15"-23,4 1 14,6-5-14,-8 9-16,0 1-1,-2-1-7,0 4-28,0 0-22,0 0-27,0 0 1,-10 29-4,2-22-17,-2 6-7,-7 9 8,0 2-9,6-9-12,-17 28-4,4-1-7,-6-5 7,16-7-15,9 2-6,-14-9-9,5 4 2,0-4-18,-1-2-4,2 3 1,3-12-16,0 0 17,2 5 4,2-12-8,3-7-2,-1 7 21,3-3-20,1-2 7,-6 0 20,6 0 15,0 4-9,0-4 57,0 0 19,0 0 14,0 0-19,10-10 5,-4-1-19,2-13-24,3 3-32,4-5 33,4 1-27,2-19 12,0-5-9,-1 5 34,0-4-36,1 4-13,0 1-11,9-37-9,-23 53 13,10 5-1,15-21 5,-22 33 7,-4 3-12,2 2-6,-4 3 1,-1-3 6,1 2-51,-4 3 31,6 17 47,0-14-48,-1-4-13,2 17 14,3 7-7,-1 9 7,3-2-1,-3-16 7,1 32 2,2 1-18,2 5 4,-7-17-3,3-3-9,4-1-16,-11-5 30,1-7-2,-1 12 11,0-8-19,-2 8-27,-1-13 9,0-14-5,-1 11 33,1 0-37,-6 19-2,5-24-4,-2-17 12,0 16-11,3-5-14,0-4 0,0 3-9,-1 5-9,1-6-13,-2 2 6,2-4-14,0 0-34,0 0-41,0 0-53,0 0 0,-14-17-21,10 7-25,1-1-174,-1 2-474,-4-8 210</inkml:trace>
  <inkml:trace contextRef="#ctx1" brushRef="#br0" timeOffset="47191.5001">17096 7212 42,'-10'-10'204,"9"12"-11,1-2-12,0 0 9,0 0 3,11 6 4,12-6-23,-11 0 5,12-3-9,0-1-33,0 3 6,6 0-27,-3-5 1,2 8-13,-1-6-52,3 3-18,14 1-36,-21-4-52,2-5-57,-4 9-83,5 0-151,1-1-372,-4 0 164</inkml:trace>
  <inkml:trace contextRef="#ctx1" brushRef="#br0" timeOffset="47616.407">17757 7195 49,'-6'-2'361,"-1"1"61,7 1-98,-5-7-28,5 7-68,0 0 20,0 0-23,28-3 9,-4-14-7,5 20-57,16-1 9,24-4-15,-27 7-9,2-1-30,-13 1 60,14 0-86,38-15 2,-56 17-30,-7 1 13,-5-5 50,-2 1-79,-2-2-2,-1-2 43,-1 0-51,-4 0 12,2-1-10,-4-9-13,4 10-42,-7 0 36,7-8-21,-5 1-31,-1-9-21,-5 6-6,2 0-11,2 3 3,-11-8-3,3 1 17,6 2-24,-9-2 25,1-2-1,-1 7 5,2 2 13,5 2 18,-3 0-19,4 2-2,0-1 1,3 4 1,0 0 4,0 0 5,0 0 14,17 12 22,-5 1-26,7 6 5,1 0 5,-3 3-3,4-3-4,-8 2 8,5-3 2,-11-2-29,0 0 38,-7 0 10,3 1-14,-2 3 2,-2-9-7,-2 4 9,2 9 4,-10-12-9,3-9-2,-10 12-22,1 1 4,6-23-25,-9 23-14,-2 0-30,2-3-47,2 0-18,10-8-40,-7 4-75,0-2-4,6 1-177,-5-4-479,1-8 213</inkml:trace>
  <inkml:trace contextRef="#ctx1" brushRef="#br0" timeOffset="49426.3516">18410 11754 4090,'10'0'-36,"-7"10"86,7-15-53,-3 2-18,1 2-16,-1-3 15,3 8-7,-3-8 17,0 4 8,3-3-25,4 3 56,2-1 1,5 0-43,0-1 36,0 9 18,2-7-23,-1-5-12,-8 5-28,12 5 10,-4 1-7,-1-5 15,-5 0-5,-6 4-5,2-4 7,15-2-3,-6 2-21,-1-1 22,19 0-6,-19-1 9,-3 0 0,4 1-32,0 1 35,-8 3 25,3-3-29,-1-5 3,-5 4-32,18 0 37,-1 10 4,-12-10-3,2 0 0,7 0 11,-8 0-15,-1-3 5,2 5-51,-3 0 58,16 2-26,-17-2 18,0-4 9,0 2 50,0 5-68,4-10 2,-5 10-3,1-18 0,-9 16 21,10-2-23,9 3-2,-9 1 3,0-4-1,13 2-18,-16-2 29,3-4-10,0 6-5,0-3 15,13 4-29,-13 0 28,7 2 4,-5-5-13,6 1 13,-2 5 5,4-4-6,-1-6-5,-11 7-20,13-1 31,14-16-5,-20 19 4,-3 0-2,-1-1-25,6-4 37,9-9 2,-9 11 2,3-1 8,4 1-34,-8 2 41,2 2 13,1-6-23,1 0 14,-10 2 14,10-3-10,0-6 2,-4 8 38,5 2-37,-4-9-1,3 6-5,1 0 5,-17 2 50,20 0-52,0-1-5,-3 1-39,1 1 42,-5-1 12,7 1-15,0-6 3,3 6 10,9 1-21,3 2 42,-15-7-37,-1 11 0,1-9 16,2 0-17,19 4-1,-22-5 7,0-3-12,-5 4 14,5 3-8,63-2 6,-74 0-5,-4-2 13,16 2-41,-18-3 43,5-2-1,-5 4 3,-1-1-2,15 0 16,-9-2-24,8-8-6,-6 10-35,6 0 38,20 22-8,-23-25 0,5-10-7,-15 14 5,18-2-6,20 6-4,-27-6 4,0 4 0,5-2-13,-11-2 0,33 17 0,-35-20-4,2 2 8,33-1 1,-36 1-4,-3-9-9,1 10-17,-1 0 28,85 12 30,-94-14-40,4-13 0,-1 15-41,3-1 44,16 1 2,-17 0 3,4-3-13,-9 3-42,10-3 54,34 3 1,-37 0-1,-3 0-8,3-3 15,-4 3-12,4-1 1,-7 1-7,9-1 3,-4 4 25,-5-3-29,11-2 0,-6 1-67,0-1 76,23 2-1,-24-1-1,-4-12-2,0 13-46,0 0 50,13 8 3,-10-7-5,-3-1-7,0 0 9,0 0 0,7-3 2,-7 3-69,0 0 71,17 2 51,-17-2-55,0 0 6,0 0-50,0 0 48,2 0 9,-2 0-12,0 0 6,0 0-11,0 0 2,0 0 0,0 0-1,0 0-4,0 0-3,0 0 6,9 13-2,-9-13-12,0 0 16,0 0-7,0 0 6,-19-12 2,19 12-20,0 0 19,0 0 49,0 0-48,0 0-5,0 0 5,0 0-9,0 0 5,0 0 1,-2-5-10,-8 5-19,10 0 27,24-8 2,-24 8-1,0 0 1,7 5-50,-7-5 56,0 0-3,0 0-9,0 0-1,-25 3 6,25-3-44,-5 4-34,5-4-13,0 0-81,0 0-45,0 0-71,0 0-74,0 0-75,-8 2-282,1 0-775,7-2 344</inkml:trace>
  <inkml:trace contextRef="#ctx1" brushRef="#br0" timeOffset="50334.2">20234 12485 3742,'-363'-4'12,"132"-2"-60,65 6 5,56-11-42,38 14-36,35-2-3,12 11-25,11-11-48,4-5-53,-11 9-207,11-2-493,12-6 218</inkml:trace>
  <inkml:trace contextRef="#ctx1" brushRef="#br0" timeOffset="51294.3753">18465 12453 260,'3'-5'305,"-3"0"-32,0 0-19,0-1-25,-3 3 29,3 3 1,0-5-31,0-11-23,-3 16 3,3 0-55,0 0-13,0 0-24,0 0-19,0 0-54,3 13 39,-3-3-8,-7 5-6,-4 6-6,-2 6 16,4-10-24,-4 2 2,0 11 3,-1-9-13,10-3-13,-9 4-1,3-13-4,-1 5-1,5 0-4,5-4 5,-5-1 0,-1-1-9,7-1-15,-4-1 12,1-6 14,-1 4-10,3-2 23,-2 5 47,1-6-25,2-1 14,-3 2 12,3-2 16,0 5 0,0-5 14,0 0-11,0 0-14,0 0-4,5-15-11,3 1-18,2-8-18,1-5 10,5-5-19,5-7-1,-7 12-3,2-2-12,1 6 15,-3-1-23,0-5 7,-2 7-24,0 8 17,0 9 0,-2-7 2,-3-14 3,0 18 6,-4 4-20,8 0-5,-9 3-16,-2 1-9,0 0 3,0 0 11,10 4 19,-6 10-93,0 11 82,0 7 32,2 0-27,-3-2 1,1 4-26,-1 0 30,-3 2-6,5-3-2,-1-5-5,-5 1-55,4-2 54,7-1-11,-9-8-32,-1-3 4,-1-2-66,-1-3-5,2-8-11,0 11-29,0-6 6,-2 7 1,0-9-38,2-5-13,-3 0-45,3 0-44,0 0-255,0 0-592,-9-13 262</inkml:trace>
  <inkml:trace contextRef="#ctx1" brushRef="#br0" timeOffset="51490.513">18372 12633 128,'0'0'235,"0"0"4,0 0-3,0 0-3,17 1-4,-14 2-3,8-6-12,1 2-58,3 1 37,-7 1-2,15-5-19,-5-1-17,6 5 5,-4-3-30,3 10-15,-8-10-21,3-13-27,-11 16-62,11-5-16,10 0-51,-19 4-57,-3 0-69,12-1-26,-13-3-217,-1 10-467,0-10 207</inkml:trace>
  <inkml:trace contextRef="#ctx1" brushRef="#br0" timeOffset="52167.0068">18841 12267 170,'3'-13'249,"-3"2"-23,0 1-23,3-8-19,-7 9-73,-2-3 44,6 4-37,-10-6 8,-1 2-5,-6-2-12,-4 1-8,14 9 3,-18-11-17,2-5-7,-4 11-12,5 4 3,-15 1 11,20 1 13,3 2-1,-10-3-10,9 8-6,-1 1-9,-12 1-13,-10 5 1,18-2-15,-2 0 2,-1-1 0,-5 8 14,6 2-9,0 4 0,-11 6-11,10-4-9,-5 12-11,1-3 19,6 14-1,7-20-16,1-1 10,-4 20-10,3 0 13,7 3-7,-3-18 0,3 5 0,3-2 35,-1-2-44,0 17 0,7-21-20,-1-1 20,6 2 6,-6-11-13,2 17 0,4-16 77,-2-6-87,-3-2-1,4 1-7,-2-8 1,-1 5 0,4-1 0,8 10 8,-6-14-6,5 4 13,-7-6-2,7 4 16,8 5 15,0-5 7,0 1 31,1 2 28,18-6-14,-3-1-17,1-2 19,2-2-35,-13 4-4,3 0-8,7-15-2,-11 17 33,1-2-48,12-17-14,-15 15 29,3 3-15,-4-6 40,-1-1-35,-1 1-8,-5-3-20,-4 1 48,8-3 21,-10 0-11,-1-6 16,-1 3 35,3-3-51,-6 6-5,8-17-4,3-18 6,-13 28 18,5 1-21,-5 9-29,7-24-23,4 0 8,-7-3-7,4 4 18,9 5 4,-15-3-48,-2 12 49,-8-6-41,11 1 36,-4 13 1,-2-13-46,-1 2 48,18-2 2,-20 2-6,-1-11-11,-3 14-17,2-4 16,1 8-9,-4-9-6,0 1-53,-7-3 6,7 6 18,21 6-3,-28-12-46,1 1 6,6 5-8,-11-4 3,7 8-7,-2-1-48,-4-3-19,-10-1 22,15 7-55,-1-1-9,2 3 13,-2-1-27,2 0 0,-2 3-9,0-3-41,-16 8-36,16 3 34,8 6-180,-14-6-480,-5 3 212</inkml:trace>
  <inkml:trace contextRef="#ctx1" brushRef="#br0" timeOffset="52898.473">18074 12956 132,'1'-5'157,"-1"-5"35,3 2-33,-7 5 1,5-5 0,1-3 0,1 4-19,-2 3 22,4-2-1,-3 1-4,-1 3-8,-1 2 1,0-6-41,0 6-10,0 0-25,0 0 2,-4-2 12,4 2-34,-8 7-4,-1 1-11,-7 6 1,-13 21 0,5-14-8,-10 10-2,-5 3-17,-15 17 23,30-20-7,-39 13 1,22-13 1,6 0 3,-6 2 8,7 9-1,0-19-19,12-9 19,2 1-20,-1 2 20,1 1 1,6-10-35,3 2 29,-2 2 8,6-7-7,3-5 1,1 4-4,0-1 24,2-3 15,1 0 5,-3 2-5,-3 1 64,6-3-52,0 0 12,0 0-21,0 0 33,0 0-14,0 0 9,0 0-3,0 0-45,-2 1 44,2-1 5,0 0-18,0 0-6,0 0-21,0 0 8,0 0-10,0 0-10,0 0 0,0 0-1,0 0-9,0 0-20,0 0-21,0 0-28,0 0-24,0 0-51,0 0-45,0 0-43,0 0-43,0 0-29,0 0-96,10 12-299,-10-12-714,0 0 317</inkml:trace>
  <inkml:trace contextRef="#ctx1" brushRef="#br0" timeOffset="53555.5869">17054 13329 98,'-3'-8'329,"0"2"-29,3 6-26,3-1-35,-3 1-18,0-5-21,0 5-31,0-7-14,0 7-55,0 0 22,3 26-6,3-15-12,-1-1-7,3 16 17,0-2-24,4 10-8,-1-11-13,0 0 2,-7 1 30,8-2-55,17 9-8,-21-8-10,-1-9 13,-3 0 3,3 1-17,-1 4 2,1-10-14,-4-1 5,-3 4 16,1-7-23,5-5 3,-5 8 4,1-4-9,3 4 0,-3-4 4,-1-2-6,4 1-21,-4-2 20,0 10-1,-1-9-12,0-2 17,3 3 7,-3-3-9,0 0 1,0 0-22,0 0 3,3 4 8,-3-4-4,0 0-1,0 0-15,0 0 33,0 0-14,0 0-6,0 0-19,0 0 10,0 0-21,0 0-18,0 0-31,-2-12-5,2 12-77,-1-8-12,1 8-46,0-4-206,0-3-468,0 7 207</inkml:trace>
  <inkml:trace contextRef="#ctx1" brushRef="#br0" timeOffset="53921.7212">17317 13355 175,'3'-15'217,"1"7"-11,0 4-10,-5 0 16,3 1-47,3-6-19,-5 8-22,0 1-6,0 0-21,0 0-9,0 0-13,-6 17-18,-2-2 23,-2 12 8,-4-6-18,-4 0 4,-9 10 38,9-10-54,-2-1-4,3 3-11,0-5 2,-1 2-6,3-2-1,10-10-2,-9 6-8,0-2 1,3-3-15,2-3 10,2 8 0,0-11-17,2 3 30,0 3 35,1-7-44,1 0 9,3-2-28,-4 1 39,0 3 3,4-4 8,-3 0 1,0 2 1,3-2 6,0 0 3,0 0-4,0 0 1,0 0 12,0 0-20,0 0-10,0 0-13,0 0-2,0 0 40,0 0-37,3 7-7,-3-7 26,0 0-33,0 0-9,0 0-27,0 0-18,0 0-34,0 0-4,0 0-33,0 0-35,0 0-26,0 0-80,0 0-21,0 0-216,0 0-519,0 0 231</inkml:trace>
  <inkml:trace contextRef="#ctx1" brushRef="#br0" timeOffset="54840.8377">17438 13601 39,'1'-6'170,"1"1"29,1 2-8,-3-1-10,0 4-15,2-3-22,-2 3-7,0 0-10,0 0-26,0 0-7,0 0-5,-3 12-6,3 5-5,-4-4-2,1 1 0,0-4-20,-3 7 13,6 2-8,-7-1-20,3-2 8,-2 1 7,2-3-15,0 5-4,1-9-5,0-1 1,0-3 25,1-1-32,0 4-5,-1-3-1,3 0-18,0 5-27,-4-7-40,4-4-22,-4 2-36,1 3-47,9-3-38,-6-2-105,0 0-339,0 0 151</inkml:trace>
  <inkml:trace contextRef="#ctx1" brushRef="#br0" timeOffset="55488.8318">17613 13389 212,'-3'-24'238,"1"-1"-3,3 11-23,-4-3-25,-5-12-20,2 10 2,2 1-30,1 9-9,-4-9-17,-3-5-3,-3 2-14,4 8 1,0 2-10,-5-9-47,-2 3 32,-6 3 5,2 1-18,4 12-5,-6-16 2,1 4-10,8 6 16,-8-5-23,0-6-5,1 13-17,6 1 12,9 12 4,-18-8-4,-4 0-8,-10 4 1,14 3-7,17 4 2,-21-5-3,2 5 0,0 3-6,-1 2 2,-7 18 0,10-19-12,-1 6 11,-3 14 4,8-16-10,-8 22-2,7-18-16,2 0 21,-2 23 2,6-21-9,-3-7 3,-3 10-18,13-10 6,10 9 4,-13-2 6,-7 21 33,3-2 21,-1 1 19,6 10-8,0-23-23,-1 14 21,5-17-44,1 2 30,4 0-7,0-1-25,0-1 29,14 28 0,-11-35-12,0-2-9,1-1 10,3-2-13,2 0 9,3 5-15,5-5 4,-7 0-7,11 0 3,20-1 1,-20-6 2,2 3-3,0-3-3,5-1 0,8-8-1,-11 3-2,1 0 5,-1-5-4,3-1 5,11 17-9,-16-19-24,5-4 30,-2 17 6,2-22-11,7-4 10,-9 8-42,0-2 44,-2-8-7,0 9 6,4-4 7,-14 6 38,13-7-37,-3 14-3,-3-19 5,1 2 26,-11-7-40,8 3 37,12-12-11,-18 9-46,1 2 48,21-14 14,-28 3-27,3 6-6,-3-2-17,3-3 25,-7 15-1,4-15-4,-1 4-6,-2-3 36,0 3-43,2-17 1,-5 17-5,-2-2-3,-9 4-50,7 1 20,8-3-5,-10 11 8,4-1-1,-5 2-23,3 3-15,3-12-31,-7 15-44,4 2-27,3 6-38,-4-4-62,4 7-45,0 0-237,0 0-587,0 0 259</inkml:trace>
  <inkml:trace contextRef="#ctx1" brushRef="#br0" timeOffset="55960.3318">18548 13145 94,'0'0'193,"3"-7"-21,-3 3 20,0 4 4,2-6-17,-1 0 10,-1 2-13,0 4 13,14-8 2,-15 3-6,1 0-4,0 5-32,0 0 7,-2-8-26,2 8-25,0 0 4,-7-3-23,7 3 13,0 0-7,-4 15-19,1-6-3,-2 8 18,0-5-40,-2 12-10,0-8 3,3 0-13,3-3-17,-5 10 10,-4 6 28,10 3 5,-10-1-11,0-6 1,1 6-13,2-8 3,5-3 5,-5-3-16,4 9-12,-2-15-19,0-2 1,1 6 26,1-10-23,2-1 1,-1 0 9,2 0-5,5 1-3,-5-5-13,0 0-15,0 0-12,-7 3-30,7-3-24,0 0-37,-3 2-21,3-2-48,0 0-42,-3 4-37,3-4-143,0 0-459,-10 7 203</inkml:trace>
  <inkml:trace contextRef="#ctx1" brushRef="#br0" timeOffset="56211.2839">18220 13689 126,'0'0'210,"-3"11"-13,5 10 2,-1-9-2,3 5-17,0 2-4,2 3-20,14 21-15,-12-18 17,2-1 0,4 2-29,-4 0-4,-3-15-13,2 12-4,-5-8-18,10 14 11,-10-20-26,-1-2-6,3 1 12,-5 1-27,12 17-7,-13-22-2,1-1-7,-2-1-35,1-2-14,0 0-24,0 0-25,0 0-43,0 0-18,0 0-33,0 0-58,5-17-169,-3 5-411,16-7 183</inkml:trace>
  <inkml:trace contextRef="#ctx1" brushRef="#br0" timeOffset="56386.3801">18444 13750 120,'-6'-3'118,"6"3"62,-13 4-10,-3 9-10,-2 2-18,-3 7 38,2-5-57,-2 2-8,1 3-7,1 3 13,-4 13-3,6-22-22,3-8-10,-4 9-3,7-5-16,-5 10-2,6-12-11,0-5-2,-14 7-27,17-3-14,0 0-24,-5 0-40,0-1-62,-1-1-66,4 1-125,3 3-331,-1-8 147</inkml:trace>
  <inkml:trace contextRef="#ctx1" brushRef="#br0" timeOffset="56701.6661">18513 14039 314,'9'-5'301,"5"-1"-30,-4 3 14,29 3 12,-28-3-53,-1-8-27,-3 16 39,2 0-91,-4 4-24,5-1-7,-3-4-22,-7 4 45,3 1-69,8 6-8,-11-3-10,0 0-1,0 3-17,-11 1 4,1 9 2,0-11-7,0 1-7,-8 2 7,10-10-16,2-5-2,3 5-37,-1-2 26,0 4 4,2-5-11,2-4 3,-7-1-35,7 1 37,0 0 2,17 5-5,-6 0 1,6-1-25,3 1 57,4 6-8,-3-11-27,2 0 28,1-3-48,-3 1-7,1 4-24,-2-8-39,1-1-31,7 11-30,-9-19-61,-1-2-64,-4 7-245,3-7-548,-2 8 243</inkml:trace>
  <inkml:trace contextRef="#ctx1" brushRef="#br0" timeOffset="57278.3808">18859 13580 236,'-60'-43'246,"25"7"-15,-30 11-24,36 8-4,10 15-10,-15-18-28,6 9-11,-13-1 7,16 3-25,8 5-7,-10 0-17,-1 1-11,-11 5 5,12-2-21,2 4 6,-1 4-37,2 5 14,-4 4 39,5-8-58,-2 5-6,-10 9-3,11 0-4,-3 11-2,-4-4-5,6-16-3,-30 36 4,30-18-6,9 19 4,-10-17-7,0 0 4,9-8-39,-1 16 33,0 4 3,6-22-28,-2 0 19,14 0-15,-7-1-3,0-7-6,4-2-27,-4 12 43,3 19 121,7-19-44,-2-12-20,6 16 45,-1 4-44,19 10 56,-13-13 10,3-9-9,-1 11 13,17 6-24,28 5-15,-29-17-6,2-6-11,4-2-12,0 1-4,9-19 2,-17 7-75,10 5 61,3-9-28,-3-4 23,-8 7-4,9-14-16,-10 7 15,18 15 8,-20-27-18,11-25-15,-12 25 30,14 0-26,-3-9-6,1 10 9,2-6 0,-17 3-32,18 0 40,7-3-2,-21 5 4,-2-3-1,9-2 16,-10 7-6,1-9 1,-5 4-91,1 1 91,2 0 36,-5-5-51,-1 3 8,-3-7-18,4-3-1,-5 22 9,-2-29-8,11-52-15,-12 62-105,-2 3 118,-3 7-6,1-15-4,2-5-24,-12 4-69,8-1 85,25-21-2,-32 25-25,0 0-6,-7-1 22,5-5-17,0 18-1,-6-14 20,1-1-36,9 12 47,-12-7-42,3 11-8,3-4 11,0 6-38,11 1-24,-11 0-48,3-6-47,-3 11-87,4 3-28,-1-8-13,4 10-7,-10-3-195,0 3-570,10 0 253</inkml:trace>
  <inkml:trace contextRef="#ctx1" brushRef="#br0" timeOffset="57755.7799">19209 13024 28,'0'0'195,"-5"-4"-44,2 0 35,3 4 11,-2-5-46,1 3-6,1 2 10,-4-2-32,4 2-15,0 0-13,0 0-13,-9 5-29,9-5 15,18 19-1,-16-4-5,0 4 3,7 9 60,5 17-40,3 1 0,8 3-17,-1 1 20,10 28 24,-6-40-35,2 7-6,-1-8-44,5 2 34,3-5-7,-8-1 3,-6-9-8,-2 1-40,10 4 42,11 7-8,-25-21-10,0 2-3,-8-8 72,3-1-81,5 8-5,-7-11-20,-4-2 25,-2 2 10,-1-5 8,-3 0 8,0 0 18,8 0-2,14 19 26,-23-21-20,1 2-2,0 0-52,0 0 49,0 0-5,0 0-7,0 0-5,0 0 16,0 0-32,4 3-11,-4-3-2,0 0-12,0 0-50,0 0 31,0 0-36,0 0-31,0 0-55,0 0-31,0 0-93,-8-23-71,8 23-168,0 0-538,-10 15 239</inkml:trace>
  <inkml:trace contextRef="#ctx1" brushRef="#br0" timeOffset="57989.1426">19947 14062 226,'-13'-6'314,"11"2"-49,7-1-12,-8 5-22,-1-4-30,4 4-14,0 0-26,0 0-16,0 0-45,0 0-13,0 0-29,0 0-51,0 0-60,0 0-54,10 13-240,21-12-373,-21-2 165</inkml:trace>
  <inkml:trace contextRef="#ctx1" brushRef="#br0" timeOffset="58170.2695">20387 13984 25,'0'-2'339,"-7"-5"-8,7 4-23,5-3-25,-5 3-66,0 3 6,6-1-69,-6 1-65,7-4-60,-7 4-88,15 4-50,-11 2-196,12-3-331,5-11 146</inkml:trace>
  <inkml:trace contextRef="#ctx1" brushRef="#br0" timeOffset="58364.4096">20729 13983 242,'11'-10'232,"-11"10"-11,0-4-32,4 3-37,-4 1-54,31 9-58,-23-9-109,7 1-37,3 0-61,-4 2-180,14-5 80</inkml:trace>
  <inkml:trace contextRef="#ctx1" brushRef="#br0" timeOffset="58575.5596">21061 14021 76,'0'0'165,"0"0"-40,71 12-58,-67-20-63,1 4-78,8 1-78,-6 1 35</inkml:trace>
  <inkml:trace contextRef="#ctx1" brushRef="#br0" timeOffset="59349.6802">19215 12383 134,'10'3'175,"-3"5"8,5 1 2,9 4 2,2 4-27,2 3 4,16 2-10,-1 4-23,3 3 9,19 10-5,-3 1-20,6 2-9,-2-5-19,2 4 2,6 1-3,-1 1-13,6-10-11,-7 13-13,13-2 7,5 6-2,-4 4-9,-4 5-7,-14-5-37,20-3 35,30-5-3,-46 8-12,7-2 9,28-4 8,-39-3-15,5 1 1,-2-8-25,6-1 20,-6 3 12,7-8-24,-3-18-3,1 16 25,-3-3-25,11-2 3,-41-8-3,0-4 1,-22 4-17,30 0 20,27 13-10,-47-18 7,-5-7-3,20 3 3,-30-4 28,35 0 0,-44-4-14,0 2 32,-6 1 9,5-2-9,2-9 2,-5 8-38,0 0 43,13 4 28,-13-4-39,4 11 19,-3-11 0,-1 0-15,27 1 37,-27-1-33,0 0-6,0 0 31,0 0-7,0 0 7,0 0 24,0 0 14,-29 0 29,29 0-21,29-9 12,-29 9 3,0 0 5,0 0 21,0 0-6,8 0 18,-8 0-26,0 0 43,0 0 45,-19-5-70,19 5 9,-3-8 37,3 8-34,-26 8 38,26-8-50,2 5 8,-2-5 46,0 0-78,29-5-3,-29 5-8,-8-15-6,-30 15-103,45-5-27,9-16 0,-16 21 0,0 0 0,12 0 0,-12 0 0,24 14 0,-24-14 0,0 0 0,-31 0 0,31 0 0,0 7 0,0-7 0,0 0 0,20 5 0,-20-5 0,0 0 0,0 0 0,0 0 0,42-1 0,-42 1 0,-17-13 0,17 13 0,0 0 0,0 0 0,0 0 0,0 0 0,-33 14 0,33-14 0,12-10 0,-12 10 0,0 0-192,0 0-104,0 0-223,0 16-133,0-16-437,0 0-1180,24-3 522</inkml:trace>
  <inkml:trace contextRef="#ctx1" brushRef="#br0" timeOffset="59635.3723">22330 13721 3583,'11'1'-69,"2"0"71,-11-1-40,-1 5 3,41 0 4,-43 4 11,2-4 18,6 4 4,-1 6-9,32 13 20,-28-9 23,-2-10 2,9 15 65,-1-4-84,11 23-4,-12-28-8,3 7 15,-15-8-5,21 4-39,20-10 2,-34 2 8,-1-2-2,-6-1 13,2-2-11,138-1 10,-171-1-31,15-1 7,13-2-3,0 0-29,-14 7-18,14-7-117,0 0-14,13-16 18,-23 7-78,0 10-149,0-15-451,3-2 200</inkml:trace>
  <inkml:trace contextRef="#ctx1" brushRef="#br0" timeOffset="59814.6268">22712 13713 166,'-7'-4'122,"7"4"4,-6 3 3,-9-2-6,-70 11 64,77 7-41,33-4-5,-42 3-12,-1 4 1,5 1 18,-8 1-23</inkml:trace>
  <inkml:trace contextRef="#ctx1" brushRef="#br0" timeOffset="60177.7755">22640 14159 3350,'34'-1'116,"-13"2"-141,-7-2 19,-4 1-8,-10 0 8,11 1 18,109 10 8,-137-13 27,7 2 12,13 0-11,-3 0 49,0 0 10,0 0-38,0 0 13,7-11 4,-7 11-6,0 0-2,-10-16-66,8 7-1,10 4 53,-7-9-50,4-9-11,0 8-24,3 2 19,15 8 2,-16-12 18,-4 2-20,-6 8 18,13-5-23,13 1 11,-22 5-6,9 4-16,-10 2-68,7-4 83,59 22 1,-63-15-32,-2-1 44,77 10-26,-91-1 10</inkml:trace>
  <inkml:trace contextRef="#ctx1" brushRef="#br0" timeOffset="60829.7415">23361 13798 61,'7'-8'316,"-18"-16"-71,7 8-10,-4-1-17,3 2-47,43 2-15,-55-8-12,3-2-13,-49-2-59,64 11 36,-16 9-13,9-6-9,-2-2-7,-29-9-31,24 7 17,30 9-9,-41-10-5,2-1 8,-50-10-64,55 11 44,198 15 3,-355-51-49,142 32 75,-47 1-9,37 3-6,-5-4-20,-1 2 14,3 5 10,-4 2-53,8-4 0,-3 1-85,2 0 92,35 14 18,-41-10-22,5-7 4,2 20 5,15-3-8,15 13 8,-30-9-11,13-4-2,1 12-8,2 2 2,15 1-3,-15 2 3,-5-6 3,-11 20 14,24-2-7,24-11-3,-39 16 5,8 3 3,-18-4-22,26-8 19,22 0 2,-26 5 0,3-3 4,0 2 32,3 0-36,104 19-4,-132-11-4,8-3 27,44-11-47,-38 9 38,13-5-3,1-1-25,-2 0 34,17 6 129,-9 0-114,1 21-3,6-21 14,2-2-24,93 47 97,-113-49-114,11-1 2,7 0-20,5-1 26,63 13 4,-69-7-3,6-8-1,2-1-20,10 1 14,19 5 10,-21-4-6,8-13 2,-12 12-48,24 7 47,14-12 10,-26 1-8,14 2-3,6 1 98,-7-2-99,96 17-6,-121-29-7,4-4 19,0-4-42,10 4 36</inkml:trace>
  <inkml:trace contextRef="#ctx1" brushRef="#br0" timeOffset="61060.3824">23547 14244 4986,'-4'-28'-105,"8"4"114,3 2 60,-4-4-55,-3-6-12,0 3 53,4-3-48,23-8 3,-30 8-21,0 1 0,-2 0-36,-1-3 77,60-22 2,-87 17-66,4 1 58,-70-11 53,82 20-111,3 8 20,-7-4-45,-6-7 13,-10 6 59,1-3-59,-5 2-20,6 8-12,8 5-51,24 14 49,-42-15-102,6-2-37,12 14-91,0 4 3,27-1-285,-31 9-641,5-11 284</inkml:trace>
  <inkml:trace contextRef="#ctx0" brushRef="#br0" timeOffset="78097.3887">7615 15131,'25'0,"24"0,1 0,24 0,26 0,49 0,-50 0,0 0,0 0,0 0,1 0,-26 0,0 0,-24 0,0 0,-1-25,1 25,-25 0,-1 0,1 0,0 0,0 0,25 0,-26 0,26 0,-25 0,0 0,-1 0,1 0,0 0,0 0,24 0,1 0,0 0,24-25,-24 25,24-25,-24 1,24 24,-24 0,24-25,-24 0,-1 25,-24 0,0-25,25 25,-26 0,26 0,-25 0,24 0,1 0,0 0,-1 0,1 0,-25 0</inkml:trace>
  <inkml:trace contextRef="#ctx0" brushRef="#br0" timeOffset="79403.7471">13271 14957,'49'0,"50"0,100 0,98 0,100 0,75 0,98-49,1-26,49-74,-223 25,-125 25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29T10:26:12.701"/>
    </inkml:context>
    <inkml:brush xml:id="br0">
      <inkml:brushProperty name="width" value="0.05292" units="cm"/>
      <inkml:brushProperty name="height" value="0.05292" units="cm"/>
      <inkml:brushProperty name="color" value="#7030A0"/>
    </inkml:brush>
    <inkml:context xml:id="ctx1">
      <inkml:inkSource xml:id="inkSrc2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1" timeString="2022-03-29T10:26:22.129"/>
    </inkml:context>
  </inkml:definitions>
  <inkml:trace contextRef="#ctx0" brushRef="#br0">7162 6244 28,'0'0'132,"0"0"-33,-10 14-13,10-16 0,-3-8-1,3 10-54,0 0 37,0 0-3,0 0-11,20 3 9,-11-1-2,6 0-17,9-6 10,0 4-14,1 0 8,3-2-11,13 1 13,-1 2-2,3-5-22,2-3 24,3 9 15,21-14-20,-3-14 5,-16 25-23,22-6 6,-2 3-2,-21 4-4,16-19 8,-21 21-8,4-2 2,29-17-7,-31 20-2,4-3 4,19 0-36,-25-3 25,3-1-2,1 7-33,-1 1 41,3-1 19,-6-4-29,1-4 6,-1 3-58,5 3 59,20 20 0,-27-26 4,-1-14-1,-3 14-33,6 3 32,-16 1-11,19-1-3,-1-1-3,2 3 31,-7 0-25,1-5-3,-2 1 2,-2 6-2,-9-4 30,9 2-28,2-17 2,1 19 11,-1 1-8,3 18 2,-4-27-5,-1-15 2,-8 22-6,11-1 1,2-2 4,-5 3-4,3-6-6,-14 8-7,11-1 17,29-16-3,-41 19-3,-2-3 8,-2 1 11,0-1-28,8-50 3,-6 63-73,3-4 83,-2 4 30,4-10-33,4 12 0,-3-15 21,-2 1-20,2-3 0,-2 0 0,0-12 5,3 18 13,-3-3-9,17 0 0,-22-3-4,1-3-3,-2 3 27,-1 0-26,3-14 2,-2 17-16,0-3 20,1 6 22,-8-6-27,6 0-4,-1 3 16,1-1-18,0 11-2,0-14 2,-2-22 3,-7 27 30,2-2-36,-4-2 3,6 0 3,-4 2 8,4 4 24,-9-3-23,8-30 5,-5 33-3,-3 0 9,-1-6 1,-2 4 4,2 8 7,-2-11-30,0 2 33,2 2 21,-5-6-24,-1 1-3,0 0 34,7 0-38,-2-4-2,-5 4-4,4-5 2,-4 5-10,0 0 8,0 0 0,0 0-3,0 0 2,0 0 2,4 6-7,-4-6 0,0 0-36,0 0 37,6 4-3,-6-4 2,0 0-5,0 0 23,0 0-28,0 0 4,0 0-4,-6-14-1,6 14-18,0 0 17,0 0-1,0 0 0,0 0 2,0 0-14,0 0 14,0 0-8,2 13 10,-2-13-4,0 0 7,0 0-14,0 0 2,-2 5 25,2-5-25,0 0 9,0 0-10,0 0 3,0 0 22,0 0-26,0 0-4,0 0 6,0 0 4,0 0 6,0 0-2,2-36-14,-2 36-14,0 0 18,0 0 37,0 0-41,0 0 2,0 0-10,0 0 6,0 27 11,-2-25-8,2-2 5,0 0-2,0 0-2,0 0 3,0 0-2,0 0-1,0 0 12,0 0-10,0 0 6,0 0-9,0 0 2,0 0-19,0 0 24,0 0-1,0 0-14,0 0 16,0 0 13,0 0-15,0 0-2,0 0-12,0 0-5,-2 5-11,2-5-21,-1-16-27,1 16 0,0 0-75,-4 13-47,4-13-40,0 0-174,0 0-445,0 0 196</inkml:trace>
  <inkml:trace contextRef="#ctx0" brushRef="#br0" timeOffset="1059.2539">18002 6024 93,'-3'8'149,"3"-8"7,7 1-17,3 0-5,4 1-9,8-6-13,1 10 4,17 2 0,36-8 2,-37 11-5,3-3 4,1 1 18,30 1-41,-3-23-7,-1 23-18,-21-2 14,28 4 3,-4-3-42,-3-14-5,-1 16 2,-19-7-14,0 4 6,20-8-11,-26-17-5,-3 24 10,7-3-11,28-3-1,-45-1-2,-4-3-1,2 3 2,2 0-6,12 20 6,-16-20-13,1-4 8,17-4-18,-19 5 25,1 1 4,-1-1-25,-4 3 20,6 5 29,-2-5-30,-2-2-9,-2 2 21,0-3-15,20 8 0,-25-5-3,-4-9-1,-2 13-5,-3-4 5,14-4 3,-14 8-6,-3-2 6,-1-1-13,-3-1 19,7-1 5,-7 1-12,0 0 23,9 5-3,-9-5-6,1 4-3,-1-4-20,0 0 20,0 0 10,0 0-13,0 0-5,0 0 32,0 0-38,6 9 2,-6-9 1,0 0 0,0 0-8,0 0 7,0 0 4,0 0 0,0 0 4,0 0 3,0 0-4,0 0-1,0 0-10,0 0 14,4-7 26,-4 7-30,0 0 3,0 0 22,0 0-22,0 7 7,0-7-2,-3-36-6,2 41-10,1-5 15,0 0-3,0 0 2,0 0-6,-7 11 1,7-11 2,11 5-1,-11-5-11,0 0 13,0 0 9,0 0-21,0 0-1,0 0-40,0 0 34,0 0-12,0 0-11,0 0-7,0 0 37,0 0-83,-4 23-25,4-23-32,0 0-26,-9-21-10,9 21-273,-7-4-477,-1 1 211</inkml:trace>
  <inkml:trace contextRef="#ctx1" brushRef="#br0">5904 11906,'24'0,"869"124,-446-99,222-25,125-99,0-124,-99 24,-150 26,-49-1,-198 75,-75 24,-24 1,-75 24,-50 50,1-25,-26 1,-24 24,0 0,24-25,1 25,0 0,-26 0,26 0,0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29T10:26:00.451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2684 9054 1,'2'-3'138,"-4"-5"4,1 4 3,-5-5-52,6 5 49,0 4-1,0 0-25,0 0-9,0 0 2,2-5-21,-2 5-3,0 0 11,0 0-31,0 0-6,0 0-4,-2-22 4,2 23-1,0-1 0,0 0 12,0 0-5,0 0 7,0 0 13,0 0-2,2-8 8,-2 8 5,0 0 3,0 0 17,0 0-16,0 0-12,0 0-40,0 0 31,0 0 16,0 0-30,-2 15 6,2-15-25,0 0 24,0 0 29,0 0-39,0 0-4,0 0 63,0 0-68,0 0 9,0 0-11,0 0-5,0 0 54,0 0-53,0 0-14,0 0 11,0 0-5,0 0-12,0 0 3,-7-8 12,7 8-40,0 0 25,0 0-19,0 0 6,0 11 8,0-11-42,0 0 32,0 0 1,0 0-1,0 0-3,0 0 42,0 0-50,1 14 5,-1-14 3,0 0-5,0 0 38,0 0-49,0 0 9,0 0-18,0 0 8,0 0-43,0 0 47,0 0-2,0 0-8,3 2 16,-3 3 35,2 3-41,-1-4-10,1 9-42,2-5 57,-1 22 38,2-13-45,1 17 4,-1-15 41,1 6-53,-2 9 10,2-6 9,-2-15 5,3 21-16,0-1-15,0 12 19,-1-16 4,2 3-6,-5 0 10,7 2-7,3-10 0,-6 13-4,-2 9 17,1-14-41,-2 3 38,9 48-11,-8-59-37,0 2 47,-2 6 60,2-8-70,2 25 4,-1-21 30,-2 1-33,3 54 12,-1-59-8,-2-14-6,-1 9-12,4 6 15,-6 24 3,5-24-1,1 1 7,-13 3 54,13-2-59,6 6-6,-7-6-5,2 2 9,-5-4 5,1 2-13,5 7 3,-4-9-15,1 2 34,0 2 52,1-2-79,-2-2-3,4 4-30,-2 5 46,4 11 15,-3-20-24,-2-11 15,-2 15-48,6-1 42,-3 24 3,3-30 2,-3-5-9,-7 2 4,10 8 0,7 4-4,-6-8 4,-1-1 4,-7 5 68,8-4-75,2-9-8,-3 10-31,1-3 39,-7-2 35,7 4-41,-2-10-3,1 11 9,1 0-2,-4 10-2,0-19 3,0-5-2,0 8-14,3 3 11,-1 13 5,-1-16 2,-1-10-2,-6 9-14,11 5 18,2-19-7,-6 22-6,2-4 24,0 7 32,0-3-54,1 2 13,-1-6-23,0 4 30,2-2 54,-3-7-81,5 8 17,-3-1-25,3-2 23,-6 9 21,5-8-22,2 3-3,-3-2-5,2 1 11,-5 5-5,3-15 4,1-1-12,1 7 81,-1-1-74,2 5-7,1-6 11,-5-4-11,2 7 24,4-3-21,1 5 3,0-7-6,1-1 0,-7-3 57,9 7-51,2-4-3,-3 0-3,1 2 2,0 2 79,5-3-82,-1 4 0,0-4 38,10 7-38,-15 3 7,8-16-4,-1 0 0,10 7 9,-11-5-8,-2-5 4,13 14-2,-12-21 2,13 20 28,-12-6-28,10-1 5,2 3-11,-10-5 6,9 4 9,1-4-11,0-4-7,3 10-7,-2-7 12,-12 2 44,17 3-40,-2-5 3,-1-1-26,0 1 30,-6 16 38,7-24-52,-1-1 11,0 11 36,-2 0-43,5-7 2,-2 4 6,1-18-1,3 18-34,-1 2 33,23 12-3,-29-18 4,6-1 4,-4 2 35,4 1-43,24 22-6,-27-27-1,2 0 14,-2 1 16,5 0-23,-1-6 5,5 9-11,-3 5 6,-4 5 7,23-15-1,-19 14-1,1-15 8,1 2-10,23 10 12,-30-12-24,4-12 12,0 15 16,20 1-10,2 7 2,-27-11-1,4 2 0,-3 2 42,28 0-55,-22 3 9,0-6-4,-1 2-4,22-1 31,-22 5-31,2-6 7,-1 3-9,23 1 14,-3 11-12,-24-17-6,1 12 10,5-13 38,17 4-41,-18 3 2,-3-5-2,-2-12 3,0 19-15,4-6 22,15 23 3,-19-28-5,3 4 2,0-3-7,21 6 11,-20 8 1,-4-14-14,3 1 7,21-1-1,-29 2-16,4 12 19,-1-12-22,2 3 25,-3 1-10,2-6 2,1 29 18,0-35-38,-2 4 23,-2 19 17,4-20-16,-1-2-4,-3 8-8,1 0 10,-6 17 1,6-24 4,0-3-2,-17 12 1,20 1-4,-2 6 5,-5-14 4,0 6-6,4 6-10,-13-7 11,11-32 10,-3 44-18,-7-7 10,0-2 35,8 6-51,-8-15 3,9 12-20,-11-3 25,-2 9 22,13-9-24,-9 2 6,-2-6 50,11 1-58,-2 0-2,-10 0 3,2-11-13,0 15 38,11-4-25,0-12-1,-11 14 6,-1 0-4,12 3-1,-13-2 6,15 14 1,-18-20-5,1 3 7,-2-4-39,5 3 36,-3 0-3,-2 1-16,-1 1 21,1 4 47,-2-9-51,1-3 0,0 5-6,-1 4 10,-3 7 6,5-14-10,-1-12 4,-1 17 57,0-2-66,-7-1-6,10-3 8,-1 3-14,-9 2 33,7-1-14,3 7 2,-1-9-4,-2 1 10,3 2 2,-3-6-16,1 7 2,1-2-12,-2-2 17,2 3-13,-2-2 9,1-2 6,1-1 27,-1 4-29,-6 13-1,4-17 0,2-5-3,-1 8-28,-6 2 31,0 10 3,3-11 4,-1-8 0,-4 8 7,2-1-25,2 7 21,-4-8-9,0 0-1,-1 1-37,3 1 45,7-1 6,-5 0-19,-3-1 14,1 1 14,1-1-13,-1 6 4,2-4-37,-1-1 23,3 13 77,1-17-67,0-8 0,-4 13 42,4 2-52,-8-5 7,9 2-8,2-4 1,-7 7-34,7 0 46,6 10-15,-13-12 6,6-1 7,-2 2 67,5-3-62,12 9-10,-13-10-2,1 1 0,3 3 60,2-1-64,-2-8 12,2 8-41,-1 2 33,-5 9 58,14-16-59,-8-5 5,-2 12 37,2 1-48,9 13 10,-11-19-12,-1-7 5,-2 12 43,5 0-49,13-20-8,-18 25 14,1-3-16,-9-1 19,10 2-13,-1-6 9,1 3-15,-2 3 14,21-3 73,-23 2-84,-1-5 8,3 5-33,-1-1 38,-3 6 44,6-7-50,-1-10 6,0 12-5,1 1-4,-2-2 9,1 3 0,1-9-3,-5 10-27,2-5 29,-1-5-4,3 7 9,-2-2 7,-3 3 38,3-1-46,5 8 6,-4-10-13,-1-2 10,-8 0 8,10 1-10,-1-9 0,-3 13-12,0-3 4,-11 2 13,12-7-6,-6 5 7,4-2 40,-6-1-53,-2 18 10,5-22 13,4-14-21,-10 20 30,2-2-36,9-1 8,-8 3-11,-1-7 6,1 5-20,0 3 23,2 0 1,-1-3 4,0-1-15,8 1 62,-11 2-64,2-8 10,1 7-9,-2-1 1,-1 0-3,4-1 17,-2 1-5,8-1-14,-4-1 16,8 12 53,-12-11-59,1 1 2,-2 1-9,0-5 4,16 1 0,-17 4 13,1-8 0,-5 8 24,8 1-21,10-4-2,-13 4-3,0-2-12,0 1 18,-5 2 4,5-7-28,-3 7 6,-2 0 6,5 0 36,-7 0-28,-3 0-13,-4 0 30,13 0-26,-5 7 7,-8-7 2,9-14-15,-8 14 10,-1 0 3,8 4 0,-8-4 3,3-6-6,-3 6-16,0 0 31,0 0-7,0 0 5,0 0 1,0 0 5,0 0 3,0 0 1,0 0-8,0 0-1,0 0 18,-7-10-29,7 10 4,-19-6 21,6-2-25,6 12-4,-14-17-5,-3-6-3,4 7 61,-3 2-53,1 4-12,-3-5-11,1-8 22,-2 12-69,2 0 70,7 7-2,-4-7-1,-3-3 8,12 7 23,-5 2-21,8-2 7,-2 1-17,3 1 9,-2-1 1,6-1-2,-1-6 11,5 9-40,-5-1 39,5 1 4,0 0-22,0 0-2,19 8 73,3-6-73,18 10 17,-16-5-6,16-5-9,-13 6 44,16 2-49,5 12-1,-10-16 7,-8-1-5,-5 3 56,5-1-51,9 22-13,-25-28 1,-3 0 7,1 0 7,-6 1-5,0 4-18,-1-1-41,-1 0 55,0 4 74,-3-2-79,-1-4 4,-2 16-35,-3-3 59,0 36 0,-4-29 21,-3 0 7,-12 16 15,10-9 10,-1-3 6,0 4-13,-5 8-1,5-8-44,2-4 36,7-10-12,-5 10-38,-1 2 34,1-3-71,3 3 80,-4 15-6,4-27-66,1-6 69,-4 11 10,7-16-23,-2 0 0,5 0-28,-2-1 29,0 11-6,-1-12 2,4-4-3,-6 0-24,6 0 16,-2 7-7,2-7-8,0 0-22,-7 6-53,7-6 18,0 0-41,0 0-69,0 0-52,0 0-52,-5-16-110,0 14-274,5 2-713,-9-13 316</inkml:trace>
  <inkml:trace contextRef="#ctx0" brushRef="#br0" timeOffset="1642.795">4263 13289 137,'0'-12'152,"0"11"8,0 1-30,-7 25-6,-10 27-1,-12 25-12,-8 3-24,6 0 13,3 20-16,-3-22-14,-6 3 4,4-4 4,-3-4-19,8-25-8,-11 23-38,13-28 30,-6 31 2,9-51-2,9-3-6,3-11-55,1-1 61,-5-3 13,9-1 12,3-7 6,-4 2-31,7-5 37,1-19-7,2 8-9,7-12-10,-6-6-18,16-9 10,1 2-8,3 2-7,-7 11-2,4 3 12,-1 3-20,-4 23 2,3-15-33,1 6 25,-6 9 12,1-2-18,2 2 7,3 7 3,-2 7-7,-2 15 2,2-12-2,-6-8-8,7 13 22,-2-2-21,0 9-1,1-9 1,-1-3-2,-7-2-17,10 2 7,1-2-9,-4-4-16,-5-6-1,11-1 10,-10-4-26,1 3-11,-4-8 15,2 0-20,1-5 17,-2 1 0,-4 2 5,6-3 16,-6 0-8,-6 8 21,7-10-5,0 3 18,-3 1-14,0 1 19,3 1 1,-1 1 2,3-17 2,-4 18 38,1 2-35,-2 3 7,4-7 4,4-2 10,-5-1 15,10-1-13,5-11-5,-9 13 7,3-9-5,-4 3 11,3-4-3,1 0-3,-1-2-22,-2 1 41,-6 4-5,4-9-1,-6 8 6,-1 0 3,-2 4 17,0 8 7,-2-9-3,-2 4-15,-2 2-30,1 2 20,2 5-5,-16 5-7,8-7-3,-14 13 18,5 6-37,6 7 1,-9-2-7,6-1-1,0 7 9,4-4-16,4 22-4,2-22-11,0 3 6,0-3-4,12 3 8,-1 1 0,4-13-22,9 4 29,10 6 63,-8-17-75,1 3 8,2-11 14,3-7-17,13 2 1,-17-10 3,11-16-7,-1 4 36,-3-6-40,-10 18 2,0-14-3,2-15-2,-15 13-7,11-13 18,0 25 1,-9-35-3,-6 4-5,-1 5-2,-3 12 37,0 20 22,0-14 20,0 3 1,3 13 7,-6 2-26,3-18 3,-3 25-65,3 2 48,0 0 32,-12 26-52,3 8 11,-2-3 25,-3 25-46,0 38 8,1-43-21,-2-8 5,-5 38 37,3-3-35,2 13 2,3-46 1,1 3 2,-6-1-56,10 2 61,3-3-3,-2 0 1,1 0 3,-5 0-31,10-15 20,1 4 3,1-4-22,-2-7 12,5-3-8,-2-4 12,1-3-15,2-5-9,-2-1 26,-4 2 43,11-6-41,-1 4 3,4-15-25,-1-2 6,8-6 1,-4-6-2,1-28-14,-5 18 11,-3 0-20,4-51 0,-1 48 6,-8 2-2,-2 1 15,4-1-13,-1 18-6,-3-23 11,-2 3 1,0 1-2,-5 2 9,0 13 3,-5-5-30,2 6 45,2 8 11,1-1-19,-4-6-6,3 8 33,2 3-27,-3 5 4,5-8-7,-3-10 3,4 15-4,0-1 3,3 3-4,-3 1 1,15-26 3,-4 18-14,12-6 11,1 2-2,8-14 3,3-3-2,-13 10-27,10-8 35,5 7 0,-8-14-21,0 1 28,-6-4-5,1-1 0,-5 10 1,-4 1-15,-1-1 19,-7 10 19,-1 2 19,-1 10 14,0-6 14,-2 4-19,1 10 12,-3-7-33,-1 1 9,0 4 21,0 0-49,-10 24-1,5-10 10,-3 4-17,-4 13 18,-1 19-4,3 4-22,2-21 6,-1 4-1,3-3 27,1-2-25,5-4 4,-1 1-11,4 0-3,-6-9 25,9 4-44,0-4-24,3-6 8,-2-2-49,4 0-27,-2-7-49,2 7-36,-1-14-19,5-4-92,-2 7-206,-2-14-563,3-18 249</inkml:trace>
  <inkml:trace contextRef="#ctx0" brushRef="#br0" timeOffset="1808.913">5380 13890 153,'-4'-2'263,"1"-3"26,2 1-20,-2 0-10,3 4-18,0 0-19,-6-7 0,6 7-53,0 0-10,13-10 40,-2 3-63,3 10 0,12-17-15,10-14-14,-1 12-37,-5 10 23,-3-5-16,14-2-23,-2-6-26,-9 14-30,16-2-46,-8 6-28,3-4-42,-2 4-56,1-4 6,-12 7-280,14-6-483,-15 4 214</inkml:trace>
  <inkml:trace contextRef="#ctx0" brushRef="#br0" timeOffset="2334.6633">7327 14072 236,'-5'1'203,"0"9"-9,-1-12 0,2 2-35,1 10-14,0-11-19,3 1-9,0 0-2,0 0-18,0 0 0,0 0 24,19 1 9,0 4-32,10 4 32,13-6-3,1 6-14,5-7-6,24 4 14,3-1-25,4-7-18,-2 8 0,3-6 10,1 8-13,3-8-7,3-25 9,4 31-12,0-6 2,6 24-4,-11-34-9,-4 6-7,-4 0-17,-4 3 11,-3 10-6,-23-16 0,1-8-10,-1 8 81,-2 4-89,-1-11-5,-7 12 0,-8-3-5,-10 0-4,-4 1 10,1 1 0,-8-1-26,-2-2 26,-3-1 6,0-2-19,-4 0-5,-4-7-25,-3-1 22,-6 10 40,-4-11-43,-1 4 5,-3-5 27,1 0-33,5 16 1,-5-15 7,3-4-6,2 11 26,9 6-24,-5-4-10,7 5-1,2 3-1,2 1-29,0 0 36,14-3-3,0 14 1,5 6 8,4 0 26,-1 4-28,0 1 1,-3 2 1,-1 0-9,-1 2-7,-5-1 22,-6-13-5,1 14 1,-4 3 6,-6 3-7,0-13 6,-2-11-8,-8 16-10,3-5 7,0 15-22,-1-21-11,1-2-22,-4 1-32,3-2-26,4 5-37,-4-10-43,3-1-45,0-1-182,2-1-467,6-2 207</inkml:trace>
  <inkml:trace contextRef="#ctx0" brushRef="#br0" timeOffset="3036.8754">9644 13895 179,'-6'10'177,"-2"12"30,-5 6-3,0 4-12,-9 10-7,2 1 29,3-13-33,-10 47 10,7-50-15,5-4-13,2-4 40,1 3-71,2-10 9,-1 8-14,1-10-2,1 2-31,5-1 15,0-5-2,-2 3 12,2-4 9,0-1 66,3-1-68,1-3-13,-6 0-6,6 0 0,-9-7-71,6-5 46,-2-13-6,2 4-38,3-8 28,3-4-17,5-23 4,8-37-2,-1 41 19,15-24-48,11-2-1,-19 30 2,11-33 4,-14 48-55,2 10 48,8-12-12,-10 21 11,1 3-17,-6 3-37,0 5 37,8 1 18,-10 2-36,-3 4 21,0-1-4,-3 6-5,0-1 5,-5 7-41,-4 8 18,-8 11 46,-3-5-60,-9 20-17,-2-15-38,1 4 1,-8-1-9,3-2-25,8-20-13,-7 14-26,7-7 34,6-3 12,2-7 4,6-10 15,-2 5 7,2-3 10,3 3 7,0-5 8,4-2 9,-5 3-22,5-3 38,11 7 9,-11-7 13,9 4 4,5-2 21,-6 2-17,5 11 2,0-7 11,0 0 16,7 7 15,-2-3-18,2 7 2,1-7-7,-2-2 5,15 21-1,-15-23 1,-4-7-8,1 5 3,6 0 3,1 4 1,2-7-5,-3-3 2,-7 0 0,10-2-13,-8 1 4,7-6-7,-10 0 2,0-1-26,6-6 27,4-10 2,-9 7-4,1-4 4,2-1-7,-9-2 9,-2 8 4,0 0 25,-5-2 39,0 6 48,1-1-30,-2 4-6,2 3-23,-2 1 11,-1 5 9,0 0-22,0 0-23,0 0 64,0 0-84,-17 29 20,13-20-15,1-6 9,-5 10 79,6 4-104,-3 7 0,5-7 4,1 0 3,2 2 26,3-2-37,6-4 16,-3 3-15,2-4 1,0 0-21,13 2 26,0 0 10,2-7-13,-3-1-31,0 2-23,1-7-64,-1 5-56,-1-13-24,2 1-117,-8 11-208,7-22-564,1-2 250</inkml:trace>
  <inkml:trace contextRef="#ctx0" brushRef="#br0" timeOffset="3176.083">10403 13716 174,'-16'-17'223,"5"2"-6,-7 3-14,8 6-9,4 8-23,2-7-24,-2 2-16,6 3-18,0 0-22,-8 17-29,8-17-2,0 0-70,7 41-50,4-31-66,2 9-139,-3-4-288,1 12 128</inkml:trace>
  <inkml:trace contextRef="#ctx0" brushRef="#br0" timeOffset="3667.7671">10431 14142 79,'6'-17'250,"-1"0"-16,-1-7 1,6-1 42,-8 1-63,-2 0 10,0 9 35,-3-2-56,0 1-10,-1 8-19,0-1-13,-2 1-68,0 3 33,-3 16-19,9-11-11,-17-10-12,1 14 12,6 2-26,6 8-11,-7-1 0,1-2-19,2 3-19,3 2 14,3 15-5,0-17-15,2-2 2,4 4-33,-1-5 33,1-2-6,2 1-13,4 0 15,1 2 36,-4-7-40,0 4 3,3-6 24,-4-3-26,4 3 2,-3-6 8,-7 3 17,14-4 30,-7-2-26,1 7 18,-2-10-10,4-15 20,-7 17-6,2 2 24,8-5-16,-10 6 12,-3 4-5,2-2-68,-2 2 43,0 0 4,0 0-15,0 0 8,6 12-42,-6-1 22,-1-5 6,-4 26 23,-4 12-37,-2 7 44,3-19-32,0 24 9,-2-25 23,2 6-18,-5 59 16,-1-62-7,1-2 5,-7 14 34,5-3-4,3 3-8,-1-21-7,1-3-2,-2 4-23,0 0 23,-8 21-4,-5-16-1,4-9-4,1-3-11,2-1 1,0 6-5,6-18-22,1 5 10,1-5-19,6 0 20,-4 3-3,5-9-16,-1 0 16,-1 2-1,2-10-41,5 8-33,-8-13-102,7-14-4,5 2-55,9-20-69,4 3-53,-2-11-67,27-12-25,2-3-320,-14 30-794,4-1 352</inkml:trace>
  <inkml:trace contextRef="#ctx0" brushRef="#br0" timeOffset="4246.1307">10749 13975 123,'15'-41'285,"3"-17"2,-8 37-29,-5 5 34,2 7 69,-1-5-78,-3 6-24,0 2-51,-2 0 3,-1 6-20,0 0-20,0 0-10,0 0-11,-1 29-24,-4 19-17,-6-2 5,-3 1-6,-4 3-12,4-4 2,-2-17-8,5 20-20,-2-4 4,10-13-38,-7-5 18,2-1-6,1-1-41,3-9 43,-5-3-7,7 0-6,-1-9 1,1 6 32,-1-3-52,13 18 27,-14-24-13,3 5 12,1-6 33,0 0-13,0 0 3,0 0 1,8-43-5,5 25 2,9-9-25,4 12-3,6-25-6,-2 5 0,-13 11-46,5 4 40,6 8-3,-9-5 2,-7 6-4,2 3 10,-7 5-24,0 3 0,-1-5 0,-6 5-7,7-1 25,-7 1-34,7 2 4,-3 7-39,-2 1 48,-2 14-8,3-12 7,-3-4-8,2 4 41,0 5-34,3 12 3,-2-19-6,-1-2-21,-2-2 19,3 4-35,8 4 6,-8-9-17,2 0 5,-3-2 2,6-1 4,2-4 16,-2-1-36,5 1 31,-2-4-35,8-8 20,-1-1 10,2-5-53,-2-6 43,3 10 57,2-23-73,-5 10 10,3-17-19,-1 0 27,-6 20 1,3-26 12,8-32 12,-19 52 31,2 8-19,-1-1 16,-5 11 13,-1 4-3,-2 3-20,1 2 32,2 1 0,-2 4-9,0 0-9,0 0-23,0 0 19,-16 22-6,2 2 15,-1 5-4,1 0 26,0 1-32,2-3-18,3 1 20,0 3-14,8 5 19,-3-4-13,1 20 7,3-29-69,2-6 69,-1 2-16,3 0-21,1-9-9,-1 5-56,4-1 19,1 1 3,-1-8-30,-4-1-20,1-3-35,3-2-29,5-7-60,-3 2-61,-2-2-240,-4-3-589,7-5 260</inkml:trace>
  <inkml:trace contextRef="#ctx0" brushRef="#br0" timeOffset="4465.8863">11414 13929 73,'0'0'324,"-4"-2"-3,4 2-16,0 0-19,-10-8-16,10 8-36,0 0-17,25-5-9,-3 0-14,-8 0-65,11-2 29,2 2-17,-2-2-20,-2 1 0,6-2-25,-5 5 3,-3-1-15,-4 1 10,-3 1-17,9 4-20,-15-5-11,-1 6-13,-7-3 26,9-3-86,-9 11-20,0-8-40,0 0-35,0 0-13,0 0-60,0 0-39,0 0-53,-23 2-149,5 2-472,-5 8 209</inkml:trace>
  <inkml:trace contextRef="#ctx0" brushRef="#br0" timeOffset="6036.8888">3366 15937 37,'0'0'132,"0"0"-1,0 0-4,0 0-7,0 0-1,0 0-22,0 0 9,0 0 13,0 0-18,0 0 14,0 0-4,6-12-10,-4 7-5,-2 5-18,3-12-4,-2 2-32,-2-1 21,1 5-7,0-8-39,-4-3 41,1 5-2,0-7-6,1 5-4,-3-4-7,1-4 0,0 18 7,0-21-11,-1-9-2,1 18 15,0 7-12,-6 10 2,7-13-8,-4 0-2,0 3-6,3 5 0,-5 1-3,1-2-6,-5-2 5,-6 7 3,-2 7-14,-2-6 3,0 14-3,3 6 1,-2-1-3,-7 14-4,0 52-4,7-65 5,6-2-5,-5 2 17,13 2-21,7 8 3,-4-14-5,2 3 4,-1-1 31,8-2-31,5 5-1,-2-6-6,2-3 13,2 0 3,8-2-8,2 3 15,2-11-44,-1-5 39,1 2-8,1-7 12,3 17-3,-2-26-4,-1-1 1,-4 7 13,2-13-14,-1 10 1,-4-11 1,-3-2 29,-5 18-2,2-23-5,-7 17-9,3-19-42,-2-2 49,-4 20 1,2-23-12,-3-19 12,0 35-24,-4 8 24,-2 6 13,3 0-3,-1-10-5,-4 17 8,3 4-23,-8 8 3,2 2-3,0 2 0,-6 10 11,7 6-6,-1-7-3,5 7-3,2 6 8,3-3-32,-1 0 14,9-4 9,-2-2 1,1-2 4,0-7-19,6 1 12,10-5 11,-5 1-40,1-4 39,6-6-1,0-1-11,2 6-14,-1-12-46,0-2 10,-1-7-60,13-7 4,-8 5-29,-5-3-44,3-2 12,-2 1-38,9-11 18,-10 11-6,7-15 7,-7-4 7,-1 10 24,1-15 14,-3-6 19,1 5 39,-5-4-1,-10 23 39,13-32 21,-7 25 16,1-27 8,0 5 38,-3 23 25,-1-17 34,-4-13 30,-4 41 9,1 2 10,-2 13 2,1-5-15,-2-5-17,0 10 5,0 2-38,0-11-9,0 11-11,-6 25 0,-2 9 21,-2 12-16,-3 47-13,2-55 7,4-3-10,-10 12 4,9 4-9,-2 2-2,1-19-10,2 2-5,0-4 76,-1-1-59,1 1-5,0-3-7,1-3 8,-2-2 35,2-7-53,3 20 11,-1-30-42,3-2 29,-1 0-10,-1 1 10,2 21 13,0-25 55,1-2-31,-3 6-1,3-6 2,0 0 7,3-22 15,1 7-43,-3 7 0,12-14-11,1-3-13,1-2 1,1-2-2,-2 29 0,7-27 2,-4 3-3,1 3 4,1 0-13,-1 8-9,0 0 5,-1-4-17,-4 11 43,-5 5-30,2 1-19,-3 0 9,-7 0-5,17 6-4,-10-2-2,2 18 7,-4-15 3,0 0 1,-4 3 28,-1 5-21,0-1-4,-8 2 14,-2 5-21,2-4-54,-11 4 36,-2-2-5,1 1-1,-1-4-8,-3-1-14,1 1 20,1 2-1,-1-8-43,-1-4 53,0 0 4,10-4-13,4 0 19,1-4 44,-1 2-52,4 2 47,-2-6-48,8 4-2,-10-1 41,7-4-53,3 5-12,-3-4 5,5-13-19,0 12-13,4 0-32,-2 1-31,5-4-26,-1-6-54,1 6-85,3 1-198,-5-2-542,9 4 240</inkml:trace>
  <inkml:trace contextRef="#ctx0" brushRef="#br0" timeOffset="6944.3117">4646 15888 154,'3'-6'243,"2"-2"5,-3 6 2,2-5-12,-2-13-12,-1 11 22,2 1-42,-2 4-9,1-5-9,-1-28-4,-2 26 1,1 2-21,1 5-22,-4-9-5,1-11-7,-4 16 48,3-1-53,2 7 2,-1-6-20,-2-3-3,-2 6-21,-1-3-14,3 11 9,-9-7-19,-2 5-10,-6 4-16,1 3 5,-1 8-1,-3 1-15,4 0 12,-4 1-49,9 5 47,-1-6-21,1 6-6,9-6 19,-12 1-19,15-1 11,2 9-14,1-13-17,1-2 25,2 7 6,4-10 6,0-4-13,0 3-44,6 4 50,-2 15 9,3-26-15,0-5 5,2 5-40,-1-5 42,-5 12-9,11-21 8,-1-6 4,-5 5 14,-1 6-20,-1 0-12,3-14 9,-4-5-12,-3 4-24,2 2 39,0 15 3,-4-21-4,-1 5-10,-5 7 9,2 7 3,7 5 10,-10-6-5,0 3 7,4 0 16,-4 7-33,0-8-15,0 8 5,0 0 11,0 0 14,-7 16-29,3 0 15,1-2-29,-1 4 10,0 12 20,2-12-10,5 13-11,1-15 40,3 1-36,6 8 19,-3-9-22,4 8 18,-1-11-5,5-2-4,-2 10-3,-1-16 2,9-13 11,-3 13 37,3 1-51,0 0-3,0-8 10,-3-6-20,0 1 3,2 2 21,4-4 6,-5 1-10,-2-6 9,-2-3 52,0-5-52,2 13-2,-3-16 2,-3-4 15,-4 3 55,-2 1-70,2 1-3,-3 0 12,-4 5 6,3 1-8,-5 0 7,-1-10-2,2 17-28,-4 2 23,-10 0 37,9 3-50,-3 6 3,6 0 29,-14 4-32,-2 13 16,4-5-27,-5 13 8,1-8-38,2 1 33,-4 25 0,8-26 4,5-11-14,-3 7 20,7 3-4,-2 33-2,6-38-7,-2-10 0,2 8-15,2 0 13,10 13-8,-8-19 12,1-3-15,1-2-61,4 2 72,8-5-9,-9-2-8,1-1-10,-6-2 39,6 3-19,0 2-9,-4-5-43,-2 3 54,-1 1 63,1 1-62,-3-10-8,-1 13-10,-3 2 8,0 0-22,0 0 37,0 0 5,10 12-25,-9-2 20,0 16-9,-1-17 3,4 16 7,-3-18 44,-1-1-56,7 13 36,-3-14-34,2 6 14,-2-7-65,3-3 59,11 52 12,-8-56-17,-1-6-4,-4 4 0,2 1-16,-4 13-15,-3-9-9,13-24-2,-9 18 14,2 0-63,-6 6-20,8-2-24,-5-6-19,-3 1-41,2 2-7,2 1-15,-4 4-28,0 0-7,0 0-179,0 0-484,-22 9 214</inkml:trace>
  <inkml:trace contextRef="#ctx0" brushRef="#br0" timeOffset="7357.0685">2766 16439 227,'-13'-8'310,"6"1"-35,0 14-26,7-7-29,-3-8-23,3 8-6,19-3-27,3-1-1,8 4 3,12-6 8,28 5 30,5 8-50,-9 17 15,20-28-11,7-12 5,-4 19 3,14 2-11,-19 8-19,36-5 23,4-7-16,0 5-27,-4 3 17,9 43-14,-9-61-11,5 9 5,1-2-25,-7 4 9,8 1-15,-14-2-12,-2 2 9,6 2-54,-14 7 43,-10-33-13,-7 30-26,-7 4 24,-1-2-3,-27-6-10,-6 8 1,0-15-27,-15 2 12,-5 8 0,-2-10-28,-6 14-3,-6-12 24,-4-2-33,-6 9 10,-1-7-49,0 0-40,-14-17-17,-7 15-65,-17 21-41,-4-26-23,-26 17-28,-1-20-87,-5 7 40,-8 16-25,-4-18-197,0-14-578,-7 25 255</inkml:trace>
  <inkml:trace contextRef="#ctx0" brushRef="#br0" timeOffset="7765.8486">2767 16847 3029,'-45'5'86,"4"-8"-85,16 0 60,13 13-29,1-12-33,6 2 14,2 0-27,3 0 22,32-14 9,8 14-10,9-3 40,34 0 18,-1 6-4,9-3 26,8-4-2,11 9 29,-2 3 45,6-5-55,5 17 7,8-25 18,-1-5-33,4 22 14,4-21-11,1 12-2,2 1 15,-1-2-24,-12 65 5,10-82-13,-3-17-2,-6 40 6,-1-4-16,-1 20-1,-12-24-7,-9-28-3,-7 42-14,-3 5 5,-19 7 3,5-21-24,-8-5 6,-25 9-21,0-6 23,0 12-3,-18-12-9,-3-1 4,0-1-16,-9 0 13,0 3-6,-5-3-37,-2 1 44,-8-2 40,8 3-51,2 47-1,-6-61 22,-4 11-15,0 0 10,10-8-18,-7 25 0,-3-17 26,0 0-29,8 7 11,-8-7-12,0 0-6,0 0 14,0 0-8,0 0-5,0 0-11,-12-50-21,3 47 8,2 3-79,-3 12-19,10-12-50,-18-12-16,5 5-41,3 4-44,3-4-39,-1 0-44,1 0-67,4 1-226,-4 1-701,7 5 310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29T10:26:46.845"/>
    </inkml:context>
    <inkml:brush xml:id="br0">
      <inkml:brushProperty name="width" value="0.05292" units="cm"/>
      <inkml:brushProperty name="height" value="0.05292" units="cm"/>
      <inkml:brushProperty name="color" value="#7030A0"/>
    </inkml:brush>
    <inkml:context xml:id="ctx1">
      <inkml:inkSource xml:id="inkSrc1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1" timeString="2022-03-29T10:26:48.710"/>
    </inkml:context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10368 3572</inkml:trace>
  <inkml:trace contextRef="#ctx1" brushRef="#br0">4449 923 4911,'3'0'61,"1"-2"-52,-1-1 13,-3-1 12,3 4-88,-3 2 103,0-2-33,3-16-1,-3 18 4,0-2 22,0 0-32,-5-59 12,5 59-21,0 0 6,2 52 13,-2-52-25,0 0-11,0 0-96,-2 8 74,2 50-15,0-71-2,0-33-20,0 46 63,0 1-95,-10 15-13,10-16-16,0 0-27,2-25-31,-2 25-13,0 0-41,0 0-4,5-109-31,-5 141-2,0-32-181,3 68-505,-1-59 224</inkml:trace>
  <inkml:trace contextRef="#ctx1" brushRef="#br0" timeOffset="6125.8576">9669 3921 3245,'-18'-43'-10,"9"49"-69,6-1 78,8-1-4,-2-1-2,2 0 17,8 2-32,-3-5 50,7-4-13,5 10-11,4-2 42,12 17-2,-15-21-7,8-36-2,-4 50 21,-1-2-27,10 8-3,-9-8-3,18-102-13,-20 124 113,-3-10-110,16-28-10,-15 28 11,0-8-16,5 1-7,-5-4-15,2-13-6,-4 12-1,-2-6 17,2 5-25,-4-7 28,14-89 8,-9 112-49,-8-9 51,3 3 56,-3-13-57,0-7 0,6 7-13,-6-1 17,8 34-2,0-41 4,0-12-2,-1 17 24,2 0-27,-2-27-4,3 32 11,0-20-6,1 25 14,-1-4-10,6-49-11,-6 54 7,-1-2-1,6-3 28,-10-1-30,4-20 2,-6 18-38,6 2 48,-8-5 39,-1 0-49,0-4 5,3 4-2,-1-3 12,5 8 65,-4-10-66,2-6-4,2 12-7,1-2 5,-8 5 2,8-5-1,6-40-5,-9 44-42,-1 0 50,15-48 0,-17 54-1,-2-9-8,-2 7-14,3-4 26,2-33 0,1 42 0,-5-8-2,5 4 97,-6-6-95,19-125 1,-17 154-17,-3-14 23,-5-7 12,11 1-19,-5-26-4,6 26 0,-2-9 3,7 7 6,-8-8-7,6-5 1,0 6-21,-1-2 23,5 46 15,-5-57-13,7-41-1,-8 54 10,-3-4-6,2-5 3,5 5-1,4-38 1,-6 48 49,-1-10-54,6-10-3,-10 15 4,2-5-7,-6 2 27,10 2-26,24-147-14,-27 182 6,-5-20 53,0-3 9,3-1-39,18-94-9,-21 111-46,-3-14 55,-1-6-16,3-5 16,4 12-10,-7-14 6,1-2-4,2 22 4,-2-27-1,4-18-2,-1 20-5,-7 1 1,10-12 5,-3 13-6,20-102-1,-18 131-68,1-12 53,-2-15 15,8 11 8</inkml:trace>
  <inkml:trace contextRef="#ctx1" brushRef="#br0" timeOffset="6559.7683">12803 4241 5310,'0'-3'7,"4"3"-3,2 4 21,0-5-19,2-28 4,-1 34 45,1-4-52,0 8 27,2-6-26,1-3 8,-5 0 25,5 3-2,1-3 5,-1 0-24,-1 1 24,4-1 41,-4 0-51,2-8 3,-3 9 6,1-2-11,3 3 17,-2-3-19,5-22-6,-4 28-1,-3-5 6,4 8-8,-7-8 6,3-6-9,-5 7 35,-4-1-29,14-13-5,-8 15-1,-5-3-3,-1 1-25,6 7 28,2-10-2,-2 6 2,-6-3 0,10 4 5,-6-3-16,2-56 6,-2 68-18,-4-13 16,0 19-8,0-16 8,6-37 1,-6 34-2,0 0-4,5 30 16,-5-29-15,0-1 6,0 0-48,2 6 56,-4-23-5,2 17 3,0-27-3,0 27-6,0 0 8,0 0-2,0 0 4,0 0 1,0 29 98,0-24-110,5-36 1,-5 31-41,0 0 49,2 26 5,-2-26-15,0 3 3,0-3-31,0 0 29,-2 26 90,2-24-120,-2-59-20,2 57-34,0 0-17,0 0-36,0 0-33,0 0-57,0 0-70,0 0-117,-14 18-94,14-18-263,-5-6-828,5 6 367</inkml:trace>
  <inkml:trace contextRef="#ctx1" brushRef="#br0" timeOffset="13173.7234">1636 5707 70,'7'0'98,"-7"0"-13,0 0-14,0 0-2,0 0-6,4 2 4,-4-2 4,0 0-1,0 0-19,0 0 13,0 0-1,0 0 1,0 0 6,0 0 8,0 0-12,0 0 1,0 0-33,0 0 44,0 0 6,0 0-3,0 0 1,0 0 8,0 0-3,0 0-4,0 0-1,0 0-14,0 0 3,0 0-12,-1-12-4,1 6-11,0 0-1,-3-5-6,3 5 1,0 1-5,-4-6 1,1 2-5,0-2-5,-1 3-1,1-3-3,-1 3 3,-3 0-9,4 2 1,-4-2 1,2-1 4,-1 4-22,0-1 13,2 4-4,-3 2-6,0-2-2,-1 2 11,-1 3-9,1 4-1,-2-2-4,-7 9 2,4-2 3,-3 5 0,3 5-4,-3-5 2,-1 1-2,3-1-2,4-1 3,3 1 1,-3 0-3,2-4 1,0 3-5,2-2 2,2-2 4,1 0 0,-1 3 1,1-3 9,1 0-7,2-5-8,2 5 4,-1-2-1,0 0 0,1-3 4,-1 5-2,2-3-1,-1-2 2,3-1 0,-2-1 2,1 5-1,-1-6 1,1 1-3,6 10 6,-3-10-2,-4-3 3,6 3 3,-4-3-6,9 18 5,-5-16-1,-4-4-1,5 3-5,-6-1 6,8-2 4,-6 0-1,-6 0-3,13 1 0,-7 0-9,2-2 5,1 6-4,-5-4 2,4 2 10,-3-1-10,-5-2 4,8 5-10,-3 3 9,0 0 0,0 3-7,-3 0 6,2 2 3,-1 2 3,0 9 0,1-12-8,-4 5 8,0-5-15,0 1 11,0 5 0,-5-6 7,0-8-2,1 7 9,-6 3-6,5-5 3,-8 2 12,0-2-6,1-3 4,-8 1 0,3-1-5,-7-5 8,7 2-5,2-2-8,-6-2 9,5-2 4,1 3-7,-1-1 8,2-3-9,4 2 1,-1-8-2,3 9-13,-2-4-12,7 1-19,-3-3-34,-1-1-43,4-1-42,2-1-50,2 0-56,-1-1-129,3-10-410,4 5 181</inkml:trace>
  <inkml:trace contextRef="#ctx1" brushRef="#br0" timeOffset="14296.41">2126 5988 83,'0'0'153,"0"0"-9,0 0-4,-7 0-12,7 0-2,-7 0 0,3 2 11,4-2-11,-7-2 7,7 2-7,-6 2 4,6-2-5,-6 0-5,6 0-3,-5 0-9,5 0 0,0 0-2,-5 2-14,3 3-10,2-5 1,0 0-23,0 0-3,0 0-6,0 0-7,0 0-1,0 0 5,20-2 2,-12 4 2,1-4-6,3 6-17,-2-3 8,7-2-7,-3 2-4,-1-1-1,2-1 0,-5 1-4,3-4-4,-2 4-7,-1-2 7,4 2 12,-4 0-15,-3 0-4,-1-1 5,2-1-7,1 2 5,-1 0-6,-1-3 2,3 2 18,-2 0-19,8-3-3,-8 1-2,2 2 4,3-1-12,-5-2 8,0 6-3,-2-4-5,0 2 7,-2 0 8,1-1-9,-5 1 2,8 1-3,-8-1 1,4 4 3,-4-4-3,3-5-2,-3 5-10,0 0 13,0 0 2,4-1-4,-4 1-8,0 0-17,0 0 1,0 0-14,3-3-18,-3 3-5,0 0-15,0 0-21,0 0-36,0 0-28,0 0-47,0 0-32,0 0-130,0 0-400,-24 7 176</inkml:trace>
  <inkml:trace contextRef="#ctx1" brushRef="#br0" timeOffset="14606.7915">2136 6162 128,'-1'5'207,"-2"-2"-19,3-3-18,-6 1-16,6-1-10,0 6-15,0-6-12,-1 4-9,1-4-17,-3 2-8,3-2-6,0 0-1,3 5 3,4-2 2,-4-2-2,-3-1 4,14 0-14,-3 3 8,2 0 2,2-3-5,7 2 1,0-3 7,4 0-15,3-6-8,-7 4-2,1 1-12,2 0 1,-5 1-5,4 0-4,-10 0-1,-1-2-8,-2 3-15,-1-1-3,-2 2-13,-2-1-20,-2 0 1,5 0 2,-8-1-10,-1 1-8,4-2-13,-4 2 0,10 0-7,-10 0-13,0-4-18,0 4-50,3-7-46,-2 3-24,-2-2-108,1-3-344,-1 2 153</inkml:trace>
  <inkml:trace contextRef="#ctx1" brushRef="#br0" timeOffset="16018.1488">2336 5870 61,'-10'-13'207,"3"4"-2,3 1-7,-3 1 5,4 2-13,-1-3-16,1 6-16,0-3-13,3 5-18,0-3-13,0 3-12,-1-6-15,1 6-10,0 0-1,0 0-14,0 0-4,0 0 2,0 0-7,13 9-5,-9-6-2,0-3 2,5 4-8,3-1 3,2-3-5,-5 5 2,-1 2 3,2-1-10,4 2 2,3 2 2,-4-4-4,-2 0-7,10 1 1,-8-1 10,-5-2-12,6 3-5,-4-2 10,3 4 16,0-3-22,-4-6-2,1 6-6,0-1 6,7-2-7,-11 0 4,2-3 4,-3 5-4,0-4-1,6 3 1,-5-3 0,-2 0 0,5 2 30,-9-3-28,10 0 6,-10 0 1,4 2 1,-2-2-5,-2 0 8,0 0 2,0 0-8,0 0 9,0 0 6,0 0-9,0 0-6,0 0 2,4 6-3,1-3 4,-5-3-7,0 0 2,0 0 17,0 0-33,0 0 4,0 0-1,0 0-4,0 0-6,0 0 2,6 1 5,-6-1 0,0 0-3,0 0 15,0 0-21,0 0-2,0 0-2,0 0 8,0 0 21,0 0-13,0 0-13,0 0-14,0 0 14,0 0 8,0 0-2,0 0-10,0 0 26,0 0-23,0 0 10,0 0-9,0 0 0,0 0 7,0 0-6,5-10-4,-5 10 2,0 0 1,0 0 30,0 0-32,0 0 2,0 0 3,0 0-3,0 0 12,0 0-18,0 0 2,0 0-16,0 0 22,0 0-1,0 0 3,0 0-4,0 0 11,0 0-10,0 0-2,0 0-5,0 0-3,0 0-22,0 0 15,0 0 3,0 0-3,0 0 2,0 0-22,0 0 13,0 0-15,0 0-5,0 0-2,0 0 18,0 0-32,0 0-10,3 6-11,-3-6-7,8 5-2,-8-5-3,0 0-1,0 0-3,0 0-6,8-2 16,-8 2-8,0 0-1,0 0-25,5 2 49,-5-2 5,0 0 6,6 1 14,-6-1-5,0 0 21,4-5 8,-4 5 25,0 0-2,0 0 17,0 0 7,0 0-1,0 0 19,0 0-15,0 0-2,0 0 8,0 0-5,0 0-6,0 0 10,0 0-1,0 0-1,0 0 0,0 0-10,0 0 2,0 0 4,0 0-6,0 0-5,0 0-5,0 0 4,0 0-8,0 0-15,0 0 19,0 0 12,0 0-13,0 0-4,0 0 9,0 0-1,0 0 11,0 0-4,0 0 7,0 0-5,0 0 1,0 0 6,0 0-2,0 0-2,0 0-4,0 0-1,0 0-1,0 0-6,0 0 3,0 0 1,0 0-6,0 0-2,0 0-4,0 0 4,0 0 7,0 0-10,0 0 3,0 0 7,0 0-10,0 0 2,0 0-6,0 0 4,0 0-10,0 0 9,0 0-4,0 0 3,0 0 4,0 0-7,0 0-2,0 0 4,0 0-2,0 0-1,0 0-8,0 0 13,0 0-5,0 0 3,0 0-7,0 0 21,0 0-20,0 0-3,0 0 7,0 0-2,0 0-5,0 0-1,0 0-8,0 0-7,0 0 6,0 0 0,0 0-3,0 0-3,0 0 0,0 0 2,0 0-2,0 0 1,0 0 8,0 0-4,0 0 3,0 0 3,0 0-12,0 0 14,0 0 3,0 0-4,0 0 3,0 0 3,0 0-2,0 0 0,0 0 1,0 0 2,0 0 8,0 0 2,-3-7-11,3 7 6,0 0 2,1-3-8,-1 3 5,0 0 2,2-3-11,-2 3 14,10-5 18,-10 5-20,0 0 0,-7-6 0,7 6 5,7-1 5,-7 1-5,-2-6-7,2 6 25,-2-4-23,2 4 7,0 0-2,0 0-2,-2-4 0,2 4 5,4-3 1,-4 3-1,0 0-3,0 0-17,0 0 21,0 0-7,0 0-12,0 0 12,0 0-3,0 0-2,0 0 3,0 0 2,-11 6-6,14-1 17,-7 2-19,-5 7-2,2 3-9,-4 10 16,1 7-1,-4-5 6,-1-3 0,-5 15 17,0-1-14,12-4-2,-13 2 1,5-9 3,6-2 7,-7 2-3,6-7-6,0 2-2,1-7 4,10-4 7,-7 2-11,-1-3 8,3-6-24,2 1 15,1 1 0,0-3 1,-1-3-1,2 4 9,1-6-11,0 3 5,0-3-3,0 0-2,-6 3-10,6-3 11,0 0 1,0 0-2,0 0 0,3 5-5,-3-5 3,0 0-9,0 0-7,0 0-5,0 0-5,0 0-17,0 0-18,0 0-35,0 0-6,0 0-33,0 0-51,0 0-40,0 0-141,0 0-395,7-15 175</inkml:trace>
  <inkml:trace contextRef="#ctx1" brushRef="#br0" timeOffset="17611.618">1818 5841 123,'-1'-14'163,"-1"3"-5,4 5-1,-4-3-11,2-3-9,0 8 3,0 1-30,0 3-16,0 0-15,0 0-6,0 0 2,-6 22-13,9 5-3,-7 1-8,1 8 8,10 11-12,-14 2 4,2-2-9,-1-10-18,2 8 14,2-11 3,-2-2-8,4 2-4,0-5 2,0 0-5,3 0-9,-3-12-2,4 0 4,-3-1 4,2-3-11,-1-6-7,2 4 12,0-4-5,3-1-7,-1-1 17,2-5 1,2 2 3,4-5 2,6-8 9,-6 3-10,7-4 0,-1-7-7,1 0 16,-3-5-4,1 1-6,2-20 4,-7 22 10,-6 6-10,5 4 9,-8-6 3,-3 1 4,1 4-7,-3-1 11,0 2-14,-3 6 1,2-4-8,-2 4-23,-3 4 9,1-1-11,-5 4-4,0 6-5,4 2 3,-2 3-7,-2 10-1,7-9-12,0 3 9,9 1 9,-5 0-7,2 0 4,3-1 0,2 2-3,8 3 2,-6-5 3,-2-3 2,2 2-9,1 0 1,-1 0 7,-6-3-2,3 1 2,-4-2 7,1-1-8,2-4 5,-6 7 0,0-4-6,0 1-12,-3 1-1,-1-2-12,-2 1-1,3-2-23,2-3-4,-2 4-17,0-8-16,2 3 13,-2-3-34,3 3 8,0-5-10,0 0-7,0 0-7,0 0-6,0 0-12,0 0-92,4-16-259,-4 9 115</inkml:trace>
  <inkml:trace contextRef="#ctx1" brushRef="#br0" timeOffset="17825.6238">1842 6204 130,'0'0'212,"0"0"-22,0 0-13,-9-1-31,11-2 4,5-4-7,-2 0-16,8-1-11,4-4-14,4-4-9,6 2-10,-6-6-32,4 3-33,1 7-35,-2-2-13,18 2-20,-21 5-23,3-2-28,0 5-24,-1 2-99,-8 0-243,8 0 108</inkml:trace>
  <inkml:trace contextRef="#ctx1" brushRef="#br0" timeOffset="18024.5046">2379 6143 97,'0'0'143,"-5"7"-6,4 0-1,-5 7 2,3 3-4,-2-1-10,-2 1 3,8 3 8,-9 2-23,2-7-4,1 4-28,2-2 8,8 0-6,-8-4-6,2 2-6,0-4-1,3-2-13,4-1 0,-2-2-5,-2-3-4,3 1 1,2-3-20,3-2-29,-3-2-40,3-2-50,-2-3-52,5 0-168,4-8-338,-7 4 150</inkml:trace>
  <inkml:trace contextRef="#ctx1" brushRef="#br0" timeOffset="18937.3134">2505 6067 32,'0'0'181,"0"0"-14,-4-3-46,0 1-11,4 2-34,0 0-27,0 0-6,0 0-9,0 0-11,0 0-17,0 0 15,0 0-17,21 5 15,-21-5-21,8 5-8,-3-6 32,-5 1-28,12 6 11,-12-6 6,7 0 29,-7 0 13,7-1-3,3 6 2,-10-5 0,3 3-2,-3 1 5,3 4 1,5 5 7,-8-2-2,-4 6 19,4 0 3,-3 0-15,2 11-1,-5-10-8,2 2 6,4-2 3,-6 0-7,2-2-10,-1-7-9,0 0-1,8 1 4,-6-3 14,2-4 13,-2-2 16,3-1 2,0 0-6,0 0-14,4-16-9,-1 1 8,4-4-17,7-6-5,-7-4-7,3 1-3,0 3 13,3 2-20,-2 3 5,-3 8-20,0-3 6,3 5 10,-4 1-19,0 2-1,1 3-9,1 3 6,12 5-1,-13-2 0,-1 3 1,3 3 1,0 4-3,1-2 1,-2 6-2,-1-1 11,-2 3 4,1-1-17,11 4-5,-14-6-12,2-4-10,4 3-13,-6-3-8,3 1-6,-3-2-16,2-3 23,-2-3 13,6 1-8,-3-5 1,3 2-9,6-4 12,6 0 4,-11-5 1,2-2-1,0 1 6,5-4-5,7-3 8,-11-3 0,-2-3 3,0 0 13,-6 4-8,5-4-2,-8 1 11,1 3 5,-1 2 11,-3-2 12,-3 4 3,3 1-14,-4-4 16,2 6-5,-3 1-5,1 6-2,1 1-2,-7 3-6,10-1-5,-18 6 3,9 6-1,-3 1 12,0 1-17,4 8 3,1-10-3,0 0-6,-2 4 3,5-1-2,7 3-4,-3-4-2,0-4-4,7 0-14,-3 1 15,5-7 7,-2 4-9,1-5 12,6-3 16,-9 0-21,0 0 3,5-3-7,-3 1 10,7-4 5,-8 0-1,-2-3 5,0 2 31,3-3-14,-1 3 9,-2-3 5,-2 3 8,-4-4-1,4 2 7,-1-2 5,0 7 7,-1 4-5,10-9-12,-10 9-2,0-4-12,0 4-8,0 0-1,9 11 9,-9 3-17,1 13 9,-2 2-11,2 2-4,23 16 21,-28 6 17,1 4 4,3 2-7,-1 1 11,-6-4-8,4 26 4,-3-22-7,2-4 19,-2 0-14,12 1-10,-16-1-3,0 1 12,0-7-15,-7-2 14,6-3 2,-4-15-10,3-4 29,7-9 37,-5-2-22,-1-7 17,-1 3 16,4-5 8,5-1 7,-7-5 0,3-6-9,-4 1-6,1-11-23,3 1-12,-3-15-11,0-17-11,5 0-7,3-4-10,4 1-6,0 2-8,1 17-3,18-8-14,-15 6-25,5 0-5,9-16-16,8 2 5,3 1 8,21-14-42,-18 21-21,6 7 4,-2 1-46,6 12-17,-9 1-29,-2-10-21,-10 22-28,2-1-8,1 0-39,-2 0-37,-3 3-304,1-2-661,-6 0 294</inkml:trace>
  <inkml:trace contextRef="#ctx1" brushRef="#br0" timeOffset="19671.7468">4852 5882 8,'0'0'185,"1"6"19,-1-6-16,0 3 2,0-3-3,0 0 13,0 0-4,0 0-4,0 0-1,0 0-7,0 0-2,0 0-3,0 0-14,7-10-9,-11 4-20,4 0 3,4 3 4,-2-6-20,-4-3 1,2 2 2,0-4-14,-4 3-6,4-5-16,-3 1 6,6-2-10,-7 2-8,1-3-14,-7 10-17,5-1 5,2 6-11,-7-3-8,-3 5-2,-1 1 5,0 5-52,11 2-1,-16 4 4,-1 7 4,7 3-29,-8 6 36,1-2-8,-4 13-20,10-11 17,-3 1 38,6-6-50,5 5-4,1-4-4,2-7 0,2 2-2,2-1 1,0-8 9,-2 3-6,9 0 9,-2-5 3,5 0 4,1-4 0,9-3 33,-9 0-32,14-7-5,-14-1 7,0-2 9,11-6-6,-14 1 1,4-7 6,-2 5-17,-5 0 21,2-1 31,-1-7-33,-1 1 2,-2 7-1,0 0 17,-4 5 6,2 0 3,1 0 10,-5 6 13,6 0-32,-1 4-9,-1 1-4,-2 1 0,0 0 7,1 13-7,3-4-4,-7 8-11,2 1 14,1 7-2,0 0 5,0-7-20,3 8-40,0-7 8,2 8 3,2-11-39,-1 2-16,1-10-55,2 2 8,-4-2-31,8-1-38,5-2-56,-4-3-187,7-5-493,20-6 219</inkml:trace>
  <inkml:trace contextRef="#ctx1" brushRef="#br0" timeOffset="19928.9162">5165 5821 121,'1'-7'359,"-4"1"-6,3 0-18,5 0 4,-6 3-64,1-4-35,0 7-38,0-2-10,0 2-25,0 0 7,13 10-13,-2-2-11,2 3-3,4 13-9,1-8-4,2 1-17,-5 1 26,5 1-55,-13-6-3,12 9-12,-3-3-3,-3 3-5,3-3-15,5-4 0,-13-1-12,-1-2 7,3 0-54,-7-5 18,1-6-10,0 7-18,-3 2-13,-2-5 7,2 0-39,-1 1-32,-1-4-46,1-2-15,-5 4-41,5-4-25,-10-11-31,4 3-8,3-1-211,-14-7-513,16-1 226</inkml:trace>
  <inkml:trace contextRef="#ctx1" brushRef="#br0" timeOffset="20090.5689">5401 5736 152,'2'-6'227,"-1"0"-29,-1 2-4,0 4-9,0 0-14,0 0-2,-11 21 4,7 3-14,-2 3-4,-1 0-11,-4 3-15,-8 9-3,12-12-19,14 4-8,-22-2-16,2 5-4,-3-5-16,5 0-14,0 0-31,0-5-57,4-7-9,-3 0-23,2-4-55,6-6-33,-2 1-58,1-4-120,-4 3-365,3-5 162</inkml:trace>
  <inkml:trace contextRef="#ctx1" brushRef="#br0" timeOffset="20259.5079">5104 6082 78,'-3'-1'245,"3"1"-62,0 0 24,-8-9-22,8 9-19,8-5-6,-2 2-13,15-6-15,7 7-11,10-15-9,0 5-14,-11 2-2,16-7-14,38 7-14,-49-2-11,-6 7-16,-4-2-9,1 0-23,-2 0-29,0 1-39,-7 6-32,-7-1-35,6-2-46,2-2-121,-9 7-315,-6-2 140</inkml:trace>
  <inkml:trace contextRef="#ctx1" brushRef="#br0" timeOffset="21029.5738">5777 5661 236,'3'-26'225,"0"8"-2,-6-11 4,7 12-5,-1 3 5,-6 6-18,5 1-14,-2 1-23,1 3-20,-1 3-17,0 0-2,3 12-23,0 0-6,-5 17-11,0 5 7,-6 12-18,4 0 4,-1-17 0,0 18-34,4-12 15,-7-1-13,6 0 9,-1 0 4,-1-4-11,1 1 6,-1-13-6,3 11 3,-2-13-9,-8 2 2,13-3 6,4-1 2,-7-6 1,0-3 13,3-1 19,-2 3 0,0 1 28,0-4 3,0-4 28,-4 6 4,4-6 6,0 2 10,0-2-14,0 0 3,0 0-2,0 0-23,0-15-18,-2 3-4,6 2-20,-2-1-13,2-6-10,2 0-8,8-3-22,-10 6 6,3 4-6,0-5-7,5 2-6,-3-2-5,10 0-11,2-2-4,-4 12-12,1-2-19,6 7-24,-9 0-10,-7 4 3,1-1-3,4 5 14,0-3 0,-2 6-5,-1 2 0,-4-3-7,2 4 6,-5-5-6,0 6 3,1 4 18,-8-4 14,1 3-13,-6 5 3,2-11-8,-5 2 4,-14 2 13,15-7-21,-2 3-5,-2-7 22,1 3-39,-6-1-11,6-3 0,-2-2-4,2-2-23,4 0-9,-1-2-26,4-2-30,2 2-33,-1-2-19,4 0-64,5-13-20,0 9-43,1-2-196,9-2-587,-2 0 259</inkml:trace>
  <inkml:trace contextRef="#ctx1" brushRef="#br0" timeOffset="21467.6547">6422 5867 322,'-8'2'419,"8"-2"2,0-4-27,-7 4-25,7 0-53,0 0-39,15-1-26,-5-4-18,14 3-52,-3-5 11,6-1-20,0 4-7,2 1-17,-2 4-13,14-9-22,-10 0-5,-6 4-5,0-1-17,-12 4-9,4 0-9,-3-2-12,-8 1 17,2 2-20,2 2 0,-5-2-13,-1-2-11,-4 2-4,4-1-46,-1-1-15,-3 2-50,0 0-55,0 0-39,0 0-38,-23-2-21,10-1-1,1 3-25,-5-2-18,3-1 4,-1-2 17,-8-2 0,10 0 46,6 2 41,-7-3 25,3-1 35,3 4 42,-1-4 37,1 1 32,2 0 60,-1-3 20,-2 6 45,5 0-7,1 1 13,1-1 13,0 1-24,1 1-9,1 3-17,-5-3-10,5 3 7,-1 10-3,-3 0-2,4 7 2,0 7 7,-3 2-14,2 1 9,9 4-11,-8-2-12,-4 0-2,-5 2-16,9-2 4,-2 5 3,0-7-5,-2 0-38,-3-4 3,7-6-79,0-7-47,-2 6-33,1 1-55,4-8-48,-3 4-226,-2-7-513,1 4 227</inkml:trace>
  <inkml:trace contextRef="#ctx1" brushRef="#br0" timeOffset="22387.0677">7404 5881 40,'-1'5'174,"1"-5"-2,1 5-1,-1-4-5,0-1 5,0 0-12,0 5 3,0-5-3,0 0-4,4 2 19,-4-2-21,0 0 4,0 0-17,0 0 6,0 0-4,0 0-8,3-11-7,-1 7-33,0-4 25,-2 6-4,2-8-16,-1-1-2,1-1-21,-2-1 3,4 1-9,-3-1-10,-4 2 1,1 0-26,0 0 11,1-1 0,-1 4-26,-2-1 3,1 4 5,-4 2-9,-1 2 5,-3 1-33,-3 2 0,-12 14 0,6-3-3,-3 3 2,-11 9-14,14-5 24,10-3-4,-10 7-2,1-1 3,3 3 14,2-3-19,6-9 0,2 5-15,-1-1 16,4-2 34,-1 1-34,4-6 4,0 2-21,0-3 21,4 2 18,3-2-17,3 0 6,-1-6-26,7-4 28,-4-3-6,9-3 5,1-1-4,-15-1 40,13-6-42,1-3 4,-1 2-9,-5-2 10,8-1-6,-11-4 6,3-1-2,-2 2 8,-4-2 7,-2 0-16,2 6 16,-4-2 10,1 4 22,3 2 9,-7 5-2,3 0-12,-4-2 0,2 5-9,-1 3-15,-2 2-7,0 0 11,0 0-6,6 14 24,-9-3-26,6 7-7,-6-2-4,0 1 13,6 0-21,-6 1 1,2-6 6,1 10 5,1-3-6,0 0 31,1-1-34,3-1 4,0-1-20,5-1-13,-4 1-25,4-5-24,2-4-28,1 0-34,1-3-42,10-3-39,-10 2-25,2-6-49,-2 1-196,6-4-529,-1 1 234</inkml:trace>
  <inkml:trace contextRef="#ctx1" brushRef="#br0" timeOffset="22626.2361">7836 5738 164,'-2'-5'293,"-1"-2"1,-1 2-23,2 1-24,1 1-34,1 3-29,0 0-32,0 0 15,-4 10 4,9-2-7,2-2 0,3 9-25,2 7 13,-6-4-5,14 2-6,-3 3-9,-8 0-13,10 1 7,11 7-14,-10-13-2,-4 2-11,-7-4-11,8 1 3,-2-2-15,-1 2-10,-4-5-21,-4-3 1,1-1-65,0-1-26,-3-5-8,0 3-36,0 2-12,-2-7-24,-2 0-56,0 0-61,0-14-36,-6 7-229,5-5-549,-2-6 243</inkml:trace>
  <inkml:trace contextRef="#ctx1" brushRef="#br0" timeOffset="22814.3743">8044 5659 1,'0'-11'218,"-1"4"-26,1 1-22,0 6 2,-5 0-16,5 0 10,-7 17-3,1 2 2,-2 7-4,4 1 17,-5-1-11,4-6-10,-7 6-22,4 2-3,-8-2-18,5-1-5,4 0-7,0-4-21,-3 4 4,-14 9-1,20-17-22,0-7-23,-1 0-22,3-1-25,-5 8-31,4-10-27,-1 0-30,-6-1-50,7-2-4,-1-4-31,4 0-14,-7 3-163,-8-2-388,15-1 173</inkml:trace>
  <inkml:trace contextRef="#ctx1" brushRef="#br0" timeOffset="23025.519">7693 5999 183,'-7'-2'231,"7"2"-4,0 0-7,0 0-12,-7 0-13,3-2-8,4 2-6,0 0-2,18-2 12,-3-1-24,14-2 34,-4-2-51,3 6-11,2-3-7,9-3-14,-16 5-5,19-4-9,-3-6-2,-12 10-42,4 1 13,-6 4-2,-1-6-8,-7 2-5,-8 0-6,6-1-5,6 5-15,-11-6-18,-4 2-5,-2 0-11,0-2-35,1-2-28,-5 5-45,5-2-38,-5 2-39,6-3-54,-3 0-246,-3 3-526,4-7 233</inkml:trace>
  <inkml:trace contextRef="#ctx1" brushRef="#br0" timeOffset="23610.7943">8383 5448 62,'-3'-12'298,"3"0"14,2 2-20,-4 5-35,2 0-22,-4 1-40,4 2-15,0 2-18,0 0-32,0 0 2,-6 16-17,6 0-7,-2 9-2,0 5-10,-3 3 1,10-3 0,-9 5-1,-2-4 3,-7 15-7,11-14-5,0 2 2,0-1-17,-2-1-5,10-3 38,-8-2-34,-2-3-3,1 2-15,0-8 13,-2-1-29,4-3 26,-2-4-6,2 5-18,1-1 5,-2-4 13,1-1-10,1-4-7,-1 2 2,1-2 4,2 0-18,-2-5-3,-1 7 17,1-7 4,-1 5 12,1-5 7,0 0 11,0 0 9,0 0 13,0 0 1,0 0 0,0 0-55,0 0 43,0 0 2,0 0-24,1-31-10,-2 21-21,2-1 5,0-2-5,-2-4-9,2 2-4,-10-2 8,10 5-5,3-7-2,-2 9-3,-2-2-4,0 0-10,1 3 18,2 6-3,1-7-17,-1 1 11,1 1 4,5-1-7,0 4-5,11-7-12,0 0 8,-10 12-2,19-3-1,0 5-4,-4-1-6,3 6 6,-13 3-2,9 2-1,0 5 0,-14-5-13,9 5 13,-7-4 6,-2-2-24,-3 4 21,-5 2 9,-1-5-9,0 6 2,-2 0 23,-3-1-18,-2-3 9,-11 8-7,3-12 2,-7 4 10,4 2-12,-5-3 2,6-6-2,2-2 3,-4 2-2,3-4 1,2 5-2,1-8-10,-3-4 11,-11 3-11,18 0-35,-1-2-20,1-4-26,2 2-6,-1-1 12,2-1-83,-1 3-47,2-2-36,0 2-54,-7-7-57,8 4-320,-3-3-733,3 3 324</inkml:trace>
  <inkml:trace contextRef="#ctx1" brushRef="#br0" timeOffset="32034.1735">1574 7583 53,'0'0'90,"0"3"0,0-3-2,0 0-4,0 0-8,0 0 22,0 0-11,0 0 10,0 0 1,0 0 3,0 0 18,0 0-13,0 0-4,0 0 8,0 0-4,3 4 11,-3-4-9,0 0-2,0 0-12,0 0-4,0 0-16,0 0-3,-3-20-10,3 12-5,-3 2-16,6-5-6,-7 2-6,1-6-2,0 4-12,-1 0 3,3-7-9,-5 8-5,2 0 0,-2 1 8,2 3-3,0-5-7,-2 8-7,2-1 7,0-1-6,-5 2-8,-1 0 3,-2 3 1,-2 3-4,1 1-2,-7 4 0,3-1 3,-2 4 6,3 4-7,2-6 5,-1 6-1,-4 2 0,11-2 8,-2 0-9,0-3 5,2 5-3,1 0-3,5-4 0,-5 3 4,4 1 0,-1 0-7,8-1 16,-8-5 10,8 6-10,-1-6 4,0 7 7,1-3-2,8 8 1,-4-10 2,0 1-3,-1 0-1,3 1 4,0 0-1,-3-1-7,2-2 5,-1 3 6,1-4-7,3 10-1,-5-6-3,-3-6 4,2 2-7,-5 0 5,2-5 1,-3 5-5,0 0 5,0 1 10,-3 0-8,-1 1 0,-3 0-1,-3-5 3,3 2 8,-5-1-7,-1-2-4,-1 1 5,-2-3 7,4-6 7,-4 5 6,1-3 0,-1-1 11,2-2-5,4 0 6,-4-2-4,2-2 5,0-3 5,1 1-9,1 3-8,3-5 2,2 4-7,0 1-10,1-3 8,1 4-4,3-4 3,-4 3-16,4 2 3,-2-1-5,1-2-9,0 3-21,1 3-14,0-5-15,0 5-16,4-3-25,-4 3-7,6 0-30,-1-1-33,-5 1-17,14 2-32,-7 2-169,0-1-409,3-6 181</inkml:trace>
  <inkml:trace contextRef="#ctx1" brushRef="#br0" timeOffset="32610.0718">1857 7728 104,'-4'-1'171,"-2"1"4,6 0 2,-8-3 4,1 2-5,3 1 0,-2-1-6,-1 1 3,4-2-16,3 2 2,-8 0-5,8 0-10,-10 3-7,6-4-6,4 1-8,-6-2-12,6 2-5,-3-2-11,3 2-4,-7 2-12,7-2-9,0 0-10,0 0-7,0 0-7,0 0 1,0 0-2,0 0-11,0 0 1,0 0 12,0 0-6,10 8 9,-6-8 12,3 1-1,10 2 1,-4-6-4,9 3 8,2 3-6,0-6-8,17 9 7,-13-8-11,-1 1-6,16-2-9,-14 3 6,-1-2-10,3 0 6,-5 1-5,12 2-2,-17 2-6,-6 1 2,-1-4-16,-4 0 12,4 3-23,-7-3 1,0-2 4,-5 2 14,-2 0-21,10-1 3,-10 1-9,0 0-2,8 1 4,-8-1-17,1-1-6,-1 1-25,0 0-13,0 0-29,0 0-33,0 0-30,0 0-50,0 0-22,0 0-38,0 0-21,-15-3-164,9 3-495,1 0 219</inkml:trace>
  <inkml:trace contextRef="#ctx1" brushRef="#br0" timeOffset="32943.1442">1805 7928 17,'-4'3'205,"4"-3"-11,0 2-23,-4 3-13,1-5-16,3 0-2,0 0-1,0 0 4,0 0 7,7 8-30,-3-7 4,10 6-2,-5-3 7,-1 0 0,9-1 0,-3 0-7,7 3 3,3-3-1,-4-2-13,19 4 4,-16-5-14,-1 3-13,1-3 0,-1-3-17,8 5-4,-9-2-9,-2-8-4,-5 9 19,0 0-27,13-2-7,-18 2-3,0-1-7,-1 1-15,-3-1 14,1 0-8,-3 0 2,-3 0-4,10 1 20,-7-3-26,-3 2-3,4-1-13,-4 1 5,0 0-17,6-4 6,-6 4-16,4 0-37,-4 0-14,7-4-24,-4-1-29,1-3-32,-1-2-64,3 1-21,-1 5-197,1-7-480,2-4 213</inkml:trace>
  <inkml:trace contextRef="#ctx1" brushRef="#br0" timeOffset="33500.2783">2287 7524 133,'-7'-9'250,"1"4"-7,-1-1-9,6 3-22,-5-1-15,3 3-15,-1 0-22,1-2-12,3 3-25,-1-4-6,-2 1-15,3 3-23,0 0 3,0 0-13,0 0-9,0 0-2,0 0-1,0 14-8,7-7-3,0 2 2,-1 0 6,2 6-20,1-1 14,3-7 1,5 12 0,0 1 6,3-1-7,-6-1-5,2 2-6,0-6-17,1 5 10,3-5-5,-9-2 2,1-7-2,0 4 16,-2 2-20,-1-2 0,-1-6-6,-1 3-1,-4 0 4,1-3-5,0-2 1,-1 4 0,0-3-4,-3-2 13,3 4 1,5 0 8,-8-3-5,0-1 11,0 0-17,0 0 27,4 1-6,-4-1 0,0 0 10,0 0 37,0 0-38,0 0 3,0 0 30,0 0-40,0 0 1,0 0-5,0 0-1,0 0 12,0 0-27,0 0-3,0 0-9,0 0-7,0 0-35,0 0 29,-2 7-1,-3 0-5,-3 0 5,0 6-9,-7 4 23,0 3-15,-5 2-9,3 2 20,3 5 13,-7-4-16,2 1-6,-3-2-16,5 2 32,0-4-15,3-1-9,0 0 5,0-2 3,6-3 4,5-7 6,-7 7-9,3-2-7,4-5 7,-4-3 0,4-1-8,2 0-14,-2 1 28,0-3-16,2 1 16,-1-1-8,2-3 1,-1 3 1,1 4-4,-3-5-1,3-2-14,0 0-27,0 0-14,0 0-25,0 0-25,3 3-15,-3-3-17,0 0 1,0 0-17,0 0-37,21-3-22,-7 0-24,-4 1-205,4-5-481,7 0 214</inkml:trace>
  <inkml:trace contextRef="#ctx1" brushRef="#br0" timeOffset="34335.1288">3374 7669 8,'0'0'144,"0"0"-16,0 0-9,0 0-7,0 0-16,0 0 6,0 0-6,0 0-5,0 0 6,0 0-43,0 0 36,6-1 5,-6 1-10,0 0 17,0 0 2,0 0-7,0 0 7,0 0-12,0 0 24,0 0 2,0 0 1,0 0-7,0 0-8,1-4-1,-1-4-14,0 5 0,0 3-12,0-8 7,0 1-20,0 1-8,-1-1-22,-1-2 16,4 4 6,-5-3-16,-1 4-4,1-4-25,0 2 16,-1 3-5,-2-6-4,1-1 1,-2 5-33,1 4 25,-1-3-5,-3 3 0,0 1-4,1 4 10,-4-2-10,7 2 0,-9 6-6,-2 5 6,4-3 11,2 3-15,1 0 0,-3 1-7,3-5 9,3 3-8,2-1 12,2 0-11,-1-3 30,4 2-28,1-2-1,1 2 0,0 0 2,-2 1 11,5-3-9,10 10-1,-9-8 4,2 1-2,-5-2-16,7 2 22,0-1-2,-2 2 5,1-2-4,6 6 13,-8-7-13,-1-3 4,-2 2-11,0-3 8,3 4 6,-5-5-10,-1 2 0,0-4-4,-1 3 12,1 1-3,-3-2 5,-4 1 0,1-1 0,-4 1-5,5-6 0,-10 6-1,-3-6 2,9 2-9,-15-3 9,8-3 1,-6 0-27,5-2 29,10 1 1,-9-3-5,1 0 0,1-1 11,3 4-10,9-1-3,-6 0-2,1 0-7,-1 1-9,3 0-11,4-1-18,-3 1-11,3-1-24,4 1-35,-4 4-19,12-5-26,-4-2-47,1 1-32,16 1-162,-12 0-430,2 0 190</inkml:trace>
  <inkml:trace contextRef="#ctx1" brushRef="#br0" timeOffset="34618.5562">3526 7812 63,'-4'-1'292,"4"1"2,-8 0-20,4-4-24,4 4-10,0 0-46,0 0-17,0 0-10,0 0-6,0 0-21,29-1 0,1-2-5,-8 4-3,5 1-10,12-2 3,-12 1-13,0 3-4,1-4-1,-4 1-15,25 1-22,-35 1 3,-4-3-8,-1 1 6,-5-1-18,-4 0 2,11 0-4,-11 0 6,5-1 13,-5 1-29,12 1-6,-12-1-5,0 0-14,0-3-30,0 3-25,0 0-40,0 0-54,0 0-27,0 0-63,-7-13-5,0 6-34,-3 2-217,-1-1-520,5 0 231</inkml:trace>
  <inkml:trace contextRef="#ctx1" brushRef="#br0" timeOffset="34792.9765">3736 7645 36,'-4'-5'198,"14"4"1,-10 1 1,-7-7-18,7 7-18,0 0-17,0 0-12,-10 14-1,6 1 20,8 10 16,-11 1-11,0 2-12,4 0-13,-4 5-2,4 2-1,-5-3-15,-1-3-6,1 2-10,1-5-13,18 3-8,-20-6-16,4-7-23,-2-2-19,4-1-55,10 2-41,-10-6-65,1 0-13,2-5 6,1 0-269,-1-4-448,0 0 198</inkml:trace>
  <inkml:trace contextRef="#ctx1" brushRef="#br0" timeOffset="35222.1095">4319 7807 289,'7'-12'302,"2"-16"-4,-10 15-30,8 5-9,15-11-23,-18 10-20,-1-3-5,-6 1-14,6 2-4,4 0-5,-7 2-39,3 0 9,-3 1-19,-3 0-21,0-10-16,-4 12 15,-1 1-34,-8 3-4,5 0-25,-2-5-3,-2 10 26,-1 1-35,4 5-11,-8 0-2,2 0 1,-2 2 15,7-2-36,18 5 6,-14-1-4,-1 0 9,6-3-5,0 4-3,1-3-1,3-1-16,3 4 27,1 0 6,3 1 0,3-4 13,4 5-25,0-2 43,-3 6-9,5-2-5,-3-8-1,-4 1-71,3 1 76,10 1-19,-15-1-5,2-2-7,-4 0-21,-2-3 36,1 3 3,-1-2-23,-3-3 19,0 2 22,0-3-31,-3 4 11,-1-5 3,-3 2-18,-1-1 1,-5-3-2,-4-3-1,-3 3 8,3-3-9,5-3-6,-12 0 0,4 2 2,6-2-1,-8 1-29,9-3-21,-8 1-20,4 4-23,11-1 3,-2 0-64,-3 0-39,5 0-93,0 1-12,6 0-23,-7 0-260,3-4-618,4 4 273</inkml:trace>
  <inkml:trace contextRef="#ctx1" brushRef="#br0" timeOffset="36439.7143">6014 7727 115,'13'-9'227,"-12"3"-9,-1 0-15,3 2-33,-3 1-6,0 3-20,0 0-30,0 0 5,-3 21 10,-5 0-23,-4 5-11,4 0-13,-1 0-2,-5 5-10,10-4-6,1-7-7,-7 4-1,10-2-28,0 3-1,0-10-3,3-4 1,-1 1-1,-1-3 0,6 0 1,-3-1-11,3-5 19,-4 1 7,4-4-12,3-3 1,1 2 3,2-6-8,-3 1 3,8-8-6,-2-4-1,-4 7 2,3-6-3,-4 4 2,3-8 1,-2-3 6,-13 9 8,10-2 7,9-3 11,-14 8 0,-1 5 19,-6 1 7,6 3-26,-2 0-13,1 0 3,-2 3-13,0 0 16,5 9-26,-9-1-3,0 5-14,-3 2 13,-6 7 4,8-4-6,0-3-10,-2 3-1,4 0-7,-1 0-2,4-1-1,0 0 1,-1-3-7,2 1 6,3-5 2,-1-2-14,3 3 15,2 0-5,0-4 7,0-3 1,2 0 23,1-2-23,8 1 0,-3-3-1,7-12 2,-2 3-32,5 1 29,-6-12-2,6 3 2,-1 2-4,-5-5 3,4 0 0,-2 2 3,-5-5-14,-2 3 21,3-1-16,-10 3 20,-1-6 7,-4 10-14,-2-3 16,2 5-11,-6 2 3,-1-5 0,-3 8-24,-1-1 18,6 5-3,-6 0-3,-1-1 3,-5 3 12,7 3-17,6 3 1,-8 0-9,2 6 4,-1 2 19,5 2-20,3 2 0,2 2 10,3-2-11,3 8 12,2-7-9,0 3 6,3 0 5,-3-8-13,2 6 5,-2-7-1,-3-4-1,-4 1-26,4-1 32,-3-4 2,-1 5 1,0-4 4,-13 0 4,10 2-1,0-2-2,-4 0-17,-6 5 13,0-1 4,-3 1-1,-1-3-1,0 1-6,-1-2 0,1 3-2,1-3-29,3-6-27,-1 1-31,5 1-31,-8-4-34,10 4-46,4-2-52,-3-5-175,3 5-461,20-10 205</inkml:trace>
  <inkml:trace contextRef="#ctx1" brushRef="#br0" timeOffset="36656.4462">6800 7802 166,'-6'-6'300,"6"0"5,6-5-24,-9 10-34,-1-2-19,4 3-58,-7 6 13,-2-1-18,-1 8-31,0-2 6,-2 11-4,1-7-25,9-6-8,-8 9-11,6-2-6,0 0-11,0-5-16,4 6-2,-4-5-1,5 0-3,1-6-6,3 4-6,-4-1 1,5-1 15,0 0-27,3-4-4,1-1-28,0-1-15,4-3-29,-2 0-64,2-2-62,7-7-89,-7 0-203,8 1-503,-6-8 223</inkml:trace>
  <inkml:trace contextRef="#ctx1" brushRef="#br0" timeOffset="36794.845">6877 7613 112,'-5'-2'84,"3"-3"-34,-2 2-52,4 3-39,0 0-45,0 0 21</inkml:trace>
  <inkml:trace contextRef="#ctx1" brushRef="#br0" timeOffset="37084.6513">6948 7707 10,'-2'5'294,"-2"-2"-22,4-3-28,7 3-29,-7-3-14,4 6-24,9-3-16,-6 5-29,0 3 2,2 4 21,-2 2-44,-2 1-11,1 0-20,-3-1 7,-2 0 7,-2 0-23,1 0 0,-3 0-7,-1-8 2,-2 7-1,5-7 8,-2-4 8,-7 2-10,7-5 46,3-2 13,0 3 11,0-3-10,0 0 6,-10-10-21,9 5-12,1-7-1,1-5-27,1-4 2,6-2-25,-1 9-7,7-12-20,-1 4 9,2 0 1,1 0-10,-1 3-7,-5 7 27,6 5-24,-1 4-13,-1 1 4,2 4-21,-4 1 16,1 4-26,3 10-5,-4-6-17,-3 3 9,6 5 1,-10-4-26,-3 1-20,-2-1-23,0 1-29,5 4-37,-10-6-39,3-6-49,-7 8-31,8-5-231,1 0-557,0-3 246</inkml:trace>
  <inkml:trace contextRef="#ctx1" brushRef="#br0" timeOffset="37627.7005">7589 7767 2,'1'-18'282,"-1"-3"4,-3 4 8,-1-1-46,5 7-20,-8-3-28,0 2-20,-12 1-18,10 6-23,-5 8-9,-1 0-17,-5 7-11,0 6 18,-2 2-41,2 5-8,0 0-22,3-1 10,-8 15-5,16-19-6,5-2-3,-4 0-3,8 1-11,3 3-3,1-8-2,1 2-1,0-3 7,3 2-12,5-2-1,0-3-18,-1-6 14,10-1-3,-10 1 6,-4-1-2,2-5 23,3-3-27,-3 4 6,0-8 2,0-4 13,-5 2 25,4 0-13,13 1 8,-19-4 5,0-2 3,-5 0-14,7-2 38,0 6-2,-3-4 9,-2 7 15,-9-3 15,11 6-15,-2 5-9,2-4 18,-2 3-43,-5-2-1,5 6-24,3-7-19,-3 7 27,0 0-31,0 0-6,5 14 0,-5-2-3,-3 8 17,3 3 0,3-3-22,-8 15-7,-2 11 17,-3 1-26,0 1 40,0-16 0,-1 17 16,-3 0 11,3-16 9,3 11-15,-3 4-2,1-14-6,-1 12-7,-3 0-4,5-15 0,2-1-11,-11 11 7,7-13-7,4 1 4,-8-4-2,4-2-6,-10-5 27,10-3-19,-2-3-6,-5-2-30,4-2 29,-10-3 17,7-4-15,3 2-4,0-8-22,-2-4 25,-2 1-4,4-12-4,3-10-18,-2 2-3,9-4-20,8-16-6,-1 13 5,1 3-13,-1 0-43,11 3 25,2-2-11,2 4-42,7-12 2,5 11-2,2-2-37,3 4-28,2 4-63,0 0-25,-13 5-57,21-3-69,-2-1-219,-1 0-659,2 4 292</inkml:trace>
  <inkml:trace contextRef="#ctx1" brushRef="#br0" timeOffset="38133.5675">8610 7565 197,'1'0'211,"5"-3"10,-2-2-1,0 4-4,-1-2 5,-3-1-10,2 1-16,0-7-18,-1 5-14,-1 1-16,-2-1-13,1 0-12,-1-2-12,-2-1-28,-2 1 25,2 1-9,-3 0-16,-1-2-6,2 4 20,-5-2-38,-2 2-9,-1 1-16,-3 6 4,-7 3-5,10 0-2,-2 3-4,-7 5-2,11 0-3,5-3-1,-8 8-2,7-3-4,-7 7 1,11-8-9,0-6 7,2 9-6,2 1 3,2 1-1,2-3 2,2-1 1,5 4 2,2-1-1,-7-2 2,9 2-3,-3-5 2,-3 3-11,8 1 13,-2 4-10,-7-9-1,-2 3 1,4-2-6,-8-2 7,0 8 9,-2-5-5,-7 1 2,4-5 14,-9 1-15,-1 0 0,-2-3 1,0 0-6,0 0 4,-1-5-5,0-1 1,-4-3 22,6-3-34,5-2-9,-2 1-4,0-1-7,-1-3-1,4 0-24,1 1-22,3-2-48,1 0-11,3 2-42,0-6-32,4-2-28,1 5-223,2-2-494,1-2 219</inkml:trace>
  <inkml:trace contextRef="#ctx1" brushRef="#br0" timeOffset="38598.5228">8762 7749 283,'0'0'302,"-6"0"-15,4-3-27,2 3-32,0 0-4,0 0-7,0 0 8,0 0-21,28 3 15,-7 2-13,4-3-14,1 0-11,3 1-8,-5 1-63,14-1 45,3 0-9,-14 1-42,-2-1 25,-11-3-21,10 0-6,-3-11 1,-6 12-4,-4 0-15,-2 8-2,0-12-9,-1 3 3,-5 3-10,3-3 6,-6 0-6,5-3-8,-2 1-7,1 0-45,-4 2-3,2-4-48,-2 4-21,-7-9-21,0 1-18,-2 3-8,-2-11-3,0 10 11,-2-4 0,5 7 12,-6-7 7,-1-9 8,3 9 18,-1 2-3,7 1 7,-1 0 17,2 1 26,-4 1 14,5 2 16,3 1 5,0-2-3,-1 3 5,2 1 14,0 0-21,0 0 5,0 0 19,13 7 10,2 12 1,-4-11-4,-1 0-3,-6 0 16,8 5-3,-4-1-26,5 8 24,-4-3-23,-6 0-6,9 5 9,-5-6 0,0 1-30,-3-2 21,-3 2 19,2-1-31,-1-6 12,-1 6-16,-1-3 9,-1-4 3,-2 1 4,0-4-9,-12 4 22,10-1-91,-2-3-53,-4-2-56,0 4-62,2-6-92,-1 2-322,0-2-687,2-3 305</inkml:trace>
  <inkml:trace contextRef="#ctx1" brushRef="#br0" timeOffset="39505.6795">9766 7683 111,'2'-5'237,"-2"1"-17,1 1 6,0 0-24,-1 3-11,2-5-13,-2-2-8,0 3-8,0 4-18,0-7-14,0 2-16,0 5-9,-2-6-20,1 4-2,0-5-8,-5 3-14,3 3 0,-3-1-14,-2 0 0,1-3-4,-3 2-11,2 1 0,1 0-3,-5 4-7,1 0 1,-1 1 3,-1 1-6,4-2-2,-3 6-11,-1 3 5,0 0-9,2-1 8,1 2-10,2-1-10,1 3 18,-7 7 0,9-9-2,3 0-1,0 2-6,2 1 12,3 5 2,1-5 2,0 1 0,-4 0-3,7-1 5,7 7 4,-5-7-4,0 1-3,-1-1 18,2 1 1,0-1-5,-2-3 7,-2-3-16,-2 3 1,-1-5-7,0-5 1,-2 6 5,-1-1-3,-6 1 2,2 0-4,-1-1-1,-5 0-18,0-2 19,1-5-3,-5 4-6,0 0 10,-2-2-14,0-1 13,2-2-6,0-1-17,0-1 19,-6-1 1,9 1-1,2-4-1,1 3 2,1 1-3,-3 6 4,6-6-7,0 0-13,2 1-28,-1 0-2,2-4-20,-1 4-16,-2-1-45,4 3-29,0 0-47,-1-5-46,-1 1-197,2-1-474,0 5 211</inkml:trace>
  <inkml:trace contextRef="#ctx1" brushRef="#br0" timeOffset="39824.6565">9839 7856 223,'3'-3'266,"-3"3"-44,3-3-7,-3 3-12,0 0-31,0 0-9,0 0-11,0 0-2,0 0 9,0 0 8,14 3-1,-9-3-9,7 3 10,9 2 4,-9-3 7,6 0-7,3-2-11,-4 0-10,7-3-3,-4 6-35,2-3 7,-1 0-6,-5 0-15,-1 0-6,-1 3-5,-1-1-24,-5 0-4,2-1-5,-1-1-14,-7 1 4,8-1-22,0-1-10,-3 2-16,-3 0-1,1-1-17,-5 0-20,5 0-18,-5 0-30,5-2-3,-5 2-13,0 0-13,0 0-13,4-1-6,-4 1-28,0 0-37,4-4-35,0 1-38,-4 3-188,-3-5-501,2-2 221</inkml:trace>
  <inkml:trace contextRef="#ctx1" brushRef="#br0" timeOffset="40034.9864">9980 7691 270,'-1'-2'280,"1"-1"-28,0 3-27,0 0-28,0 0-17,0 0 0,6 10-9,-6 2-8,2 4-10,-4 2-9,2 8-6,2-9-12,-4 11 11,0-1-35,8 1-9,-8-1-10,-3-4-7,0 4-3,1-10-10,1 2-16,2-1-22,-3-2-22,0-2-11,1-3-40,1-2-31,1 0-70,-3-2-2,4-2-45,-2-1-46,0-3-143,2-1-417,0 0 185</inkml:trace>
  <inkml:trace contextRef="#ctx1" brushRef="#br0" timeOffset="40519.411">10592 7739 47,'6'-10'243,"2"-6"-19,-4 6-17,2 1-8,6 4-5,-8-2 0,1-1 4,-5 3-21,3-1 8,0-5-12,-1 6-15,0-2-14,-2 2-11,0-2-24,-4 4-14,1-4-13,0 3-8,-6 1-4,2-2-11,-5 2-6,-2 4 3,-2-1-13,-1 9-4,-1-5-4,-2 7-2,-4 0-7,9 0 7,1-1-1,1 0-11,1 3 4,3 2 13,0-1-19,2-4-1,0 3-4,3-2 6,-2 0 2,5 0 5,2 0 2,-1 2 6,2-2 14,8 4 10,-5-4-2,4-1 6,-2 1 27,2 1-33,3-2 0,1 3 3,-1-4-5,-1 0 14,2 2-31,-1-1-1,-4-2 11,0 0-17,12 5-4,-14-5-6,-1-1-11,-2-1 37,4 3-32,-3-6 4,-2 5-2,-2 1 2,-3 0 22,-1 1-27,-4-4-11,-3 6 6,0-3 9,-9 8-5,1-8 2,-2-3-3,-2 1 1,2 0-14,-1-5 13,6 1 1,0-2-8,1 0 16,1-1-12,4 1-15,-1-6-14,1 3-44,-6-4-29,8 0-38,5 1-37,-5-3-69,5 3-30,-1 0-32,1-2-275,3 2-621,0 0 275</inkml:trace>
  <inkml:trace contextRef="#ctx1" brushRef="#br0" timeOffset="44585.8176">1581 9063 144,'-7'-2'264,"7"2"-12,-9 0-3,4 0-21,5 0-16,-5-1-20,5 1-15,-3-1-27,3 1-7,0 0-8,0 0-7,0 0-6,18 1 6,-4-1-1,2 3-3,6-6 1,6 3-5,16-2 8,-2-3-31,-1 5 0,0-6-33,1 1 4,3 2-7,-15 0-3,-1-1 1,-2 1-8,-3 1-15,16 1-16,-24 0-11,-3 0-10,-3-1-2,-2 2-22,2-1-12,-7 1-8,0 0-19,-3 0-3,7-2-32,-7 2-41,0 0-57,0 0-24,0 0-45,-24 8-169,4 4-469,-1-7 208</inkml:trace>
  <inkml:trace contextRef="#ctx1" brushRef="#br0" timeOffset="44817.8147">1663 9310 84,'-5'5'248,"2"-4"-6,-2 2-19,4 2-2,1-5-9,1 2 2,-1 4-3,0-6 6,8 1-9,8 0-2,-2-4-14,6-6-21,1 4 14,3-2-37,6 1-15,-8 2-14,2 1-18,4-1-4,-5 1-12,5 1-10,-7-3-18,3 0-16,1 5-18,-2-4-29,-3 1-21,1 0-32,-6 1-6,-1 1-10,-4 0-14,0-2-9,0 1-13,1-4-20,2 4-12,-9-5-35,3 1-18,0-4-25,-4 0-165,3-4-418,-5 1 185</inkml:trace>
  <inkml:trace contextRef="#ctx1" brushRef="#br0" timeOffset="45370.3559">2046 8899 157,'-6'-15'203,"-1"0"22,2 0 9,-1 5 3,3 3 2,2 1-17,-2 3-6,0-2-18,3 1-4,-3 1-29,3 3-23,0 0-18,0 0-12,0 0-30,0 0 3,0 0-6,0 0-9,0 0-4,19 17 18,-14-10-32,7 5-2,0-4-12,5 9 13,24 7-6,-24-7 2,4-3-10,3 1-6,-3-2 2,6 1 2,-6-1-8,0-1 5,0-1 1,-8-5-12,-3-5-2,-3 4 2,1-2-5,5 2-2,-8 1-5,-3-4 5,-2-2-11,4 1 10,2 2 13,-6-3-4,0 0 8,0 0 11,0 0-3,7 0-3,-7 0 0,0 0-14,0 0 19,0 0-11,6-4 12,-6 4-10,0 0 2,5-2-13,-5 2 7,0 0 7,0 0-2,0 0 3,12-5 15,-12 5-14,0 0 2,0 0 9,0 0-27,1-1 2,-1 1-5,0 0-1,0 0 13,0 0-19,0 0-3,0 0-1,0 0-2,0 0-8,0 0 1,0 0-6,0 0-2,0 0-11,0 0-24,0 0 22,0 0 12,-16 16 15,12-6-12,4 16 10,-14-6-9,1 3-2,-2-1 6,1 3-1,4 6-7,-5-12 5,3-5 9,-2 7-21,3-2 19,5-5-4,-5 1 3,3-1-2,3-2 26,-3 0-24,2-2 0,1-2-6,-1 1 1,5-3 2,-4-1 3,1 1-3,1-4-20,-1 2 26,10 0 9,-12-2-4,6-2-4,-4 2 2,2 0-25,2-2-11,0 0-14,-4 3-11,4-3-8,-2 3-27,2-3-17,0 0-21,-2 2-12,2-2-40,0 0-6,0 0-37,-1 3-29,1-3-233,0 0-526,0 0 233</inkml:trace>
  <inkml:trace contextRef="#ctx1" brushRef="#br0" timeOffset="45957.752">2918 8943 59,'0'0'204,"0"-7"-6,4 6-9,-4 1-15,0 0-5,-4-7-11,4 7 0,0-9 8,0 5-22,-3-2-11,3 1-15,-1 0 6,2-1-4,-2 2-6,-2-5-8,0 4-14,0 1-1,6-7-5,-7 8-9,-1 0-11,4-2-25,-6 1 14,-4 2-10,-2 3-24,-2 1 12,-1 4-1,-5 0-7,0 5-2,0-1-1,3 2-3,9-2-1,-5-1-7,4-1-2,0 4-4,3-3 1,4 1-1,1 2-2,-1 0 3,3 0 14,4 3-12,10 7-1,-10-8 17,6-4-4,0 4-3,3-1 3,1 8-3,-3-8 3,5 4-7,6 1 14,-12-3-12,0 0-6,-3-7-2,0 4 2,6 7-5,-11-7 6,0-4-1,-4 3 11,1-2-11,0 0 1,-4 1 1,-4 1 3,-3 1 0,0-2-7,3-5 7,-11 3-11,1 0 6,3-5 27,-1-1-31,0 0 2,3-4-20,-1-1 17,7 1-2,-4-3-18,2 0-9,3-2-20,0-2-25,6 1-27,-2-1-25,6-8-44,2 0-21,5 2-33,7-2-34,-1 0-135,1 2-421,1 1 187</inkml:trace>
  <inkml:trace contextRef="#ctx1" brushRef="#br0" timeOffset="46232.1069">3104 9000 58,'0'-5'351,"1"0"15,1 1 2,-2 4-7,1-5-38,-1 5-27,0-7-33,5 6-20,-5 1-44,0 0-38,0 0-36,6 10 18,3 1-6,-6-1-9,4 0-22,1 7-11,-2 0-20,-2 3-7,4 4-4,2-7 1,-5 0-47,2-1 41,8 2-8,-9-1-8,-3-5-16,9 3 36,-12-6-29,3-1-2,-2 1-24,1 0 17,4-1-2,-6-2 12,0 2-22,2-5 17,1 1-63,4-1-17,-7 2-21,0-5-11,0 0 7,0 0-33,0 2-10,0-2-14,0 0-44,0 0-86,0 0 20,3-17-6,-6 8-17,3 1-168,-1-1-468,-1-4 208</inkml:trace>
  <inkml:trace contextRef="#ctx1" brushRef="#br0" timeOffset="46418.8585">3252 9114 157,'4'-15'71,"-1"6"9,0-4 20,-2-4 22,-1 4-35,4 5 66,-4-1 13,0 1 14,2-1 3,-1 3-3,-1 3-1,4-2-16,-4 1-26,0 4-12,0 0-8,0 0-16,0 0-9,-7 10-22,-1-1 8,5 7 4,-10 8-20,-1-3-6,3 3-12,-3 1 8,15-9-6,-17 6-7,3-1-2,1 0-3,3-7-7,0 3 3,2-1 0,-3-3-18,0-3-7,4-1-56,4 1-31,-5-1-44,4-3-39,0 2-53,-1-5-192,1 7-443,0-7 197</inkml:trace>
  <inkml:trace contextRef="#ctx1" brushRef="#br0" timeOffset="46653.0243">3020 9247 302,'0'0'300,"-8"0"-11,8 0-33,-5-3-24,5 3-22,0 0-15,0 0-6,0 0 14,15-9-31,23 2-12,-25 2-2,0 0-20,12-3 8,-1 2-29,12-9-5,-8 9-14,1-3-8,10 2-17,-15 0-2,-1 5-9,-5-3-51,-2 1 18,6 7-11,-15-7-23,-3 3-20,1-1-17,-5 2-38,8 0-29,-8 0-38,0 0-44,0 0-6,0 0-71,7-1-161,-7 1-463,0 0 206</inkml:trace>
  <inkml:trace contextRef="#ctx1" brushRef="#br0" timeOffset="47096.9047">3779 9026 42,'-2'-10'295,"2"-1"-18,3 5-18,-4-6-17,-1-6-19,-1 10-18,2 1-8,-2-3-24,0 6-13,0-1-22,3 2-4,-4-1-23,-3-1-18,3 2-10,-6 1-4,0 2-28,-1-3 12,4 6-11,-3-2 5,0 2-15,5 5-2,-5-3-10,-1 3 1,-4 2 0,8 1-7,3-1 0,-3 3-7,0 0 2,2-3-17,3 2 14,4 7 4,-4-7-11,2-4 21,2 9 6,0-1-5,4-1 2,2-4-4,-1 0 9,-4 0 2,8 1 3,2-1 2,-6-2-14,4 3 1,16-2-2,-21 3-2,1-4-8,3 1 42,-5 0-45,1-1 4,-2-2-11,-1 3-3,3-3 18,-5 3-11,-1-1-9,-4 1 3,0-2 3,-9 3-2,2 1 5,1-4-9,-6 0 38,2 1-35,2-6-5,-8 2 1,4 1 0,-6-4 1,6-1-1,2-3 2,0 1-21,0-4 15,3 4 0,-2-4-21,6 2-4,-3 0-22,3-3-16,0 6-31,4-5-35,-1-4-35,2 2-36,4-2-23,9 0-23,-5 0-215,2-4-499,15-3 221</inkml:trace>
  <inkml:trace contextRef="#ctx1" brushRef="#br0" timeOffset="47437.7815">4175 9247 31,'-8'-4'342,"3"4"-3,0-1-32,5 1-34,-7 1-24,7-1-26,0 0-23,-4 1-24,4-1 4,0 0 0,0 0 3,17 3 44,-3-3-49,10 6 1,-4-8 10,2-2-4,-8 1-19,13 2 13,4-2-14,-7 2-3,-3-2-11,8 2 2,-13 1-18,1-4-17,-8 3-19,-2-1 3,15 4-4,-15-4-14,-4 5-5,0-3-11,-3 0-7,4-1-2,-4 1-13,3-4-19,-3 4-45,0 0-3,0 0-21,0 0-27,7 0-36,-1-1-41,-6 1-24,0-4-33,0 4-77,0 0-29,-13-1-6,6-1-70,-1 2-204,0-4-637,0 1 282</inkml:trace>
  <inkml:trace contextRef="#ctx1" brushRef="#br0" timeOffset="47631.6563">4356 9138 5,'-3'-6'204,"0"2"-11,2 1 41,-5-1 24,5-1-33,1 3-13,0 2-31,0-5-11,7-2-19,-7 7-22,0 0-7,0 0-21,-8 16 3,20-6 0,-16 7 0,-1 2-9,3-2-17,-2 3 8,1-3-3,-1 9-25,2-9 10,2 9 2,-5-8-15,0 8-4,3-11 3,-4-2-24,3 6-31,3-9-30,-3-1-38,1 3-51,0-5-55,2 1-47,0-1-213,0-2-470,3-1 207</inkml:trace>
  <inkml:trace contextRef="#ctx1" brushRef="#br0" timeOffset="48068.8929">4949 9136 58,'1'-18'315,"-2"1"-4,4-7 1,-6 10-17,3 4-32,-3 0-54,3 3 9,-3 1-15,2 0-19,-3 3-30,4-2-21,-6 1-9,-1 0-18,-1 4-16,-2 2-2,-4 4-9,1-1-9,-1-2-4,1 5-16,-1 1 2,-4 9-7,7-9-5,-1 1-2,-6 4 32,11-5-49,10 6 2,-10 0 0,3-1 0,4-2-3,-2 0 8,1-5 9,-1 6 2,4-1 4,-1 5 21,1-8-16,3 2 5,-2-2 13,4 0-14,-4-4 3,4 3 1,1-1-6,-8 0-7,12 2 21,27 3 2,-29-4-31,-3-1 13,0-2-6,0 0-2,3 7-13,-3-6 25,0 0-24,0 0 0,0 0 2,0 1-15,-6-1 17,5 1-19,-2-3-3,-2 1 11,2-2-20,4 3-47,-8 1 57,3-3 6,-7 2-15,-1 2 18,-7 4 5,-1-4-4,-5 2-2,1-3-24,-4 0 23,10 2-5,-12-7-2,2-3-19,-4 2-62,11-2 0,8-5-36,-8 4-31,0-1-35,1-1-71,-1 1-22,7-4-50,-5-1-284,4 2-648,-6 0 287</inkml:trace>
  <inkml:trace contextRef="#ctx1" brushRef="#br0" timeOffset="48830.0167">2963 8235 52,'0'0'207,"-4"-2"0,4 2-1,-3-5-14,3 5 11,0 0-6,-4 0-6,4 0-2,0 0-15,0 0-7,0 0 2,0 0-26,-3-2-4,3 2-33,0 0 12,0 0-11,0 0-11,0 0-8,0 0-10,0 0 9,28-6-7,-18 5-10,-2 0 0,14-1-16,-7 0 8,1 2-11,6-3-3,2 3 7,14 0 37,-20-3-60,-2 3-6,1 0 20,-1-1-28,7 2-7,-11-1-19,3 0-5,-8 0-8,4-1-26,-4 1-13,-1 0-9,1 0 1,-2 0 14,-5 0-18,8 1-2,-8-1-3,0 0-7,4 0-2,-4 0-30,0 0-7,-13 6-11,6-2 6,3-2 3,-12-1-7,7 1-7,-8 0 17,4 1-20,3-3 0,-4 6-19,-3-2-2,-4 3-83,7-4-265,6 3 117</inkml:trace>
  <inkml:trace contextRef="#ctx1" brushRef="#br0" timeOffset="49021.9735">3056 8282 48,'-3'4'19,"-4"-4"37,7 0 11,-10 0 7,10 0 25,0 0 11,-4 3 11,4-3 10,0 0-3,-7 0 10,7 0-5,0 0 4,-8 0-5,8 0 1,0 0-12,0 0-9,-2 5-10,2-5-4,0 0-2,0 0-15,0 0-7,0 0-21,0 0 7,0 0 13,17-1-24,-6-2-5,2 2-1,4 1-7,7-3-8,-8 0-17,7 2-20,0 0-31,-8 1-12,11 2-20,-11 1-11,-2-3-29,1 3 12,-6-3-56,6 3-14,-9-2-133,-5-1-327,3 4 146</inkml:trace>
  <inkml:trace contextRef="#ctx1" brushRef="#br0" timeOffset="50277.454">3026 8344 81,'-5'0'124,"5"0"-6,0 0 3,-9 2-20,9-2-5,-5 0 23,5 0-14,0 0 8,0 0 5,0 0 9,0 0 10,14 5-7,-3-7-2,0 2-10,9 0-6,3 0-9,-1 0-15,18-5-7,-19 5-8,3-2-4,5 1 11,-12-1-29,3-2-18,-6 4-20,-3-3 6,9 2-13,-12-1 2,-5-2-1,0 4-3,-3 0-10,4 3 3,-4-3-41,0 0-9,0 0-22,-32 0 14,22 1 4,-14 1-4,0-1 7,-7-1 0,6 0 11,12 0 5,-11 0 7,-2 0-3,4 0-17,1 3 37,7-3 6,1 0-21,-2 0 22,8 2 32,-2-2-26,2 0 2,7 0 11,-8 3-17,8-3 6,-3 1 13,3-1 8,0 0 20,0 0 10,0 0 2,20-4 6,-12 4-1,5-2-6,2-1 5,12-1-8,-10 3-7,6-2 3,6-1-5,-16 2-3,1 2-5,0-3-12,-4 3 5,5-1 6,-9 0-8,-2 1 0,0-3-5,-1 1 4,7 2-3,-10 0-4,0-5-3,0 5-3,0-2-10,3-2-8,-3 4-8,-13-5-4,6 2 13,0 0-6,3-2-4,-6 3-7,-4-1 11,1 1-10,2 2 12,-2-7-2,2 7 4,-2-2 0,8 4 14,-8-5-17,-1 3 5,0 3-10,4-5 9,3 0 1,-3 2-5,3 1 9,0 0-20,7-1 16,0 5-2,0-5-3,0 0 4,0 0-15,0 0 22,0 0 0,0 0-3,16-3 8,9-1 7,-12-1-4,2 1-5,6 2-21,0 0 23,5 3 5,-4-9-3,-8 5-1,2 3-16,-5-2 15,9 2 7,-15-1-7,0-1 5,-1 2 6,-4 0-14,7 0 1,-7 0-6,0 0 7,0 0-5,-25 3 0,9 5 5,3-9-22,-2 2 19,4-1 16,-5 0-14,1-6-2,-1 9-6,1-1 6,5-1 0,-6 0 0,6-1 0,-4 3 8,6-2-13,4-2 4,-2 3-3,-1 0 1,0-2 3,7 0-5,-6 4 0,3-1-3,3-3 9,0 0-1,0 0-6,0 0 3,0 0 4,0 0-1,0 0 15,0 0-11,19-4 4,-12 1-10,8 1 13,-1 4 1,3-4 1,2-5 1,-4 4-1,1 1 0,10-3-2,-14 5-3,-4 0 1,9-3 4,-13 2-6,-1 1-4,-3 0-7,7 0 10,-7 0 11,0 0-15,0 0-1,0 0-14,0 0 4,-14 4-10,1-4 4,-2 3-7,-5-1 2,-4 3 9,2 0 0,1-1-4,-2-1 4,6 2-15,0-3 17,10 3 1,-14-4-5,6 3 5,6-4-20,-5 3 25,6 1-2,-1 0 7,2-4-14,8 1 6,-1-1-11,-8 3-4,4-3 11,4 0 2,0 0 1,0 0-2,0 0 8,0 0 4,0 0 8,25 3 4,-12-6 2,2 3-4,8-4 10,-1 1-7,7-3-1,-10 4 5,4 2-6,4 0 11,-13 0-17,-2-6 1,-2 6 2,0 0-4,4 4-1,-7-2-4,-4-6 6,-3 4-15,0 0 8,0 0-12,0 0 0,0 0-2,0 0 12,-25 4-8,19-4 1,-8 0-5,-2 0-1,9 2 16,-8-2-9,-2 4 2,2-3-1,-1-1 1,15 0 21,-15 2-23,2-4 2,4 2 0,0 0 2,8 4-2,2-4 0,-16-4-2,12 4-1,4 0 4,0 0-3,0 0 4,0 0 1,0 0 28,0 0-14,0 0 1,0 0 0,27-2 4,-2-1 12,-10 3-10,-2-2-4,1 0-13,2 2 11,23-3 7,-23 3-11,-4-5 1,-3 5-22,-1 0 23,2-2-8,-6 2-1,-1 0 2,-3 0-10,7 0 7,0-5-2,-7 5-3,0 0-15,0 0 12,-17 6-18,10-2 2,-10-1-20,1-1 25,3 0 16,-3 0-15,-1-2-3,2 4-12,0-3 23,7 4 8,-4-5-13,3 0 2,1 0-13,2 0 8,3 6-15,3-6-20,-7 0-4,7 0 1,0 0-25,0 0-32,17-6-31,-6 6-136,-2 0-301,5-3 133</inkml:trace>
  <inkml:trace contextRef="#ctx1" brushRef="#br0" timeOffset="51529.8794">6582 9269 209,'0'-18'255,"-2"11"-18,0-1-21,1 7-13,2-4-34,-2 0-20,-6 1-14,7 4-4,0 0-11,-4 10-18,1 1-6,-5 0-17,6 6 3,0 1-13,-1-1-7,0 2-2,-4 4 0,7-9-17,-3 6-3,3-4-29,0-3 24,-3 3-4,6-6-3,-2-1-2,-2 1 11,4 0-17,3-3-4,-4 0 1,5 0 7,-7-4-17,9 0 12,1-4-4,0-1-19,-1 1 18,14-6 14,-12-5-18,9 0 1,-6-5 12,3-3-20,-2-3 1,0 2-5,-4-4 10,-8 7-10,9-3 5,4 3-3,-10 2 12,-1 2 1,-2 3 6,0 2 5,1 4-6,-3 1-10,1-1 2,-2 5-10,-2-2 9,2 2-6,0 0-15,-3 14 17,-4 3 2,4-6 0,2 6-6,-6 0-5,7 1 6,-3-4 0,5 6-3,-1-4 3,-2-3-6,4 1 5,5 1-2,-5-3-7,2-2 9,1-3-1,4 3 2,-2-5-2,5-1 14,3-1-13,-8 1-1,15-7 2,-2-5-2,-7 3-5,11-4 6,-9-7 0,6 2-2,1 1 0,-11 0-4,7-3 12,5 3-3,-12-8 1,0-2 0,-8 3 4,4-4-6,-2 12 6,-3-5-6,0 1 14,-3 4 26,0 1-34,0-4-2,0 4 2,0 6-5,0 2-4,0-1-2,0 4-6,-13-1 0,13 1 5,0 0-6,1 12 1,-2-2 2,1 1-6,0 1 8,3 5-2,1-3-5,0 2 9,-4-1 4,9 1-5,-1 5-3,-1-8-11,4 2 14,-1-7 1,-4 4 6,-2-5-5,0 3 4,2-1-5,1 3 0,-7-1 7,0-2-3,-10 3 4,7-3-6,-1-1-2,-3-1 1,1 0 3,-13 5 27,10-6-28,2 1 6,-3-3-4,0-4 2,-2 6-9,2-7-8,-1-2-3,-6-2 11,10 1-28,5 1-17,-5-4-31,0 2-31,-1-4-50,8-1-9,1 1-17,3-1-36,6-2-140,0-3-390,10 1 173</inkml:trace>
  <inkml:trace contextRef="#ctx1" brushRef="#br0" timeOffset="51732.0179">7404 9165 261,'4'-8'307,"-4"3"-4,0-2-41,0 2-12,-7 3-30,6-1-19,1 3-15,-10 5-23,5 5-17,-13 4-17,10 1-9,0-2-16,-9 13-26,11-2 7,-1 3-7,3-2-5,4-5-12,3-1-16,-3 1 9,2-2-5,0-2-13,1-6 5,4 7-23,-3-8-9,3-4-17,-1 3-28,0-1-18,-6-2-30,15-4-55,-2-2-46,1-4-43,-2 0-197,-3-7-459,6 2 204</inkml:trace>
  <inkml:trace contextRef="#ctx1" brushRef="#br0" timeOffset="51924.9482">7503 9075 58,'-3'-11'158,"2"5"9,-2 4-32,3-3-51,0 5-41,-2-8-32,2 8-31,12-1-86,-12 1-116,8 9 52</inkml:trace>
  <inkml:trace contextRef="#ctx1" brushRef="#br0" timeOffset="52165.1202">7612 9220 158,'0'0'261,"0"0"-33,2 5-35,-2-2-11,-4 8-5,6-1-28,3 6-17,-2 2-9,-1 2-10,-4-4-12,3 9-8,-2-6-12,-5-1-5,6 2-8,-3-3-4,0-2-2,-2 0-6,3-6 0,-2-1 25,1-4 17,2 1 19,-2-3 19,3-2 4,0 0-6,-13-5-9,13-5-29,0-2 27,0-5-10,6-9-12,4-3-1,-2 0-34,9 0 20,3 2-10,-2 1-1,1 4-3,6 3-51,-7 3 37,6 8-12,-3 0-39,-6 4 43,-3 6 16,9-1-57,-5 6 21,-1 3 6,-4 2-27,-2-1 12,-1 6-15,-3-2-4,-1 3-13,-3 2 3,-6-3-17,2 5-15,0-5-7,-4 2-33,1-2-18,3-5-26,-2 5-39,-1-4-38,-2 0-12,5-5-77,3-1-22,3 0-166,1-1-516,-3 0 229</inkml:trace>
  <inkml:trace contextRef="#ctx1" brushRef="#br0" timeOffset="52691.7962">8282 9290 140,'5'-26'293,"-5"2"-18,-1 7 10,-9 9-19,7-3-25,-2-9-27,-2 10-32,-2 3-9,3 4-21,-8-1-16,-1 6-10,-13 3-25,8 7 6,3 2-12,-3 6-9,-1-1-13,7 1-12,-1 2-1,2-3-12,5-2-9,0 0 1,4 0 19,4-3-27,2-2-5,2-1-7,3 2 2,0-6 3,6 2-5,1-5 0,8 0-6,-6-3 0,9-1 5,-9-3-6,-2 1-1,7-5-14,-9 1 25,-4 2 23,3-8-16,-4 4 43,-3-4 9,3-2 0,-1 4 2,-1-5 0,0 1 18,-1 5 7,-3-2 5,2 0 9,-4 4 8,2 1-26,4-2-6,-5 2-11,2 1 2,1 3-55,-3 2 28,0-5-11,0 5-24,0 0 7,0 0 3,0 0-10,0 0-16,-3 23-7,1-3 20,-3 5 0,-3 6-6,3-2-2,-13 15-9,11 2 20,2 9-5,-10-9-1,-2-3 1,-4-4 14,6 7-17,2-13-2,-2 12-5,-1-2-1,5 11 17,-7-14-10,2 2-9,5-11 18,0 1-14,5-2-2,-7-4-3,1-2 0,-7-2 14,11-8-11,-5 8 1,3-12-1,2-3 3,1-5-9,-3-1 12,-3-2 0,1-5-12,0-5 5,-2-6-6,6 0-15,1-15-15,0 1-17,5-3-2,2 1-10,2-13-17,3 14-15,-1-1-1,8 1-19,0 1-12,1 3-13,4 2-13,-10-3-16,13 7-23,1-1-31,10-4-31,-6 7-30,-5 0-13,19-6-33,4 2-213,-5 1-579,3-2 256</inkml:trace>
  <inkml:trace contextRef="#ctx1" brushRef="#br0" timeOffset="53086.5669">9165 9123 151,'4'-14'285,"-3"2"-17,1 0-21,-2 0-22,0-1-41,-4 6 4,-3-5-7,4 2-18,-6 0-16,-3-1-19,5 6-4,-3 3-18,-4-2-13,-3 4-9,-6 5-15,9-1 0,1 1-5,-1 6-12,2 1-7,-2 5-15,4-2 9,4-6-3,2 6-16,1 2 11,-3 0 3,9 1-6,1 0 4,2 1 5,5 3 12,-8-5-12,11 3-3,2 1 5,-11-6-3,11 6-6,5-3-3,-13-2 0,2-1-3,-8-3 11,5 2-17,-3 3 3,-4-7-6,-3 2 3,-4 3 3,-1-1-10,-5-4 0,-5 2-3,-1-2 9,-6-5-3,4 4-2,-1-7-4,-18 1-7,22-2 9,4-5-1,-1 2 3,3 2 0,5-3-9,-3 2-35,2-2-31,-2-1-47,7-2-33,3 3-30,1-5-41,5 0-37,5-2-205,7-4-493,-5 3 218</inkml:trace>
  <inkml:trace contextRef="#ctx1" brushRef="#br0" timeOffset="53520.9966">9482 9290 242,'-14'-4'332,"5"1"-1,2 1-3,2-1-47,5 3-27,-6 0-23,3-2-19,3 2 32,0 0-44,21-7-13,2 8-7,3-3-16,12 0-32,5 4 5,3-9-5,-3 10-25,3-6 0,-1 7 3,-4-3-18,-2 1-8,-13 0 4,-4-2-15,1-1-8,-8 1-3,-1-3 3,-7 3-6,-1 0 11,-2 0-10,0-1-7,1 0-2,-5-2-43,2-1 19,-2-6-35,-4 1-38,0 2-13,-4 4 27,-1-4-50,-1-3-6,-2 0 31,2 0-17,-9-2 8,7 2 8,2-2 4,-1 3-10,4 1 31,4-4 15,-3 9 20,3 1-2,-1-2 21,1 1-22,3 3 4,0 0 8,0 0-5,0 0-3,19 10-11,-11-5 12,-1 2 45,4 7-50,-1 1 2,0-1 1,3 8-4,-11-7 30,7 2-32,-1 0 4,-5 1 1,0-1-1,-6 0 1,0 1 8,1-7-5,-4 6-19,0-2 28,3-2-11,-6 2-33,-3-7-34,1 2-24,3-3-65,-4 3-65,4-7-59,0-1-276,3-2-600,0-1 265</inkml:trace>
  <inkml:trace contextRef="#ctx1" brushRef="#br0" timeOffset="53926.1649">10556 9103 170,'0'-9'298,"2"-3"-24,-2-1-20,1 5-12,-1 0-31,2-4-16,-5 7-5,4-4-24,1 6-12,-2 0-22,0-2-16,-3 1-21,0 2-2,-2-1-9,-5 3-17,-5 1 0,-3 4-2,-2 4-14,-3 1-4,5 0 4,0 4-15,-1 6-6,7-9-4,0 1-1,-4 4 3,9 1-11,8 9 6,-3-10-7,2 1 6,8 1-5,-4 1 12,8 9-1,-1-8-11,3 2 9,-1-1 4,-4-7-5,3-4-4,-2 5-13,-1-3 13,-1-5-9,0 3 3,-2-3-1,-8 0 2,6 2-5,1-5 6,-7 2 4,-1 0-11,-4 0 16,-7 0-18,0 0-2,-1-2 8,-8-3-6,-4 7-6,8-11 2,-2 1-3,-3-1-8,10-1-7,-10-8-16,14 10-14,0-1-17,3 3-16,1-2-49,3 0-48,2-2-45,1 4-29,7-9-194,0 4-480,9-4 213</inkml:trace>
  <inkml:trace contextRef="#ctx1" brushRef="#br0" timeOffset="54190.6932">10785 9140 210,'1'-9'338,"5"1"3,-5 1-2,3 5-20,-2-2-19,1 0-49,-3 4-17,0-5-50,4 3-12,-4 2-22,8 7-16,2 2 20,-4 7-29,2 8-5,4 0-15,-3 3 23,-2 2 4,5-4-5,2-2-12,-8 4-39,7-3 20,-4 2-5,-2-8-12,1-3-8,0-1 5,-2 0-16,-1 2-9,0-6-2,-3-2-7,3 1 0,-3-4-17,-1-2 0,3 1-30,-4 2-11,-4-4-25,4-2-29,0 0-21,0 0-44,0 0-21,0 5-66,0-5-44,0 0-41,-10-15-269,7 7-623,3-4 276</inkml:trace>
  <inkml:trace contextRef="#ctx1" brushRef="#br0" timeOffset="54394.7208">11000 9155 22,'0'-10'246,"1"5"-5,-1 0-21,0-2-27,0 7-9,0 0-32,-7 3-9,3 6 0,-3 5-4,-3 9-1,-2 1-3,-2 0-11,-2 3-18,1-1 4,6-4-6,-5 2-15,-1 0-9,-1-1-9,6-2-7,-4-2-8,0 2-15,0 0-13,1-2-31,2-7-34,0-2-35,4-1-16,0-1-60,0-1-52,1-2-181,4-3-411,-2-1 182</inkml:trace>
  <inkml:trace contextRef="#ctx1" brushRef="#br0" timeOffset="54599.8876">10749 9336 261,'-1'-3'291,"1"3"-18,0 0-20,0 0-28,6-7-22,1 7-3,7 0-15,0 1 0,8-1-20,2-1-10,-1 2-15,4 3-8,-1-3-13,0 1-12,0 0-3,-3 0 6,-2-1-34,2 1-5,-11-1-11,-2-1 3,-6 0-21,2 1 10,0 0-18,-2-2-23,-4 1-17,10 4-34,-7-5-36,-3 1-45,0 0-56,0 0-40,0 0-263,4-5-520,-4 5 230</inkml:trace>
  <inkml:trace contextRef="#ctx1" brushRef="#br0" timeOffset="55060.3665">11493 9194 7,'0'-6'298,"4"-7"-4,-1 4-11,-3 0-21,3-1-21,1 6-11,-2-1-25,-2-2-18,-1 2-21,0 0-12,-2 0-18,-1 0-23,-1 1-7,-3 6-8,0-4-13,-5-3-15,-8 9 10,6 1-23,7 2-10,-12 0 1,5 3-9,1 0 10,0 2-14,7 3-6,-5-3-12,2-2-2,4 2 21,0 0-18,2-4-2,1 4 11,1 1-12,2 12 10,0-13 1,2-3 5,-2 2-17,6 0 17,0 3-1,5-3-4,0 1 4,-2-3-4,3 3 0,1-4 2,0 1-20,1-1 13,0 4 5,-2-6-17,-2 6 4,-2-4 3,0-1 2,0-1-13,-3 1-2,0-1-5,-5 0 28,4 3-24,2 1-7,-6-2 12,0-3-1,-7 5 18,1-3-23,2 2 3,-4-1 8,-3-2-12,3 4 9,-6-5-4,-7 0 3,1-3 11,5 1-3,-1 4-13,-3-9-3,3 4-1,-5-5 24,7 3-18,4 1 3,-2-5-17,3 3-10,1-3-31,1 3-5,0-3-23,2 0-37,0 2-31,-1-3-48,3 3-32,2-8-44,-2 5-211,3 3-521,0 2 232</inkml:trace>
  <inkml:trace contextRef="#ctx1" brushRef="#br0" timeOffset="56067.355">1650 10082 36,'-10'2'157,"3"3"-5,3-5-9,-3 4 8,3 2-7,1-5-21,3-1 0,-7 1-10,4 1 5,3 3 1,-5-2-3,5-3 2,-2 4 3,2-4-2,0 0 5,0 3 8,0-3 8,0 0 12,7 3 3,-4-2 6,7-1-8,3-2-24,2 0-3,9-1-17,-1-4-9,-1 7-5,6-2-8,2 4-14,-3-2-28,-2-5-29,0 6-36,-2 1-13,4-2-21,-12 4-37,2-4-19,6 2-12,-14-1-19,0 1-19,-4-4-42,1 4 25,3-2 10,-9 2-34,0-2-161,-9 6-393,-2 2 174</inkml:trace>
  <inkml:trace contextRef="#ctx1" brushRef="#br0" timeOffset="56283.5142">1545 10407 180,'2'3'221,"6"1"5,0-3-3,5 2-8,9-4 0,5-4-4,17 5-7,-4-9-13,4 0-4,-2 0 4,-1 1-56,0-3-15,-13 6-29,-1-3-25,-1 3-20,-10 0-26,1 6-19,-6-9-30,-1 5-17,4-2-15,-11-2-45,0 2-23,-2 0-33,-1-6-19,1 5-158,-3 0-366,-4-4 163</inkml:trace>
  <inkml:trace contextRef="#ctx1" brushRef="#br0" timeOffset="56579.0138">1873 10004 98,'-9'-16'178,"7"8"26,-5-4-6,2 6 3,0-2-13,2 4-2,1-2-14,1 1-29,-1 0-17,2 5-15,0 0-16,0 0-10,0 0-8,0 0-2,0 0 4,13 15 9,7-2-2,-9-4-4,1 2 6,10 4-4,-5 2 1,4-3-2,0 2-10,-1 0-5,18 2 10,-21-1-24,-2 0-5,-2-7-2,1 1-8,2 3-4,-8-5-7,-1-1 1,0 0 4,-4 1-10,11 0-1,-12-2-3,-1-2 2,2 3-20,-5 1 19,5-2-3,-8 8 4,0 0 3,-2 1 1,-7 5 0,0 3-2,-3-2-8,0-1 5,0 1-6,-1-3 6,-2 7-3,2-7-13,-3 1 18,5 7-6,-5-9 0,0 3-7,-1-2 12,2 2-17,4-6-23,-2 5-31,1-3-27,5-3-47,2-1-26,3 0-41,1-5-39,-1 1-33,4-4-181,0 1-480,3-3 213</inkml:trace>
  <inkml:trace contextRef="#ctx1" brushRef="#br0" timeOffset="58186.3672">4687 9723 53,'0'0'287,"-4"0"-15,-2 1-9,6-1-13,0 0-13,0 0 0,-6-2-30,6 2-13,0 0-18,0 0-15,0 0-17,0 0 5,23-8-2,-16 8-14,3 0 3,-3-3-24,16 3 10,-1 0 3,1-2-41,-1 2 29,3 2 1,1-6-33,-2-4-11,0 8-25,1-2 15,-4 2-15,-5 0-19,-2 0-12,-8 0-31,5 0 3,4 2-14,-8-2-14,-4 2-8,8-2 7,-6 0-31,-5 0-6,4 0-14,-4 0-29,0 0-36,0 0-32,-17 6-20,7-4 2,-4 0-16,7-2-11,-10 3-142,-4-2-408,-6 3 182</inkml:trace>
  <inkml:trace contextRef="#ctx1" brushRef="#br0" timeOffset="59125.8884">4841 9737 675,'-23'3'-2,"12"2"27,-10 0 13,4-1 17,-3-1 11,7 0 20,2-1 11,3 0-3,-2 0 25,3 1 2,1-1-4,1-4-2,0 2-44,1 3 32,-2-3-7,3 2-7,3-2 4,-5 4 12,6-1-2,13-1 13,-11 1 10,0-2 7,1 1 23,6 1-31,4 6-8,2-6-8,-1-1-13,8 5 1,-1-5-24,-2-7-9,-3 5-33,-2 5-3,1-7-24,5 4-22,-4-2-27,-13 0-12,10 0-26,26 0-22,-35 0 0,-3 0-16,-2 0 2,0 0-35,0 0-23,0 0-13,0 0-5,0 0 36,-16-7-27,2 8 11,0-2 19,0-3 13,-14 8 23,14-6 24,1-3 21,-16 5 71,14-1-30,-7 0 26,6 1 16,2 0 28,-10-3 38,12 5-15,6 1 5,-5-4-9,2 1 15,5 1-20,-3-1 17,1 2-11,2-2-5,1 1-7,1 3-6,2-4 13,0 0 14,0 0 28,0 7 3,8-4 11,-4 1 6,6 1-1,-6-5 0,12 3-10,23 2-14,-16-5-8,-1 2-7,-1-2-21,3-2 6,0 4-17,-8-4-33,-2 2 6,-7 2 12,7-4-24,-6-1-3,-2 3-17,1-2 7,-1 2 0,-3-3-12,-3 3-5,0-2-23,0 2 3,-9-5 3,-2 2 1,-5 1 4,2 0 8,-7-2-1,0 1 5,0 3-4,-2-2 20,5 4 19,0-4-4,2 2 11,2 0 9,6 0-4,5 4-2,-7-6 0,3 2 2,3 0-16,-2 0 6,6 0 1,-1 3 10,1-3 15,0 0 15,0 0 23,8 8 6,2-7 0,0-1 8,18 3 3,-12-3 0,6 4-8,2-2 58,-1-2-77,-2-6 1,1 6-7,-1 0-5,-12 0 8,6-1-25,12 2 7,-16-1-4,-5 0-5,2 0 9,-5 1-4,-3-1-12,0 0 1,7-2-15,-7 2-21,0 0 22,0 0-9,0 0 31,-17-10-49,5 9-5,2-2 7,-4-2-8,-10-1-14,8 2 22,1 0 2,-9-1 2,-1 2 14,-22-4-21,29 7 7,5-1 2,-8-4-1,4 4-1,13-2 10,-10 2-3,1 2-6,6-3-31,-2 3 36,5-1 6,-1-1-11,5 1 3,-8 1 15,8-1-14,0 0 12,16 4 28,-5-2-10,-3 0 25,18-2-22,24 7 10,-24-7-17,3 0 7,-4 0-20,16 1 16,-13 4 4,0-9 10,-4 3-32,15 5 20,-26-7-17,-3 2-2,-7 0 0,1 1 1,-4 0-8,0 0 9,0 0-11,0 0 3,0 0-8,0 0-17,-23-7 12,2 7 7,-8-2-22,5 1 12,0 4 1,-4-5-26,2 1 37,-2 1 9,4-4-15,3 4 2,-1-2-5,6 2 7,2-5 9,4 5-4,2 0-3,-5 0-20,9 0 11,4 0-4,0 0 1,0 0 17,0 0 20,0 0-8,35-1-3,-11 1 52,4 3-55,-5 0 42,19-6-46,-3 1 2,-9 2 22,9 0-31,-12 2-3,-6-2-14,-5 0-18,-12 0 0,4 3-57,2-6-19,-6 3-31,-1 3-30,-3-3-67,0 0-29,0 0-55,-15 9-166,5-9-531,-6 3 236</inkml:trace>
  <inkml:trace contextRef="#ctx1" brushRef="#br0" timeOffset="60030.5073">2526 10386 112,'0'0'212,"0"-2"0,5 0-2,-5 2-20,0-5-7,0 5-7,0-5-30,1 0-12,-2 0-4,2 0-2,-2 0-1,1-2 8,1 5-5,-2-8-5,-1 1-11,2 1-24,-3 1 11,1-2-14,0 2-6,-2-3-10,4 4 8,-6-1-29,-1 0-4,-4 2-15,5 1 2,1 4-1,-8-1-7,-2-2-3,6 6-20,-5 4 13,7 6-1,-13-1-4,7 0-3,5 0-6,-2 0 1,5 5-2,-1-2-3,0 1 5,4 0 10,3 0-12,0-5-1,6 12 2,3-1 1,7 5-1,-7-6-1,-3-10 2,4 4 0,2-2-3,1 6 3,-8-3 1,-1-1-5,1-5 16,-3 0-14,1-3 1,-4 5-2,-4-2-1,3 2 8,-9 2-6,1 0 5,-5-3-11,-3-4 13,-1 6 0,5-7-1,-2 1 1,-1-5-7,3-2 7,4 1-3,-4-3-3,3-1-1,0 0-27,3-5-3,2 2-14,-4-3-24,6-1-31,3-2-20,-1 0-41,4 2-30,1-2-37,2-5-170,2 3-428,2 2 190</inkml:trace>
  <inkml:trace contextRef="#ctx1" brushRef="#br0" timeOffset="60272.6726">2743 10389 73,'3'-5'322,"0"2"-1,5 4-21,-6-4-33,-2 3-34,1-3-39,-1 3-14,7 3-15,-4 3-16,-2 4-14,7 6-24,-4 1-5,3 9-10,-4-8-9,2 8-3,2-5-13,-2 6-3,2-1-10,-5-8 5,4-1-15,21 19-4,-26-22-1,1-2-9,-1 0 11,0-1-22,2-2-31,-1-2-23,-1-5-27,-1-2-24,-1 8-42,2-4-30,-1-4-25,0 5-11,0-5-53,0 0-133,0 0-406,10-9 180</inkml:trace>
  <inkml:trace contextRef="#ctx1" brushRef="#br0" timeOffset="60518.187">2898 10464 3,'-1'-13'238,"1"4"8,0 4-8,1-2-20,-2 4-31,1 3-23,0 0-24,0 0-8,0 0-7,0 0-20,-9 29-7,2-16-9,0 4-6,0 8 13,-4-3-28,-2 1-4,1 1-24,-1-3 9,6-4-3,-3-1-3,-3 2 2,-2 2 11,5-6-45,6 3-26,-6-10-32,4 1-26,-2 1-17,-1-4-56,5 2-31,-6 0-163,3-4-367,-1 2 162</inkml:trace>
  <inkml:trace contextRef="#ctx1" brushRef="#br0" timeOffset="60738.8448">2560 10626 146,'-3'2'286,"1"-6"-38,2 4-18,0 0-7,5-6-27,3 5-2,12-6-24,7-3 10,15 2-7,1-4-22,0-1-12,2 4-26,-4 2-4,28-4-31,-36 10-31,-8-2-28,0 1 14,-1 2-50,14-1-41,-15 3-54,-9 2-53,10 1-49,-13 0-148,-2 1-392,-2-1 174</inkml:trace>
  <inkml:trace contextRef="#ctx1" brushRef="#br0" timeOffset="61054.2262">3404 10447 3,'4'-26'287,"-1"13"-6,-1 1-5,6 0-4,-8 0-20,1-7-26,-4 9 1,3-3-4,7 4-4,-8-1-30,-2-1-23,0 3-37,-4-2 11,-4 3-13,-4 0-13,-4 2-20,5 4 34,-7 1-55,1 3-6,-2 2-26,6 2 9,-2 1-7,4 1-1,1-1-12,-9 4-24,16 0 19,6-5-5,-4 9 4,1 0-9,4 2 27,4-1-27,0-7 5,8 10-20,5-1 14,-2-2-6,6 1 5,-2-8 5,3 10-9,-4-3 0,1-4 4,-2 0-6,-2-2-7,-8 1 1,2-2 3,3 12 1,-9-12 0,-3-2 4,4 1 4,-8 2-6,-6 0-7,-6 7-4,-5-2 10,9-3-17,-13-1 18,1 1-2,0-5 19,0-2-16,15-3-11,-18-1 2,9-2-17,-2 0-21,6-3-3,7 1-17,-4 1-31,2-3-33,1-3-41,4 2-36,10-2-37,-4-1-17,3 0-214,4-3-507,3 0 224</inkml:trace>
  <inkml:trace contextRef="#ctx1" brushRef="#br0" timeOffset="61355.5929">3859 10563 149,'-6'-2'338,"-2"2"-15,8 0 10,-6 0-23,6 0-33,0 0-28,-3-4-21,3 4-27,20-2-1,-6-2-25,10-2-5,17 0-33,-17 3 16,4 3 0,0-4-19,3-1-6,17 0-4,-24 2-15,-3 2-4,-7 1 14,0 0-48,2-3 1,-5 2-13,-3 2-6,-2-2-47,0 1 56,8 1-9,-10-2-16,-4 1 13,6 0-59,-6 0 27,0 0-16,0 0 6,0 0-81,10 4-30,-10-4-37,0 0-33,0 0-20,-25-3-65,25 3-23,-9-4-25,-4-2-206,-11 2-555,14-2 246</inkml:trace>
  <inkml:trace contextRef="#ctx1" brushRef="#br0" timeOffset="61581.8035">4081 10386 128,'2'-3'201,"-5"-3"14,0 3 1,-1 1-35,4-1 5,0 3-21,-3-4-21,3 4-6,0 0-22,3 16 12,1-2-6,-7 4-18,2 1 19,7 6-13,-11 2 2,2 1-1,-2-1-29,2-2 19,-7 7-12,9-7-7,-2 4-2,0-10-5,1-2-17,4 9 0,-4-11-20,0-7-25,-8 4 4,9-2-66,6-6-33,-6 4-47,-3-1-45,2 0-74,1-4-171,2 4-453,-1-7 201</inkml:trace>
  <inkml:trace contextRef="#ctx1" brushRef="#br0" timeOffset="62644.1452">4987 10437 12,'0'-4'262,"-3"1"-4,6-2-12,-1-2-19,2 2-16,0-1 21,3 2-14,-4 0-3,1-2 0,-8 2 13,8-2-13,3-1-4,-7 3-24,2-1 20,0 0-26,-2 3 4,0-3-22,-2-2 3,0-2-44,-9 6-10,5-3-13,-2 0-8,-1 3-30,2-1 4,-10 3-14,6 2-3,-2 1 1,-1 5-50,2 1 35,3 5 2,-3-3-46,-1 2 36,3 2 10,0-2-32,3 11 29,3-11-24,0-2 1,2 1-3,2 5 0,2-5 5,-1 5 12,6 1-19,6 11-3,-5-16-1,2 2-1,8 3-44,-8-3 65,0 0-14,0-1-3,0 2-5,1-1 28,-4 1-22,-3-4-5,3 0 7,-4 0-7,4 6-13,-7-6 12,0-4 3,-7 4 12,-1 0-19,-11 6 2,8-6 9,-3-3-18,7-3-16,-7-2 25,-3 1 0,0-2-14,3-2 17,-12 0 9,13-2-17,1 2-11,1-4 18,4 0-24,2 1-19,-5-2-18,5-1-26,-2-1-68,4 2-11,9-4-46,-4 1-41,3-4-35,-3 2-52,13-4-173,3-3-555,4-1 246</inkml:trace>
  <inkml:trace contextRef="#ctx1" brushRef="#br0" timeOffset="62878.4685">5250 10454 73,'4'-5'366,"-3"2"-4,0 3-11,2-4-34,-3 4-19,3-3-11,-3 3-54,0 0-33,0 0 33,7 5-68,-3-2-20,2 6-9,2 4-5,-5 1 12,6 1-22,6 13-8,-5-12-8,2 4 5,1 3-25,0-1-5,-3-8-3,-1 10 18,1-1-32,-1 7-11,-2-17 1,-3-4-6,2 6-19,-2 0-18,-4-3-31,2-1-31,3-3-38,0 0-42,-3 0-15,16 6-24,-19-10-21,0-2-16,1-2-18,0 0-47,0 0-222,0 0-535,-2-17 236</inkml:trace>
  <inkml:trace contextRef="#ctx1" brushRef="#br0" timeOffset="63130.6523">5466 10483 55,'2'-11'220,"7"-4"21,-7 9-18,-1 1 7,5-1-18,-6 3-34,0 3-19,0 0-22,0 0 1,-7 27 3,2-13-7,-2-2-9,-4 16-14,-2-1 15,9-2-13,-12 4-7,1-4-11,-15 12-2,17-8-17,5-2-5,-7-2-11,1 0-3,-3-6-39,7-4 14,0 6-28,2-8-17,2-6-49,2 4-36,0-6-44,-2 0-44,2-1 4,-1-3-230,1 2-447,4-3 198</inkml:trace>
  <inkml:trace contextRef="#ctx1" brushRef="#br0" timeOffset="63388.8351">5149 10715 280,'-3'-2'290,"2"0"-1,1 2-16,3-6-27,2 2-29,2 2-43,7-5 8,16 4-12,-9-4-16,4 6-7,-3-3-33,7-1 6,0 2-5,10 3-8,-14-1-50,16 5-43,-17-7-52,0 3-52,-3 0-56,7-1-46,-4-3-223,-3 1-447,-1-1 198</inkml:trace>
  <inkml:trace contextRef="#ctx1" brushRef="#br0" timeOffset="63629.0918">5809 10545 84,'2'-6'296,"-3"-2"-6,1 1 41,1 1-45,-1-1-20,0 1-24,0 2-23,-4-2-41,4 1-3,0 5-22,-2-6-15,0 3-10,-8 0-22,6 3-11,-2 2-7,0-1-24,1 1 4,-2 4-6,1-2-8,0-2-7,-2 5 11,4 1-23,-6 1-5,8 0 0,2-1-6,0 2 16,2 1-21,3 3-1,-2-3-2,0 1 3,-2-1-27,7 2 23,-3 2 0,4 0-17,-1 1 14,-2 9 23,1-13-30,-2-1-1,1 0-22,1-2 24,-4 3 8,1-1-1,-1-2-7,-10 3 4,9-3 2,4-1 4,-9 2-1,-1 1 5,-1-6 11,-7 10-24,-2-10 5,-7 9-12,1-5 12,7 1 21,-10-4-24,-1 1-3,1-3-3,-1-3 5,-3 2-23,11-4-21,3-6-28,-8 0-54,11 3-25,6-3-63,-2 0-67,2-2-244,4 0-558,0-2 247</inkml:trace>
  <inkml:trace contextRef="#ctx1" brushRef="#br0" timeOffset="64540.6553">7121 10839 33,'-7'-3'124,"4"2"-3,0-5-22,1-1 19,0-3 1,2 0 4,0-2 2,2 0 0,0 1 12,5-6 19,-5 6 0,1 2 3,-5-1 19,2 3-27,2 1-5,-2 0-19,0 1-4,0 5-16,2-3-17,-2 3-13,0 0-22,0 0 12,-4 14-4,1 2-9,0-2-6,-6 3 1,6 2 8,0 1-10,2-1-1,-2 0-3,-3-4-2,9 1-10,-3-3-6,0-1-12,6-2 13,-8 7-7,9-10 9,0 1-7,-3-4-2,5-1 0,5 0 1,0-4 4,3-2-13,-7-1-19,10-4 25,1-3-2,-9 1-10,-2-1 10,0-2 15,6-7-19,-6 5 0,2-6 21,-2 9-23,0 3 9,-6-7-3,2 7 12,-6 0-5,4-1-9,-3 7-4,1-2 1,-1 2-12,-1 3 0,0 0 3,0 0 3,0 0-2,-3 18 1,2-8 11,-3 1-19,1 6 1,-1-4-18,2 1 17,-5 15 1,9-14-9,2-9 4,-4 5 8,4 0-7,-1-2-3,4-1 6,6 0-1,-6-1 20,9-2-17,6 0-1,-8-5-7,1 0 9,8-4 8,-3-5-8,2 3 0,1-4 6,1-2-6,-2 6 1,-1-13 1,-1-2 1,-2 1 4,-2 1-5,-5 4 5,2-9-5,-5 1 9,-2 6 33,-4 2-36,4 7-1,-6-6 1,2 6-4,-7 1-5,2 0 1,1-3-6,-2 8 14,1 0-11,3 2-2,-10 7 4,2-1-11,-12 6 4,14-1 2,12 6 4,-8-5-8,1 1 4,-3 4-1,8-1 2,3 13-1,-1-15-11,2 3 20,-4 0-21,5-3 20,1 1 0,-4 0 21,2-6-25,-7-1 1,5 2 1,-3-4-1,2 2-14,-2 0 18,4 6 5,-7-5-2,-3-6 4,2 6-11,-6-4 10,0 3 0,-2-3-9,-3-1 9,-4 0 3,5 0-7,-2 6 11,1-12-29,0 0-4,2 0-28,-2-1-38,-1-8-49,-1 5-50,7 0-62,-4-1-231,8-1-517,3 2 229</inkml:trace>
  <inkml:trace contextRef="#ctx1" brushRef="#br0" timeOffset="64804.0793">7996 10788 228,'0'-5'315,"-3"0"-5,3 5-11,-2-5-46,2 5-15,-11-1-34,11 1-10,-13 6-14,2 4-2,0 3-33,-4 4-17,5 0-5,1-2-18,-5 6-11,7-3-11,4-5-5,-2 6-11,0-1-1,3-2-7,2 1-8,0 0-3,2-5-13,3-3 12,6 0-8,-3-3-19,2-1-32,3-3-44,2-4-48,1 5-43,4-8-53,1-8-45,-11 4-226,9-3-509,5-1 225</inkml:trace>
  <inkml:trace contextRef="#ctx1" brushRef="#br0" timeOffset="65630.0998">8117 10728 5,'2'2'371,"0"1"-31,-2-3 18,0 0-38,4 4-28,-4-4-27,0 0-57,0 0-1,9 2-22,-9 5-19,0-3-22,0 6-5,-2 3-8,4 4-22,-5 0-3,-1 0-10,5 2 4,-5-4-24,-1-5-3,3 2 2,-4-1-15,3-1-29,1-5 16,0 1 5,1-1-21,-1-3 46,-2 2 18,4-4 11,0 0-4,0 0-23,3-15-5,6 0-7,0 0-11,1-1-4,4-7-26,3 3 29,3 3-13,-2-1-5,3 1-4,-7 6 3,5 2-15,-3 6-2,0 0 14,-1 4-18,-10 3-14,10 1 4,-3 3 1,-5 1-22,2 4 17,8 8 5,-12-5-16,-3 1 12,1-1-9,-3 1-25,2 0-27,-2 0-25,0-1-37,2 0-17,-3-4-14,2-3-5,-1-3 5,3 2 6,1 1 13,6-3 9,3-5 9,-5-1 15,9-1 8,5-11 13,-1 8 11,1-4 1,1-1 9,-3-2 16,-2-5 18,0 3 13,-1-2 14,-9 2 16,12-7 13,-11 0 7,-2 4 45,0-1-41,-2-9 14,1 11 2,-2 0-2,-4 5-25,2 1 11,0-1-6,-3 3-7,-2 3-9,-8 3-19,7 1 17,-5 5 2,1 4-22,-5-1 12,-7 4-1,12 2-5,-1-7-11,2 6-38,2-1 13,-5 12-10,7-17-7,-1 5 2,1-4-2,3-1 4,3 3 5,0-6-11,-2-1 21,2 2 0,1-3 10,0 1 5,-4-3-4,10-3 5,-3 1 9,-2-3 2,3 2 5,-2-2 9,1-2 7,-2 2 14,1 0 13,-2 1 9,-4 1 10,6 1-3,-6 2-17,6 0-13,-2-3-4,-4 3 3,0 0-11,2 14-2,0-2-3,-2 6 12,-8 4 10,13 7-2,-4 0 1,-5 17-15,4 3 21,-7-15 14,0 13-8,-1-3 9,-9-1-2,7-9 19,-8 7 12,-2-13 10,-6 2-9,-6 2 16,9-12-6,0-4 9,-1 0-9,0-5 34,-3-1 12,13-5 9,-2-4 2,4 2 19,2-3-18,0-7 2,1 4-30,4-5 0,-5-3 19,3-3-50,4-3-13,5-8-6,-1-1-20,5 1-8,2-6-48,1-4-21,10-7-24,4 4-26,6 8-35,1-5-24,1-4-36,-1 11-38,5 6-52,-7 7-35,-4 2-31,3-2-45,-1 1-50,0 3-290,-2 5-764,1-3 339</inkml:trace>
  <inkml:trace contextRef="#ctx1" brushRef="#br0" timeOffset="65982.6307">9396 10696 272,'7'-17'318,"0"-1"-14,-13 0-33,13 1-9,-4 8-16,-1-4-16,0 1-15,-2 2-23,-4-1-16,2 0-25,-3 6-34,-2-1 5,-1 5-6,-1-2-20,-1 1-12,0 3-12,2 3-2,-2-1-4,2 4-13,-1 5-1,0-2 3,4 7-17,4-3 0,1 6-9,3 0 6,5 6 34,2-2-25,1 0 5,3-2 17,-1 0-31,-8 2 0,5-10-10,0 1 0,-4-2-7,1-4 9,-6 7-5,4-8-3,-3 2 0,-2-5 46,0 4-46,-4 0 9,-3-1-16,-6 1-1,-9 1-4,2-3 9,-1 1 0,-1-1 38,2-5-44,4 1-7,-6-1 7,-1-2-2,-1 0 12,5 0-51,-5 4-37,11-5-42,-1-2-44,1 1-58,4-1-78,3-1-302,3-1-640,0 1 283</inkml:trace>
  <inkml:trace contextRef="#ctx1" brushRef="#br0" timeOffset="66667.8974">10024 10969 207,'-20'-12'313,"5"8"-7,1 1-17,5 4-23,-1-6-22,1 2-12,1 0-37,3 2-12,1 0-14,1-1-22,3 2-17,-9-1 1,9 1-24,0 0-2,0 0-12,12 8 15,-3-5-5,7 1-5,8-8 1,4 10-16,10-1 5,7 7 2,-3-12-15,5 3 0,-9-3-40,6 0 21,-5 10 5,-8-13 1,-7 2-12,-10-2-13,5 0 5,-4 7 2,-5-6 17,0 0-23,-1-1 2,-4-2-15,-2-7-7,-5 6-38,4 0 7,-5-1-17,-2-4-2,-3 1 3,5-1-1,-9-1 17,-1 2-12,0-1-16,-1 1 14,-6 1-4,13 2 15,2 1 2,-1 5 0,3-3 2,-2 4-8,5 0 5,0 0 4,-2-3 4,2 3-5,14 8 0,-7-2 4,6 5 5,0-2 5,-2 6-2,0 5 1,-1-3-10,0-2 13,-1 9 5,-5-5-6,-4 8-3,0-3-3,-6 0 9,0-7-1,-5 4 5,3-5-9,-11 5-18,7-7-14,4 1-30,-5-5-35,-6 3-50,-1-5-57,11-1-48,2-5-61,0 0-185,2-2-539,5 0 238</inkml:trace>
  <inkml:trace contextRef="#ctx1" brushRef="#br0" timeOffset="67053.7746">11063 10798 268,'-4'-19'280,"-1"2"-29,0 2-11,-7-7-21,9 12-16,-1 2-19,-3 2-13,5 3-20,2-2-17,-4 2-16,1-1-8,3 4-21,-7 0-2,0-1-10,0 5 4,-1 3-11,1 0-3,0 2-10,-1 1-5,1-2 3,0 6-15,1-2-3,3 3 5,0 3 7,-1 0-9,2 9 11,4 0 11,2-3 4,0 1 9,2-6-21,2 5 11,3 4-10,-1-12-30,-3-1 29,3 8-2,-2-8-9,-3-8-10,-1 3-4,0-1 31,-1-2-1,-2 0-12,0-1-2,-3 0 0,1 2-5,-4-5 3,-3 3 4,-8-3 1,2 2-11,-3-4-5,2-1-4,-6 0 6,1-1-13,-1 0-4,0-3-5,8-1-15,-8-2-2,10-1-41,4 2-32,-5-1-34,4 1-29,-2-4-34,8 4-50,3-2-40,1-1-47,4 0-204,0 1-557,12-6 248</inkml:trace>
  <inkml:trace contextRef="#ctx1" brushRef="#br0" timeOffset="67327.9651">11261 10794 254,'5'-15'335,"0"5"17,0 0-6,-1-2-12,1 6-24,-3 0-27,3 1-30,-3 5-26,-2 0-21,10 3-18,-5 3-10,0 5-16,4 3-21,-1 1-14,2 8-29,1 3 18,6 14-3,-7-17 2,0 3-9,0 0-20,-2 0 19,1 6-3,0-10-35,-1-5 13,-4-1 3,3-1-23,-1-6 1,-1 7 9,1-7-22,-3 4-6,1-6-2,-1-5-9,-1 6 18,1-3-45,-1-5-23,-1 4-10,0 0-19,5 1-45,-5-3-8,-1 0-47,0-2-76,0 0-41,-14-4-28,10-2-50,1-1-259,-2 1-652,0-6 289</inkml:trace>
  <inkml:trace contextRef="#ctx1" brushRef="#br0" timeOffset="67604.1501">11531 10781 92,'0'-9'251,"0"6"-29,2 1-25,-2-1-8,0 3-14,0 0 11,-7 22-10,-1 2-3,-1 2-5,-5-1 14,5 3-28,-8 13-8,3-11-11,-1-4-10,8 7-6,-10-6-21,-6 12-6,6-17-5,2-1-11,-2 2-11,2-6-5,3-5-13,-4 0-32,9-4-28,-1 4-31,0-7-37,1-1-41,4-2-27,-1 0-65,-1-1-221,5-1-470,-5-7 207</inkml:trace>
  <inkml:trace contextRef="#ctx1" brushRef="#br0" timeOffset="67859.0907">11254 11014 88,'-2'-7'304,"1"5"12,-1-2 12,1 0-7,0-1-4,1 2-19,0 3-20,-2-5 20,2 5-62,11-9-16,-2 8-20,2-1-1,2 2-26,9 0 9,4 0-15,-1 0-37,5 2 23,-5-1-20,5 0-12,-4 2-8,-3-1 1,1 1-25,-2-1-5,-5 1-11,-3-3-11,-4 0-12,-1 3 5,0-6-6,-3 4 9,0-1-31,-1 0-31,0 2-11,-5-2-26,8-3-25,-4 3-60,-4 0-41,5 1-44,-3-5-57,-2 4-67,7-2-333,-1-3-723,1 1 321</inkml:trace>
  <inkml:trace contextRef="#ctx1" brushRef="#br0" timeOffset="68298.1112">12087 10805 215,'0'-8'291,"2"1"-6,-1 0-18,1 0-16,1 0-33,-5 2 11,4-2-18,-5-3-24,-2 6-27,1-4 9,-1 2-39,-4-3-15,1 6 22,-6 1-48,-1 11 3,0-9-11,8 3-16,-4-1-23,1-1 10,1 7-2,1-2-7,1 0 1,-9 3-4,8-1-1,7 1 4,-4 3-17,1 1 29,7-3-4,-3 1 20,0 3 3,1-4 7,4 6 0,-5-3-11,7 1 7,0-3-16,-4 1-21,6 0 17,1-1 4,0 4-18,-3-8 4,0 5-16,0 1 1,-1-3 14,1 1-38,-1-2 17,2 7-1,-2-9-1,-1 2-11,-3 1-22,2 0 30,-2-2-12,0 4-2,-2 0 0,0-3-42,-2 1 44,-1-2 3,-2 3 14,-5-2-8,-4 1 14,0 0-22,-6 2-1,-1-5 21,7 0-19,-8-4 1,-1-2-2,1-2-6,-2 2-15,1 0 24,9-2-6,-10 0 6,4-2 1,4 0 12,2 2-22,4-4 9,0 4-19,2-2 12,2 5 1,0-4-3,0-1 9,2 2 5,4 1-11,-7 2-9,7-2 6,-6-2 2,6 2 8,0 0-15,0 0 4,0 0-16,0 0 10,0 0 12,0 0-13,-4 3 4,4-3 1,0 0-22,0 0-24,0 0 2,0 0-15,0 0-34,0 0-18,0 0-34,0 0-47,0 0-46,0 0-53,16-3-64,-13 6-200,-3-3-600,0 0 266</inkml:trace>
  <inkml:trace contextRef="#ctx1" brushRef="#br0" timeOffset="71426.2381">2061 10992 78,'-4'-3'223,"-1"3"-18,5 0-17,-3 5-19,3-5-19,0 0-2,0 0 11,0 0-13,0 0-2,14 3-1,-3-3-2,3 4 5,6-6-13,8 9-1,-5-7-6,-1-1-6,16-1-1,-15 0-8,1 2-12,-3 0-4,0 0-18,20 2-6,-27-4-11,-3 2-3,-4 0-17,1-2 8,-3 4-3,-1-4-5,3-2 5,-4 4-15,-3 0-2,7 1-5,-7-1-17,0 0-18,7-1-16,-7 1-19,0-5-32,0 5-39,0 0-4,0 0-13,0 0-23,-24-1-9,17 2-12,-3 1-2,0 2 13,-4-1-21,1 1-5,-2-1-101,-6-3-319,7 9 140</inkml:trace>
  <inkml:trace contextRef="#ctx1" brushRef="#br0" timeOffset="72603.4925">2212 11030 723,'-15'5'-31,"-8"2"16,2 1 13,11-2-7,-7-2 27,9-3 28,-5 5 6,3 0 2,6-3 19,-3 1-8,0-1 11,4 0 24,0 1 3,2 2 23,1-4 7,1 5 4,2-5-10,4 1 18,3 6 0,0-9-4,4 0 0,2 3-24,5-3 9,0-3-1,1 3-13,1 0-6,5 0-15,-7 0-7,6 6-4,-6-8-24,-7 1 6,7-2-10,-9 3-27,-4 0-19,1 0-5,-4 0-32,2 3-21,-7-3-5,6-3-15,-5 1-41,-1 2-7,0 0-25,0 0 2,0 0-7,-19-4-8,10 4 36,1 0 11,-9 0-2,-4 2 22,8 0 5,-10-1 7,2 0 26,0-1-2,-1 3 36,9-2 22,-10 2 17,2-1 21,0 2 17,7 0 11,7-4 13,-3 3 7,0-3 3,2 1 15,2 2-8,2 2 2,1-2-9,3-3 0,-7-3 2,7 3 1,2 8 13,-2-8 15,12 0 1,5 0 26,0 0-25,6 0-7,0 0-15,1-1-14,3 1 23,0-2-37,-2 7 4,1-7 2,-4 2-26,5 6-25,-13-7-10,-1-5-12,-8 6 1,5-2-17,0 5-21,-6-4-7,-1-1 3,-3 2-3,7 0 4,-7 0-16,3-2-7,-3 2-17,0 0-18,0 0 8,0 0-4,-16-5-5,8 3 7,2 0-1,-8-1 0,0 7 4,-2-5-9,0-2 19,2 3 6,-9 0 7,-1-5 1,0-1 23,3 9-8,4-8 2,-7 6 10,-2-2 7,11 2 6,-6-2 12,7 0 12,3 1 5,4 1 2,1 1-3,2-3 4,1 2-5,3-1-2,-4 3 21,4-3 18,11 5 13,-1-9 0,6 7 2,6-2-6,4-1-3,3 3-4,-1-3-3,10-3 18,-8 3-28,16 3-3,-20-3-10,-2-3-5,1 3-24,-11-2-9,0 0-7,-4 1-18,-3 1 15,2 0 12,-5-3-16,-4 3-8,1-2 19,-1 2-24,0-4-8,0 4 10,-17-10 0,3 5 2,4 5 4,-4 3 7,-2-3 0,0-3 3,0 1 1,-5-1 6,9 1 6,-4 0-6,1 1 14,9 2 10,-11-1 2,7-2 8,3 3 1,0-1 9,7 4-2,0-4 1,-10 0-2,10 0 0,0 0 8,0 0 10,0 0 8,0 0 18,24 1-24,-3-1 16,5 0-7,-4 0 1,2 0-6,4 0-11,-8 0 7,-3 0-10,-6 0-14,-1 0 6,4 0 10,-10 0-31,-1 1 8,-3-1-34,0 0 19,7 2-3,-7-2-19,0 0-4,-24-4-7,9 4 11,5 2 2,-14 0-1,0-2 7,6 2-12,-5 1 12,2-3 2,-6 0 0,2 0 4,5 0 4,-6 0 0,4 2-1,7-1-3,1 1 6,4-2 14,1-2-9,1 4 7,4-2-11,1 0 12,3 0 5,0 0 2,0 0 6,0 0-7,14-5 9,0 0 3,0 3 3,7 0 0,-7-2-17,13-3 23,13 6-1,-21-4-2,2 2-1,-5 0 24,-5 1-35,-3-2-1,-2 0-8,0 4 10,5-1 35,-9 1-35,-2 0-10,0 0 20,0 0-33,0 0 2,-16-8 0,2 3-5,1 3-6,-2 0 6,6 6-1,-13-8 4,-2 1-5,8 3 6,-6-1-6,6-1 2,0 1-7,1-1 10,4 3 3,-1-3-5,3 2 2,2 0 1,4 0 6,3 0-7,-4 2-10,0-1 5,4-1-12,0 0 14,0 0-1,10-6 8,-2 2 8,6 3 23,3-2-13,8 1 11,-5-2 8,1 3-15,3-3 9,-10 3-17,-1 3-5,-3-4 1,-2 2-8,-1-3-2,-1 3 3,-2 1-2,-4-1-12,4 0 9,10 2 16,-14-2-20,0 0 8,0 0-11,-18 2 4,14 3 5,-9-4-6,-1 3 6,4-3 14,-2 1-23,3 3-9,-8-3-15,3 0-9,3-1-22,-2 1-18,3-4-24,3 3-56,0 0-50,3 2-64,3-3-21,-1 9-168,2-9-501,7 4 221</inkml:trace>
  <inkml:trace contextRef="#ctx1" brushRef="#br0" timeOffset="73892.3995">7348 12158 200,'3'-7'239,"-3"2"-6,1 0-8,-1 1-22,3 0-22,-3-3-23,0 7-23,-3-1-12,3 1-14,0 0-12,-10 14-8,2 0-17,-1 1 2,4 11-13,-7-2 1,1 2-6,4 1-21,-3-5 9,6-3-6,-2 6 8,5-6-33,2 7-3,-1-10 4,0 3-3,0-6-7,5 0 8,-7 6 0,9-10-1,2-5-3,-1-2-9,6 1 14,12-11 0,-11 4-3,6-4 2,5-4-5,-5-2 2,0 9-1,1-14-18,-3-4 22,0 0 17,-3-2-3,-1 1 7,-1-2 24,-4 1-12,-4 12 8,2-2 21,-3-2 12,-4 8-33,3 0 16,-4 6-10,2 1-18,-2 2-8,0 0 0,0 0-8,0 0 0,-12 23-7,6-6-3,7 4-22,-8-3 22,0 12 1,2-13-16,4 3 8,4-1 1,-3-2-6,4 8-1,2-11-2,1 0 9,1-2 7,1-4-6,-1-5 0,-1 1-9,7 1 7,9-1 3,-9-3 5,3-3-9,-3-1-16,10-2 23,1-7 7,-2-2-11,-1 1 10,-2-2-25,0-1 27,-2-4-8,-1 0 17,-3-3 0,-4 12 14,0-12-16,-2-6 4,-2 12-5,-2-1 5,-7 1-4,6 5-1,-3 1-12,-4 1 2,5 4-4,2-5-5,-3 6-2,0 5 5,1-5-33,-1 5 14,0 0 0,0 0-10,-8 15 10,2-4-7,6 0 0,-3 8 2,3-3 10,3 2-11,-10 6 0,14-8 4,-3 0-1,5 1-4,-2-1 6,4 8 2,-4-11 3,-2 1-3,-5-2 14,8-4-12,-1 6 0,-6-6-2,2 0 0,0-5 13,-3 5-10,0-6 7,0 1 1,-1 2 1,1 2 40,-6-2-45,-1-1-3,-3 0 22,-3 0-17,-6 0-2,5-2-3,1-1 0,-12-1 26,13 0-45,0 0-11,-1-1-17,2 0-26,-2 0-26,3-2-23,5 3-32,-2-1-77,2-3 6,0 0-7,5-1-211,1-4-482,6 2 214</inkml:trace>
  <inkml:trace contextRef="#ctx1" brushRef="#br0" timeOffset="74186.6182">8222 12240 208,'5'-5'279,"-2"3"-18,-1-1-55,-2 3 5,0 0-30,0 0-13,0 0-15,0 0-16,-11 20-7,4 5-2,-3-9-19,2-10-10,-1 18 4,-2-2-21,0 3-12,7-7-5,1-1-3,3 1-16,-2-2 9,4-5-2,-2 1-7,3-2 2,-8-3-14,8 0 10,0 3-2,1-6-4,2-1-17,-2 0-40,4-6-45,8-4-58,-4 0-82,8-1-44,-7 4-156,5-13-438,1 2 195</inkml:trace>
  <inkml:trace contextRef="#ctx1" brushRef="#br0" timeOffset="74472.9785">8355 12143 145,'-4'0'135,"4"0"-52,-3-9-37,3 9-49,0 0-35,0 0-24,0 0-66,0 0 29</inkml:trace>
  <inkml:trace contextRef="#ctx1" brushRef="#br0" timeOffset="74742.8276">8527 12317 185,'0'0'346,"0"-13"-6,0 13-36,-3-7-32,3 7-33,0 0-31,0 0-24,0 0-21,0 0-14,6 21-17,-4-14-19,-4 0 3,-3 9 2,4-4-22,-1 4-5,-2-4-23,0 1 4,1 5 6,-2-7-13,2 0-9,0-4-12,-1 0 8,4-2 21,-2-1 31,2-4 19,-7 0 8,7 0-10,0 0-18,0 0-3,5-21-10,-1 4 14,4 2-45,8-9-16,-1 3 3,2-6 0,18 6-37,-18 0 26,0 17-5,-5-8-19,6 2 12,-1 9-18,-3-4 2,1 4 3,-6 2-16,3 7-1,-6 1-8,2 5 10,-2 0-2,-6 1-4,4 2 3,3-1-6,-8 3-6,-1 1-11,-2-2-19,0 1-39,-2 11-37,4-13-32,-3 0-41,0-1-50,3-5-42,2 2-14,2-4-225,2-4-572,-1-3 254</inkml:trace>
  <inkml:trace contextRef="#ctx1" brushRef="#br0" timeOffset="75030.1161">9025 12426 167,'19'-25'152,"-4"4"9,-1-8-9,-7 3 35,3 1 19,-4 7-13,-2-12-5,-4 18-4,0 2-14,0 3-20,0 0-22,-4 1-2,-2 5-10,6 1-24,-20 17-12,6-8-12,2 0-4,-7 9-12,2 1 1,3 0 1,0 2-21,4-5 1,-4 5-6,9-6-1,3 4 0,1-9-12,1 2 5,3 3 4,0-6-4,1-4-7,-1 5 17,4-5-15,-2 1-1,4-3-3,-1-3 4,-1 0 13,2-4 3,9 4 5,-12-5 14,3 0 1,-3-2 40,1-2-24,0 3 5,0-3-17,2-3 29,3-3 16,-7 5-5,0 5 3,1-7 24,-3 3-19,-2 5 2,2-5-17,-1 5-12,-2-1 2,0 5-30,0-5-7,0 5-8,0 0-10,-2 24 29,-2 2-32,1 7-4,-4 3-12,-2 12 48,-9 3-3,7 3-1,-3-4-1,-2-2-6,5 0 0,-9 8 10,5-12-16,3-13-2,-7 10 6,1 0-2,-1 2 11,5-17 5,-1-4-2,-7 0-32,5-4 39,1 6 0,6-15-5,-3-2 10,0-3 6,4-2 5,3 0-1,-4-7-5,0-4-8,3 2 10,0-13-28,0 3-9,1-13-31,-1 0-32,3 3-23,4-9-31,4-9-15,-2 10-24,6 1-22,5 9-41,3-3-19,2 0-31,0 3-47,0 0-4,15-7-41,-1 8-46,-8 6-238,13-3-663,-2 0 293</inkml:trace>
  <inkml:trace contextRef="#ctx1" brushRef="#br0" timeOffset="75416.9267">9859 12226 127,'7'-17'306,"1"-8"1,-2 1-12,-3 7-6,1 0-3,-4 5-2,3-5-33,0 0-29,-4 5-14,-2 3-19,-1 1-4,-2-1-33,1 2-15,-7 1-42,-1 2 6,-1 5-6,0-1-6,-1-1-21,-6 7 19,6 2-42,-7 7-1,12-4-4,-3 0-6,-2 4 9,6-1-21,3 1 4,0 2-3,0 0 12,6 1-4,-1 1-13,1 6-12,1-5-19,3 6 43,2 1 10,2-6-27,2 8 0,2-8-15,-4-4 14,3 8 1,-2-10-1,1-2 0,-2 0-14,1 2 24,1-5-13,-5-2 0,1 1-4,-4-3 28,1-3-23,-1-3-4,-2 5 11,-2 0 0,-6 0 22,0-1-23,-11 9 15,3-13-34,-5-1 11,0 2 1,-1-4 0,-1 1-9,-1 0 7,2 2-8,8 3 0,-7-4 4,5-2-11,1 3-48,0-2-31,4 9-41,4-9-52,-1 0-48,2 1-53,5-4-38,1 5-219,2-9-582,3 3 257</inkml:trace>
  <inkml:trace contextRef="#ctx1" brushRef="#br0" timeOffset="76404.5227">10275 12506 265,'0'0'255,"-8"-2"-15,8 2-7,0 0-7,0 0-5,0 0-14,0 0-14,0 0-1,0 0-5,0 0 2,0 0-2,0 0 7,0 0-43,-1 6 1,1-6 6,0 0-25,-4 8-5,4-8-9,0 0-5,0 0 5,0 0-12,0 0-2,0 0-6,0 0-3,8-12-2,-8 12-24,5-2-8,-2 2-11,-3 0 5,14 0 22,0 1-23,8-1 1,5-1-11,3 2 2,9 5-1,3-6-11,3-6-7,-6 9-6,4-1 12,4 7-5,-18-10 0,8-1 2,-16 2-42,6-2 36,-5 4-5,2-4-12,-8-1 15,6 2 26,-11-1-29,-2 3 1,-1-2-1,1-2 14,-7 9-1,3-9-10,-2-1 6,-3 4 12,5-3-16,1 3-2,-6 0 0,4-3-6,-2 1-13,-1-1 23,-1 3-14,0 0-17,6-4 5,-6 4-1,-2-4-13,2-1-9,0 5 9,-1-8-34,1 8-10,-4-10-12,-1 2-5,-6-3-6,7 1-20,-1 2 22,-3-3 2,-3 0 16,1 0 15,-3-1-9,2 3-2,-7-3 7,2-4 5,6 4 16,-7-2-1,6 5 1,-3-2-35,1 3 58,5 0 17,-3-1 4,5 1 7,-2 4-11,1-1 8,1-3-8,3 8-6,3 0-6,0 0 34,0 0-38,0 0-2,0 0 19,11 12-22,-2-4 2,1 5 8,8 0 7,2 2-14,0-1 21,-4 6 4,4-6-5,1-5-21,-2 4-3,-7-3 27,9 12-4,-11-16-4,-3 2-11,-2-2 31,0-4-21,1 9-11,-3-8 11,-1-1-14,-3 3 18,4-3-26,0 6-12,-3-4 4,0 1 2,-3 8 11,-1-2 11,-5-3 8,-6 11 16,5-4-19,6-5-1,-6 4 2,0 2-8,1-3-23,-1-4 29,0 8 5,4-9-43,0 0 0,0 0-19,-1-2-59,2 5-30,-2-6-45,4 0-27,0 3-44,-1-6-41,3 0-33,1-2-182,-8 4-555,8-4 246</inkml:trace>
  <inkml:trace contextRef="#ctx1" brushRef="#br0" timeOffset="77135.6409">11355 12526 230,'7'0'239,"-3"-3"-4,2 2-5,-2-2-7,3 0 0,3 1-4,-1-4-8,-1-1 2,-2 0-1,0 0-17,4 2-2,-2-6-8,0-2 3,-5 6-10,4-10-9,1-7-10,-3 9-46,0 0 27,-2-2-3,-3 5-23,0 2-8,-1-1-29,-4 1 3,0-6-12,-2 5-3,-2 9-13,-1 0 4,-4 4-19,-8 0 0,-4 6-3,2 1-9,3 11-3,-3-2-8,3-3 0,2 7-21,2 0 37,4-3-14,0 4-18,1 3 12,6-4-3,0-3 1,5 5-2,-2-9 0,3-1-2,0 1 13,4-3-5,1-4 0,-1-4 21,0 1-23,10 3 14,-8-8-4,4 0 2,-1-1 22,1-4-24,9-9 1,-7 9-14,0-5 4,6-5-28,-5 4 36,-1 1 0,5-13 20,-3 1-20,5 10 14,-7-10-16,-2 6 22,-4 2-6,1-1 13,0 11 7,-3-6-2,-1 5-2,1-4-40,-3 4 22,4 4-8,-5-3-25,0 4 8,0 0 22,0 0-26,-3 16 1,1-8 8,1 2-8,1 6 1,-3-1-1,1-6-4,0 9 12,1 0-12,1 2-6,0-3 7,3-4 2,-2 1 1,3-2-10,2-4 7,6 3 8,1 1 1,8-1 15,-1-5-13,1 9 0,2-13 6,1-4-5,-5 12 2,5-16-4,0-9 1,-1 9 5,-1-4 5,4 9 0,-8-10 1,0-4-6,-4 6-18,-2-3 22,1 3-2,-1-2-2,-1 1-11,-4 4-5,-1-2-17,-2 6-19,3-5-31,-4 2-24,1 2-43,-1-2-36,-2-2-42,-2 2-40,1 5-60,-1-7-42,-4 6-343,0 0-755,-4 1 334</inkml:trace>
  <inkml:trace contextRef="#ctx1" brushRef="#br0" timeOffset="77992.5013">1198 12108 61,'-7'-5'311,"5"3"-5,2 2-28,-4-1-32,4 1-4,0 0-17,0 0-18,0 0-8,0 0-11,0 0-27,-4-2-5,4 2-8,0 0-16,10 10-6,-1-10 9,3-5-18,4 6 0,9-1-12,3 3-15,1-5-6,8-2-4,3 6-17,-12-1-8,3 5-38,-3-7-23,-1 1-40,-3 0-35,-2 3-29,-2 2-22,-6-5-37,-3 2-28,-1 1-36,-4-5-27,-1 1-177,-5 1-471,0 0 209</inkml:trace>
  <inkml:trace contextRef="#ctx1" brushRef="#br0" timeOffset="78288.7224">1138 12296 88,'-10'1'191,"1"6"-14,5-1 5,1 4 2,3-5 0,3 5 8,3-6 13,9 0-21,9 4-16,4-5-9,12-9-15,-1 6-13,4-1-16,21-24-34,-31 25-32,-7 3-30,4-6-26,-2-1-47,9 4-44,-15-8-57,-5 2-16,-3-2-157,-4-2-356,-6-5 158</inkml:trace>
  <inkml:trace contextRef="#ctx1" brushRef="#br0" timeOffset="78560.9097">1469 12001 29,'-16'-21'230,"6"5"10,3 9 26,0-3-29,7 5-26,-3 3-25,3-2-17,3 1-26,4 3 3,6 9 1,1 0-9,7 2-12,3 3-19,-6 6 5,3 9-4,-1-10-12,-6 5 0,0 5 0,-1-5-20,-3 2-14,-6-6-7,-1 4 4,-2 3-3,-6-2-1,-3-2 2,-3 4-18,0-6 0,4 6 0,-10-8-12,0-2-25,6-2-30,-7-4-51,5 11-54,-5-14-54,5 0-66,6-6-209,-3 1-500,2 0 222</inkml:trace>
  <inkml:trace contextRef="#ctx1" brushRef="#br0" timeOffset="79145.7989">2497 12297 158,'0'0'211,"0"0"6,0 0-9,0 0-10,7-13-8,-6 9 14,1-6-39,6 5-6,-6-6-2,-1 0-4,3-5-4,-3-2-11,0 6-7,-1-6-14,-1 1 5,0 1-9,-3 4 8,1 1-14,-2 0-1,-1 0-22,6 10-2,-10-6-25,-3 2-11,-6 7-4,-4 5-1,2 11-6,-6-4-7,3 7-6,-4 10-1,8-4-3,-1 19-4,7-21-1,0 1 3,0 1-9,7 1 0,4-1 7,3 0-14,0-10 3,7 1 3,-4-5-5,1-3-1,5-1 4,-2-3 4,14 5 0,-10-12-2,10-9-6,0-1-21,0-1 29,-1 1-3,-1-10 9,0 1-5,-3 1 34,-6-3-27,8 6 5,-8-9 10,-2 0 23,-5 0-2,4 5 7,-7 10 14,3-2-22,0 0 44,-5 2-4,4 4-12,-1 4-15,-1-5-20,0 4-8,0 3 4,0 0-16,-7 16 3,0 0-10,1 8-6,2 10 13,-6-9-12,3 1 2,3 0 5,-2 1-16,4 2 0,0-11-10,2 3-26,7 3-15,-4-7-25,1 0-16,2-2-7,2-4-20,12 5-21,-10-12-36,4-4-38,2 0-54,6-2-41,16-6-223,-17 1-573,1-7 255</inkml:trace>
  <inkml:trace contextRef="#ctx1" brushRef="#br0" timeOffset="79428.2194">2863 12180 164,'0'-17'317,"3"7"-6,-1 0 7,-1 8-29,0-3-30,-1-2-34,0 7-30,0 0-15,14 8-21,-11 1-13,1 5 7,6 3 0,0 9-24,11-4 2,-14 7-12,3 3-15,-3-4-13,4 1-3,-7 5-12,5-8-20,-2 1 2,8-4-7,-7-5-53,-3-9-43,-2 9-35,0-3-37,8 7-33,-11-10-40,4-12-34,1 5-25,0-3-6,2 5-155,0-8-445,-7 1 197</inkml:trace>
  <inkml:trace contextRef="#ctx1" brushRef="#br0" timeOffset="79737.44">3177 12240 90,'-1'-18'281,"2"5"-13,-1 1-4,2 4-16,-2 3-39,1 2-21,-1 3-22,0 0-16,0 0-15,-17 20-7,13 6-11,-13-2-1,0 1-11,-6 13-14,-2-1 4,15-10-12,-16 9-9,3 1-2,7-12-2,-2 0-31,1-8-33,-1 7-48,1-2-39,10 5-39,-4-17-62,1 5-46,0-9-163,3 1-423,7-6 188</inkml:trace>
  <inkml:trace contextRef="#ctx1" brushRef="#br0" timeOffset="79766.4919">2770 12412 226,'-7'-4'312,"7"-1"-1,-3 2-23,3 3-46,0 0-22,10-3-23,-7-1-4,8 3 19,9-6-38,7 7-17,0-7-18,13 2-17,1 3 4,-3 0-47,7 1-43,-17 2-64,2 1-36,13 2-53,-16-3-62,2-8-32,-1 9-196,-1 2-438,13-1 193</inkml:trace>
  <inkml:trace contextRef="#ctx1" brushRef="#br0" timeOffset="80073.3947">3670 12196 2692,'2'-19'-138,"-1"2"171,-1 0-94,-1 3 101,-4 2 38,1-4-31,-3 7 10,3 2-7,-3-1-16,-2 3-7,-1 1-14,1 4 7,-1 0 6,-3 4-5,0 2-1,-1 4-14,3 3 11,5 11-5,-2-11 3,5-1-3,-2 3 10,7 5-13,5-4 0,0 11-3,3-4 12,4 2 2,-1 2-12,-2 2 3,1-8-24,-1 3 34,-6-4-13,1-3 0,-2 0 4,-2 1-30,-4 1 32,-2 9 1,-3-16 0,-8-1-6,-1 5 35,-2-3-36,5 0-2,-11-4 0,3-1 1,-6-6 8,6 0-16,7 5-4,-3-8-26,2-5 1,6 3-25,-2-2-33,1 2-41,2-6-38,6-3-50,9 4 18,-4-9-195,10-4-425,2 4 188</inkml:trace>
  <inkml:trace contextRef="#ctx1" brushRef="#br0" timeOffset="80368.6726">3962 12397 301,'0'0'318,"0"0"-24,0 0-24,8 1-24,2-2-11,3-9-9,2 10-26,13 0 9,40 5-19,-44-4-6,-5 0-21,-7 0-27,13 1 2,19 5-16,-24-3-18,-6-2-1,7-1-34,-11-1 15,-2 1-2,-4-1-37,-4 0 26,3 2 0,-3-2-15,7 3-12,-7-3-60,0 0 5,0 0-33,0 0-45,0 0-51,0 0-22,0 0-52,-11-17-30,11 17-33,-6-7-184,-6-6-500,7 8 222</inkml:trace>
  <inkml:trace contextRef="#ctx1" brushRef="#br0" timeOffset="80644.548">4250 12240 28,'-2'-5'221,"-1"-2"16,3 7 4,-2-3-20,-2-7-23,4 10-10,0 0-22,0 0 4,-3 23 8,-2-7-4,-11 10 41,8 4-49,5-1-1,-10 3-12,2 0-11,4 3-10,-6-3-27,2 12 4,-2-16-30,2-5-25,0 1 5,4-8-89,1 4-41,2-11-51,-2 1-32,8 0-36,-6-6-39,4 1-206,0-5-470,0 0 209</inkml:trace>
  <inkml:trace contextRef="#ctx1" brushRef="#br0" timeOffset="80960.7951">5146 12386 217,'14'-18'303,"-12"4"-21,-2-6-17,-3 1-32,0 1-6,10 9-12,-14-7-26,-3 1-15,-4-6 30,3 11-65,5-5-9,-6 8-17,-2 4-3,-8 0-17,8 6-8,-4 11-12,1-4 10,6 3-23,-7 8-3,9 0-2,6-1 0,-1 1-7,4 4-6,-4 4-8,14-6 4,2 1 2,-12 2-20,20-3-6,11 7-2,-17-13-5,-1 2 5,-5-3 49,2-3-60,-3-1-1,-1-2-18,-2 0 24,0 5 26,-5-6-25,-5 8-3,-2-5 1,-5-2 2,-2 5-2,-5-6-4,3-6 2,-10 4 18,6-4-10,-5-3-8,10 2-8,-1-2-7,0 0-14,3-3-23,8 4-19,-5-5-31,1-2-39,6 0-22,-2-4-70,6 6-36,6-6-189,1-6-492,-5 8 218</inkml:trace>
  <inkml:trace contextRef="#ctx1" brushRef="#br0" timeOffset="81293.0763">5369 12325 178,'0'-11'318,"-4"5"19,8-1 36,-8 2-67,2-2-34,1 2-61,1 5 6,0 0-20,-5 12-23,4-7-21,-2 6 36,5 7-65,-4 8 7,6 0 19,2 3-16,-7-2 38,9 1-51,8 2-17,-9-3-43,0 2 42,4-2-40,-5-2 30,2 5-6,0-8-25,-3-2 17,5 4-9,-5-9-21,-2-9-39,0 5-40,1 1-24,-4 3-46,3-8-34,1-1-40,-8-1-73,8 0 4,9-3-42,-13-2-40,0 0-166,0 0-533,3-13 236</inkml:trace>
  <inkml:trace contextRef="#ctx1" brushRef="#br0" timeOffset="81583.5714">5552 12421 163,'-4'-7'258,"5"1"-7,2 2-22,-1 1-27,-2 3-11,0 0-4,-8 13-1,6-2-16,-1 7-30,-4 9 30,-2 2 40,-2 2-54,-4 0-10,2-3-15,-1 3-14,-2 12 7,-2-18-29,1-8-11,-1 7 2,1-3-61,4 0-42,-1 0-38,-3-5-42,-11-2-29,18-6-56,10 5-28,-5-11-19,0 0-173,-5-2-434,10 0 193</inkml:trace>
  <inkml:trace contextRef="#ctx1" brushRef="#br0" timeOffset="81612.5919">5287 12715 90,'3'-6'217,"-7"-3"4,5 3 13,3-2 3,-4 4-23,3-1 16,4-4-9,-4 5-36,4-1-7,6 0 8,-5 2-27,6 3-9,2-3-49,8-3 36,-9 3-37,12-2 13,-2 10-18,2-11 6,1 0-27,-1 4-21,-2-2-33,-2-1-31,-2 1-26,0 2-59,-11 4-53,14-6-51,-3-3-56,-10 4-173,12-2-463,16 3 206</inkml:trace>
  <inkml:trace contextRef="#ctx1" brushRef="#br0" timeOffset="81914.2401">6077 12455 260,'2'-16'321,"-9"-2"-34,7 7 29,2-12-11,-3 12 1,0 1-24,-2-1-4,3 3-38,-2 2-20,2-1-3,-1 2-42,1-2 22,-4 5-63,4 2-12,0 0 26,-16 2-60,4 5-17,3-4-2,1-5-11,-5 11-50,2 3 40,1 3 3,3 1-9,0 0-2,-9 7-23,16-6 11,4 7-3,-1-5-6,0-1-5,12 4 23,-5 2-14,3 2-18,0-6-25,-4-3 29,6 8-7,-5-11-8,0-3 3,-2 2 15,0-1-17,11 10 6,-15-11 0,-3-1-4,-1-3-27,-1 4 34,-5 7-2,4-12 11,-3 5 2,1-3 46,-6 3-52,2 1-2,-8-4 11,-5 1-11,-3 1-39,0-4 43,0-1 1,0 0 17,-3 1-16,4-6-2,-4 2-9,0-10-6,-1 5-14,4 0-38,0 3-38,9-5-35,-1-2-48,5 2-104,0-3 2,6 7-71,-3-6-185,5 1-577,6-2 256</inkml:trace>
  <inkml:trace contextRef="#ctx1" brushRef="#br0" timeOffset="82844.6131">7583 13733 5,'8'-15'297,"-3"-2"2,-4 6-5,-2 0 2,2 4-18,1 0-10,-2 0-24,2 4-30,-2-1-48,0 4-30,0 0-12,-5 12-36,-1-2 14,3 22-8,-5-15-13,1-6-10,-2 13 28,0 3-43,9-1-10,-3-2-7,0-7 8,-3 8-27,9-9 11,3-1 0,-3-6-10,3-1 3,0-3-22,5 1 23,9 5-3,4-17 14,0 0-18,-3-2-5,6-4 7,-5 7-4,2-9-10,-1-2 12,-5-1 2,2-8-5,-3 0-3,0 1-11,-2 0 15,-4 10 11,-1-3-1,-3 5 17,-2 0-18,0 4-2,-2 7-8,0-5-17,-2 3 12,-1 3 25,0 0-18,-7 14-15,2-3-10,-2 3 7,2 3 8,-3 5-8,0-5-4,5 2-21,0 5 27,-3 4 2,8-10-2,2-5 5,0 4-8,3-8-2,3-1-4,1 3 5,2-3 5,9-3-1,1 0 3,-2 4 4,3-14-36,-1-4 37,-2 3 38,3-8-45,1-3-2,-2 3 21,-1-8-16,-1 7-1,-4-4 1,0-10 1,0 5 17,-7 4-22,2-7 3,-5 9 10,-2 2 6,-7 5-24,5 0 20,1 3 2,-2 1-26,-1 1 5,1 2 35,-2 4-43,0 0-6,0 0-11,-13 17 19,11 9 18,-5-11-18,3 2-5,1 6-7,1 4-6,2 3 5,2-13-4,1-6 4,-3 9 18,4-1-19,8 5 0,-9-10 3,1-3 8,0-1 29,-2 1-37,0-9 5,-2 4-9,0 1 15,3-2 34,-3 0-33,-3 2 3,-1-5 5,0 3 0,-8 5 8,2-8-5,1-7 0,-1 6-26,-1-1 28,-4 4-4,6-4-10,-1 0-30,-7-2-64,10 0-17,4 6-54,-4-9-79,4 3-40,3 2-171,3-10-502,2-5 223</inkml:trace>
  <inkml:trace contextRef="#ctx1" brushRef="#br0" timeOffset="83148.6255">8570 13786 205,'3'-10'342,"-1"5"-25,-2 1-16,-2-2-47,-1 2-6,-1 3-9,1 0-49,-4 5-17,0 1-6,-2 7-19,1 2-8,-6 4-16,0 1-14,2 5-16,0-4 3,4-2-11,1 7-5,4-6-9,-5-1-19,8-1 8,5-7-3,-2 2-10,4 2 1,3-2-38,0-7-34,5-5-61,6 1-39,-5-2-80,-5-2-74,16-6-216,-3 4-535,0-5 237</inkml:trace>
  <inkml:trace contextRef="#ctx1" brushRef="#br0" timeOffset="83175.6134">8738 13623 33,'-6'-16'122,"4"6"24,-3 1 3,4 1-71,-2 5-59,3 1-34,0 2-38,0 0-28,4 14-86,1-6 39</inkml:trace>
  <inkml:trace contextRef="#ctx1" brushRef="#br0" timeOffset="83495.7547">8792 13837 291,'0'0'324,"4"-4"-25,0 0-22,-4 4-31,0 0-17,11-1-23,-10 7-33,7 1-6,2 14-9,-6-11-17,-4 2-13,0 4 18,-4 0-45,2 1-3,-5 0-25,-2-4 9,0 2-13,-1-2-1,2-5 1,3 0-19,-2 1 35,-1 0 64,4-8-19,2-3 5,2 2-56,-5-6 30,9-1-11,-3-5-7,7-12-8,-3 6-42,10-6 26,1 15-6,2-15-12,2 4 5,5 1-56,-3 4 44,1-2-6,-3 11-8,-3 5-10,-7 2 26,4 1-26,-1 6-14,-1 1 17,-5 4-18,6 11-7,-10-8 10,-2-10-3,-2 12 24,0 2-34,-4 7-45,2-11-40,1 1-44,0 0-71,1-5-26,2 6-66,1-9-48,3 0-237,5-2-630,4 1 278</inkml:trace>
  <inkml:trace contextRef="#ctx1" brushRef="#br0" timeOffset="83871.0202">9216 14064 233,'25'-21'121,"0"7"40,6-16 8,-7-6 15,-8 12 1,2-1 21,-6 6 2,0-10 0,-2 7 0,-5 5-39,-2 2 17,0 8-25,-3-5-19,-6 4-16,-5 4-14,1 4-10,-4 3-14,-6 4-36,-2 7 24,2 8-3,-4-5-15,3 5 2,1-3-15,9 1-9,1-11-11,3 8-16,3-2-5,2 0-19,3-3 13,4-2-1,-1-2 6,2 0-5,3-6-10,3 1 17,2-8 0,0 3-2,-1-1 26,-3-1 35,5-6 1,0 2 15,-3-4 14,5-2 16,-3 4 21,-1-8 8,0-4-1,-5 9 5,-1-2 17,-1 18-1,-1-13-3,2 0-11,-4 3-64,0 2 28,1 0-19,-4 5-30,0 0 0,0 0 0,6 20-9,-6 9-7,-3-5 10,-3 8-3,-9 19 11,-5-8-4,-1 4-1,-4-2 14,-6 0-15,-2-8-2,-15 24-8,14-25-1,-5 1-1,0-2 1,-14 19-5,16-30 4,-3-4-13,13-3 31,-9 0-30,-1 11-6,10-21-14,4-5 20,1 1-10,7-4 4,1-3-10,4 1 1,3-5-61,-1-2-33,5-7-35,4-13-25,-2 4-40,13-1-44,4-4-33,2 4-38,9-8-53,-9 10-31,10-9-46,-7 22-263,6-22-740,-4 10 328</inkml:trace>
  <inkml:trace contextRef="#ctx1" brushRef="#br0" timeOffset="84403.3075">10392 13827 284,'1'-12'320,"-4"-7"-25,1 2-29,0 2-19,-8 1-15,3-3-30,-3 2-22,-2 2-25,-7-1-19,-3 7-12,1 0-14,-2-3-11,-4 11-10,5 4-9,1 9-8,-1-2-11,11-5-7,-6 9-5,9 1 8,2 8-15,3-1-8,6 1 13,-6 2-10,16 1-8,5 1 6,0-2 1,7 7-9,3 0-1,-11-13-11,0-6 5,-8-1 6,3-2-15,-1-4 2,-4 1 2,-6-4-4,-2 2-2,1-2 4,-4 3-1,-7 1-1,-4-2 8,1-2-11,-11 1 3,0-6-1,-1 2 0,0 0-3,-12 5-7,18-9 0,3-2-9,3 1-28,-2-2-12,8 5-38,-1-3-44,5-3-54,1 2-55,8-2-42,0-2-156,8-1-474,8-7 210</inkml:trace>
  <inkml:trace contextRef="#ctx1" brushRef="#br0" timeOffset="84844.4895">10637 13911 119,'0'0'285,"-6"1"-11,6-1-23,0 0-20,0 0-17,-6 7-26,6-7 1,9 7 2,-3-4 1,3 1 9,8-1-32,7 2 22,3 9-8,1-11-1,2 2-5,-3 2 6,16-2-17,2 7-5,-4-9-31,-3-1 11,-1 12-11,-16-13-10,-2-7-11,-9 6 0,2 0-14,0-10-8,-5 11 4,-1 1 4,-5 0-32,4 1 10,-5-3-4,7-2-23,-7 2 5,0 0-22,0 0-46,0 0-43,0 0-71,0 0-17,-9-10-13,-1 2-16,-1-2-8,-2-1-16,2 1 0,-10 0 0,4-6 14,2-4 5,-11 5 23,14 1 14,6 5 23,-4-4 29,2-4 31,2 4 17,0-3 40,1 0 19,3 6 25,2 2 20,-1 4 24,4-4-22,1 5 6,5-2 2,0 4 3,10 15 10,-4-10 3,-4 4-16,6 9-26,0 1 29,-7-2-5,3 8 8,-1 1-12,-6 3-21,3-3 3,-1 4-9,-7-4 7,-4 1 12,-3 3-25,-4-3 12,-3 1-11,-1-5 10,-3 2-24,-6-7-42,7 0-17,-3-4-44,2 0-49,-1-1-53,-3 3-60,10-9-59,4-7-206,1 3-555,3-2 246</inkml:trace>
  <inkml:trace contextRef="#ctx1" brushRef="#br0" timeOffset="85318.9742">11430 13834 27,'12'-32'385,"1"2"21,-10 12 26,5 1-12,-5 15-39,1-10-40,1 5-42,-3 3-34,1 4-39,-3 0-23,0 0-50,-5 21 16,-4 1 4,-4 7-33,2 3-16,-4 10 11,2-10-39,-9 22 0,9-23-14,0-2-9,2 1 14,-2 0-20,3-6-7,-2 1-17,0-1-2,0-2-7,6-8 1,-1 4-4,1-7-9,4-1 4,0-4 8,-1 0-10,-1 10-2,0-15 15,3 2-4,-4 0 22,5-3 0,-3 1-3,3-1-15,0 0 17,0-12-2,2 2-7,1-19-14,-3 16-22,7-3 23,5-15-7,-2 14 3,0-2-7,7-5-4,0 3 0,5-19-6,-2 25-20,-2-2 18,5 6 19,0-1-23,-1 9 2,2-5-27,-6 2 20,5 13 6,-8-8-11,-2 1 1,1 5-33,-3 1 32,-4 1 5,3 5-3,-6 3 1,-4 2 18,3 4-14,-3-11 3,-4 16-13,-4-2 11,-6 0-19,0-1 22,-5-4 3,1-2-26,-3 0 25,-2-1 11,-1-3-11,-1-6-2,1 0-9,1-3-14,2 9-16,0-15 0,3-8-15,2 9-55,5-1 22,-4-20-26,6 18-31,4-1-19,-5 2-21,8-1-27,1-3-39,-1 1-63,2-2-20,3-1-5,-1 3-246,5 0-624,-4-1 277</inkml:trace>
  <inkml:trace contextRef="#ctx1" brushRef="#br0" timeOffset="86398.0735">966 13399 70,'-13'-2'298,"6"5"-11,-3-3-22,7-1-17,3 1-35,-7 0-5,3 5-11,4-5-7,0 0 4,12 10 1,4-10-9,10 7-1,3-7-14,15 2-4,5 2-12,-4-3-23,3-3-5,-5 6-3,0-4-37,4 3-24,-21-1-25,-5 2-37,-6-3-26,-3 1-40,2 3-28,-11-5-16,1 3-35,-4-3-50,0 0-15,-17 5 2,-4 1-2,-4 1 8,-5-1 21,-8 3-3,-3 9 9,1-11 7,0 3 25,1 2 14,-1 3 35,2-4 28,9 1 6,1 0 28,2 3 37,1-6 11,9 4 14,5-7 19,3-2 5,3 9 24,4-9 18,2-2 14,2 1 16,6 1-2,6-2 3,9 3-1,4-12-4,15 11 12,1-6-25,7 4-12,-7-6 2,1-3-31,-3 5-35,-2-2-31,3 5-25,-20-10-44,-3 1-20,2-2-36,-8 2-36,-5-3-24,-1-1-6,-4 0-3,2-3-99,-6-2-312,0 10 139</inkml:trace>
  <inkml:trace contextRef="#ctx1" brushRef="#br0" timeOffset="86733.3157">1408 13428 407,'-10'-28'27,"0"-2"20,6 11 46,-6-4 11,4 11 12,1-3 2,2 3 11,3 7 1,0-4-22,2 5-11,2-1-16,4 3 19,5 2 1,1 8 9,1-2-5,8 16-10,-6 4 9,8 11-1,-12-13-8,1 2-13,-3-1-4,-4 2-6,3-3-2,-10 5 0,-2 0-7,-3-1-12,-5-1 3,-1 3-1,-3-5-23,-3-3-20,-1 0-47,1-2-31,-1-3-50,2 1-54,3-7-55,5 1-154,1-3-411,1-7 182</inkml:trace>
  <inkml:trace contextRef="#ctx1" brushRef="#br0" timeOffset="87167.9377">2505 13667 221,'0'0'261,"0"0"-23,0 0-2,7-12-4,-7 3-18,0-2-8,1 0-29,3-1 20,2 12-8,-6-25-18,-1 9 0,-2-10 29,1 6-53,6 10-12,-13-15-13,1-3-11,-3 17 10,-1 0-38,1 5-11,-10 2-14,-3 7-7,4 6 0,-6 3-11,6 10 6,-14 0-19,10-4 4,3 3-13,1 0-1,6 6 4,1-3-22,6-7 15,6 3 5,-2-4-6,-1-5-5,4 3 0,1-1 5,6 9 5,-2-11-3,3-14 15,-1 7-2,7-4-4,13 4 0,-13-12 4,7-1-11,2-7 56,-5 0-50,6-5 3,-6 3 5,-1-1-4,4-3 6,-9 1 14,0 12 28,-3-7-12,-2 2 43,-2 2-22,-2 3 19,0 8-16,-3-4-3,4 0-26,-1 3 9,-3 2-30,0 0-4,0 0 3,-4 18-16,5-9 2,-5 11-2,-2-11-4,2 12-2,0-4-24,12 32-14,-12-32-44,0-2-26,7-4-20,-3 2-26,11 12-26,-8-14-46,1-5-36,10 0-21,0-2-87,0-3-245,3-2-652,4-1 289</inkml:trace>
  <inkml:trace contextRef="#ctx1" brushRef="#br0" timeOffset="87478.7174">2829 13545 205,'-1'-18'296,"-1"6"18,1 0-27,0 0 38,6 4-32,-5 4-37,-1-1-36,1 5-25,0 0-28,10 12-8,-9-7-24,-1 5-8,18 7-7,-17-1 27,5 14 15,0-7-1,3 1-33,6 3 1,-10-3-28,4 1-13,-5-7-58,-1 2 21,7 12-41,-6-17-48,-2-3-47,-1-3-49,1-1-24,0 9-40,1-12-40,-3-5-14,3 2 3,-3-2-210,0 0-498,0 0 220</inkml:trace>
  <inkml:trace contextRef="#ctx1" brushRef="#br0" timeOffset="87793.5121">3025 13545 212,'0'-11'246,"4"2"6,-4 4-48,0 5-24,0 0-33,0 0 0,0 0 5,-11 19-13,3-8 0,-5 10-7,0 5 3,2-4-12,-2 3-13,-1 1-7,-1 3 2,-1-5-24,5 5-29,-5-4-41,1-1-50,10-9-85,-10 3-33,8-1-61,-7-7-138,6-3-384,6-4 170</inkml:trace>
  <inkml:trace contextRef="#ctx1" brushRef="#br0" timeOffset="87834.5459">2746 13699 89,'0'-7'240,"3"4"-19,1-2-22,9 4-8,1-5-8,10 1-15,-2 1-12,5-1-16,21 15-13,-20-11-22,-1-3 4,4 4-24,-3 2-16,10-15-43,-11 17-32,-3-3-49,1 9-25,-1-10-69,-3-2-154,-8 4-329,2-1 145</inkml:trace>
  <inkml:trace contextRef="#ctx1" brushRef="#br0" timeOffset="88193.7981">3408 13363 267,'-1'-12'302,"1"4"3,1 3-15,-2-1-50,1 6-31,0 0-4,-13 29-13,20 6 0,-24 9-16,-1-1-11,-3 8-16,2-2-4,18 36-7,-21-40-13,5-16-13,-10 13-35,14-10 19,12 23-13,-16-30-4,4-5 6,3-7-36,2 1 17,5-6-3,-4-1-7,3 1 26,5-3 43,-4-1-14,1-4 27,2 0 24,0 0-39,0 0 8,0 0-32,0 0-18,14-27-30,0 10 15,8 5-2,-5-7-13,4-1-9,-2 2-77,3 7 76,13-20-9,-11 26-4,-1 0 1,-1 0-14,1 1-1,5 1-2,-15 7-10,-1 2-5,-6 1-70,4 0 72,-2-4 3,-5 6 1,-1 8-1,-5-2 9,-4 2-11,-7 9 0,-6-9-40,-3 3 35,-12 9 15,10-17-16,-12 14 4,10-18 19,3-7-36,5 11-7,-4-9-16,2-15-12,4 12 9,7-3-48,5 2-41,-4-4-15,0 1-20,3-2-57,3-1-13,7-1-49,-2 1-15,3-2-24,14-6-196,-10 5-564,4 0 250</inkml:trace>
  <inkml:trace contextRef="#ctx1" brushRef="#br0" timeOffset="88509.0261">3979 13905 211,'0'0'267,"0"0"34,0 0-45,0 0-4,0 0-3,0 0-1,22 0-8,-15-3 0,10 5-10,4-9-40,6 6 15,11 1-42,-10 1 19,2 2-29,-1-6-4,9 10-17,5 10-16,-21-16-26,1 0-34,-9 2 36,5 5-114,-3-6-39,-6 2-32,0-3-27,-9 1-35,3-1-25,12-2-33,-16 1-32,0 0-29,0 0-170,0 0-480,0 0 213</inkml:trace>
  <inkml:trace contextRef="#ctx1" brushRef="#br0" timeOffset="88824.4823">4329 13777 45,'-3'-11'199,"1"4"10,1-2-22,-3-2 15,13 9-26,-9 2-28,-3-8-10,3 8-12,0 0-11,0 0-4,-14 21-5,10-3-7,-5 10 25,2 1-42,10 0-7,-14 0-11,0 0-1,2-2-13,-2-1-45,5-8-43,-1 6-59,0-6-54,0 0-189,4 1-368,-1-4 163</inkml:trace>
  <inkml:trace contextRef="#ctx1" brushRef="#br0" timeOffset="89164.9323">5234 13729 177,'1'-8'260,"-1"3"-24,0-6-6,-1 3-21,2 0-8,-2-2-11,-1-8-19,-5 12-7,4 1-26,5 1-19,-9-1-5,-6 4-20,-11 2 2,9 4-28,6-1-4,-11 8-11,-1 3 4,-18 8-18,28-2 2,2 8-1,3-12-42,1 1 41,-5 5-2,11-4-7,2 8-4,0-10 21,5 1-14,-2 0 8,0-2-1,1-10-4,-3 6-7,4 2 5,-6 2 6,2-8-9,-1-3 0,-4 2 21,2 1-25,2 9 2,-13-7-9,-4-1 8,-13 3 14,5-2-24,-1 1 6,-1-4-54,1-1 52,-2 2 9,4-7-19,0 5 12,4-6-37,4 2 50,-4 0-5,8-2-28,0-4-34,5 1-53,-3 1-36,5-1-68,1-4-70,2-3-233,-2 3-530,12-5 235</inkml:trace>
  <inkml:trace contextRef="#ctx1" brushRef="#br0" timeOffset="89526.1958">5320 13833 3783,'12'-13'59,"-2"-2"-2,-3 6-37,0 4 133,-8 0-27,5 2-25,-4 3-36,0 0 38,6-4-71,-6 4-23,0 0 14,11 24-2,-9-5 43,6 5-44,4 2 18,-6 3-45,1 1 57,-11-3 8,17 5-13,-2-1-14,-1-1-22,2-1 30,-6-4-8,1-2-4,1 5-27,-2-13-13,0 2-46,-5-5-45,3-3-37,-1-9-38,-3 9-30,3-2-38,-9-2-45,6-5-46,2 6-225,-2-6-609,0 0 270</inkml:trace>
  <inkml:trace contextRef="#ctx1" brushRef="#br0" timeOffset="89565.2174">5647 13844 47,'0'-14'307,"-1"-11"-13,1 16-8,0 6-53,0 3-26,0 0-17,0 0-14,-19 28 36,4-5-52,-4-1-18,0 7-7,-4 3-14,-14 3-10,21-7-9,-5 15-7,3-19-8,0 2-16,-12 4-22,12-7-59,1 4-57,-2-7-74,1-3-57,-3 1-38,8-10-160,4 1-428,0-4 189</inkml:trace>
  <inkml:trace contextRef="#ctx1" brushRef="#br0" timeOffset="89891.1283">5204 14110 117,'0'-5'330,"0"1"-8,7-3-10,-3 3-32,5-11-30,5 9-54,8-1 22,19 9 18,-13-9-56,12 2-18,-2 3 6,1-2-39,1 9-17,-12-6-53,-4 1-52,0-3-67,1-1-39,-1-2-49,0 7-49,0-4-60,-13 3-130,12-1-418,17 6 186</inkml:trace>
  <inkml:trace contextRef="#ctx1" brushRef="#br0" timeOffset="90215.685">6017 13796 236,'6'-8'298,"-6"1"-7,5-2-17,-5-2-20,0 2-5,0 4-48,-5 0-25,3 1-17,-2 1-13,-6 3 14,-6 3-45,8 6-4,-10-2-22,2-2-5,2 4 43,-1 2-40,-1 9-14,5-7-7,1 2 4,1-1-18,7-1-9,-1-1 17,6 5-15,2 2 31,-5 8 8,9-5-12,2-10-11,4 9 36,-2 2-40,-2-1-3,1-5-5,-3-6-6,-3 5 59,3-3-73,3-3-1,-6 2 9,-3-1 14,-5-3-44,5 2 36,-1-6-7,-1 4 5,-2-1 10,1 1 40,-5-1-33,-3 0 0,0 0 31,-7-4-37,-13 9 1,8-11-10,-2-2-2,-2 1 16,2 0-21,-4 4-2,4-7-9,-1-7-3,-17 4-100,21 4 45,9-1-32,-11-4-51,4 2-54,4 0-85,-2 3-36,12 2-77,-5-5-261,1 0-679,4 0 301</inkml:trace>
  <inkml:trace contextRef="#ctx1" brushRef="#br0" timeOffset="91376.5027">7651 14894 242,'1'-4'278,"-1"-5"-9,0-3-25,-4 5-22,5 4-27,-1 3-25,0 0-18,0 0-12,-14 21-15,7-3-15,3 9-8,-8-2-12,3 4-7,5 0 0,-6-3-23,1-2-3,4 4-22,-1-6 12,6-4-8,-4 1 2,3-1-16,1-5-6,1-3-12,3 4 9,2-10-7,2 3 2,2-7 0,5-2 26,-1 4-7,6-11-9,1-1 0,-11-1 0,8-4-4,6 7-1,-7-12-4,-3 3-1,-4 0 4,0 4 10,-1-12 6,-4 16 7,-2 2 11,0 1-31,-2 2 21,-1 4-12,3 0-16,-3 0 13,0 0 28,0 0-42,-10 8-4,6 1-2,-2 0-6,2 8 1,4-7-7,-3-8-6,3 10 6,0 0-7,-1-5-1,5 5 10,-1-6-9,-3 5 5,7-4-2,6 1 7,-6-2-8,8-2 7,-6-3-5,13-1 9,8-11-2,-5 6-5,3-2 4,-8-3 10,21-9-13,-6 5 2,2-8-2,-12 5 0,-2-2 20,9-9-19,-9 12 7,-4-6-11,-2-2 15,-3 2 9,-7 6 9,0-9 3,-4 13-24,-1 4 19,0 4-8,-4-1 1,-3-2-2,0 6-24,5 1 17,-16 2 2,5 8-2,-3 1-3,-6 3 5,12 1-5,2-8-6,0 10 5,3-1-6,3 4-1,6-2-1,-3-1 8,6 9 5,2-4 3,-6-2 18,12 1-25,4 19 3,-7-24-17,-4-3 18,-3 5 16,-1-8-15,-2-6 5,-1 8-20,-3 0 23,-3-2 2,-1 5 3,-2-6-5,-6 3-21,-1-2 24,-1-1 6,-2-4-5,-4 5-6,2-9-26,4 2 34,-1 0-9,1-5-19,0 1-34,-2-3-40,9-3-33,-1 1-49,5-2-64,1-4-34,2-4-178,5-2-476,7-4 211</inkml:trace>
  <inkml:trace contextRef="#ctx1" brushRef="#br0" timeOffset="91708.2224">8565 15005 110,'5'-1'269,"-5"1"-13,0 0-21,0 0-1,0 0-19,-18 21-7,6-10-18,-5 2-13,4-1-28,3 1-16,-3 0-21,2 2 4,-6 8-18,6-4-1,-1 9-15,8-13-27,-1-5 19,-3 16 5,8-17-51,1 2-26,0-4-10,5-2-50,-1 2-66,11-7-67,1-12-232,-3 7-459,7-3 203</inkml:trace>
  <inkml:trace contextRef="#ctx1" brushRef="#br0" timeOffset="91739.2607">8649 14835 17,'0'0'32,"6"-2"-18,-6 2-25,0 0-11,15 14 5</inkml:trace>
  <inkml:trace contextRef="#ctx1" brushRef="#br0" timeOffset="92097.2798">8796 15051 320,'-3'-4'409,"3"-2"-84,0 6-41,0 0-48,1-7-20,-1 7-7,0 0-38,6 16-16,-9-9-22,2 2-4,-6 15 28,1-10-46,2 11-11,-3-8-15,2 0-6,-8 4-3,5-8-13,4-8 5,-3 4-11,2 0 10,5 0 11,-5-2 18,5-7 16,-11 2 27,11-2-2,0 0-8,0 0-16,1-14-18,4-1-1,2-1-15,8-2-3,-1-9-49,5 5 38,-4-1-4,7 3-17,3 2-6,1 4 0,-2 4-7,-3 18 8,-1-11-23,3 4 5,-6 2-52,-2 4 44,-1 5-16,-3 1 16,-1-3-11,-7 7 35,4 0-57,-5-5-25,2 12-17,-3-5-47,-8 4-30,6-6-60,1-6-52,-2-1-77,2 7-315,-4-6-696,8 1 307</inkml:trace>
  <inkml:trace contextRef="#ctx1" brushRef="#br0" timeOffset="92489.1654">9504 15141 61,'3'-53'301,"-6"36"-3,0 4-7,0 9-29,-3-6-26,-1 3-29,-6 3-47,4 2 0,0 5-10,-4 3-16,-3 2-16,2 1-41,3 0 22,0 4-10,4-4-26,1 3 13,-1 0-24,4 1 4,0-12-10,3 11 3,2-2-9,5 4 18,-2-6-20,0 2-4,2-4 3,-1-2-5,2-4-7,1 3-3,-1-9 12,0 5 34,2-1-16,0-1 9,-3-2 12,1-1-14,-2-2 54,1 1-7,4-4 16,-4 4 4,-3 2-2,-1-1 31,0 5-39,-3 1-17,4-5-21,-4 5-8,0 0-4,0 0-18,5 14 7,-5-14-25,-5 14 2,-7 8 11,4-2-16,-1 6 10,-5 17 14,0 0-6,-7 12 17,7-12-4,-2 0 5,3 6-13,-8-1 20,-3 6 3,6-7 4,-5-7 4,-5 1-16,3-4 6,2 2-1,4-14-16,-5-4 21,-10 2 13,16-8-23,0-2-3,6-4 0,-5-2-4,10-1 36,-7-5-43,1 7-6,2-14 4,1-2-11,2 4-7,1-16-9,2-10-14,3 1-21,2-3-14,0 0-12,7-2-9,7-16-10,1 19-37,2 4 1,16-3-17,-5-4-16,-3 11-16,6-3 14,0-2-72,-3 16-43,6-11-50,-6 10-31,-5-4-74,13 0-35,1 3-220,0-1-708,-11 6 313</inkml:trace>
  <inkml:trace contextRef="#ctx1" brushRef="#br0" timeOffset="92950.0496">10382 15109 19,'3'0'354,"-1"-12"-33,-3-2-5,-5 0-58,5-1 17,-2 1-26,-2 0-7,-3 1-35,-3 3-32,-3-10-4,-1-1-3,-1 16-46,-6 0 10,7 10-19,-7-4 5,-4-12-8,1 23-19,1 3 4,3 2-11,0 3-14,7 0-7,-3 6 10,9-4-21,8 4 6,0-1-25,4 4 7,0-4-32,7 2 29,8 14 0,-7-19-11,2-2 15,5 1 1,-7 1-31,-2 3-5,-3-14-21,-2-1 19,3 0 7,-6-3-4,-2-7 6,-1 9-19,-1-3 18,-7 17 4,-1-17-6,-5-4-3,-9 3 31,3-1-22,-3 4 4,-1-9-9,-1 1-6,4-7-1,0 6-7,5 1-33,3-7-44,0 1-24,-1 1-49,6-2-8,2-1-43,2 2-46,5-4-49,0 8-215,7-14-556,5 5 247</inkml:trace>
  <inkml:trace contextRef="#ctx1" brushRef="#br0" timeOffset="93389.0161">10490 15181 89,'0'0'336,"2"-2"-38,-2 2-30,9-2-35,3 4 5,7 9 40,5-11-49,5-9-2,10 15 35,6 0-44,30-9-7,-34 17-22,-1-11-1,6 10-45,-1 3 0,-8-5-33,3-1 16,-2-2-15,-13-3 19,-1 1-44,-2-10-3,-11 8-4,-3-1 20,-1 1 22,-2-1 0,-1-2 10,1 0-18,-5-1 2,3 6-3,-3-6-18,0 0-15,0 0-1,0 0-85,0 0-37,-8-15-24,-1 3-18,-3 4-44,-2 1 20,1 3-6,-4-8 0,-3-1 7,2 1-7,-2-1 27,3-4 7,0 2 6,6 7 23,-2-4 29,4 1 8,2-5 26,1 9 32,3-1-6,-5 1-24,8 1 45,0-6-14,2 8 36,4-1-42,3 8 5,2-5-6,4-3 5,6 12 9,1 6-11,-2 6 5,0 1 0,-3-1-4,-3 1 0,0 3 1,5 3-8,-10-2-4,-1 1-2,0 0 32,-4 2-39,-4-15-4,-5 16 8,-2 0-5,-7-3-8,1-3-10,-4 0-13,-1-4 2,-4-3-95,1 0-5,-3-1-66,-1-3-41,0-2-50,-1-2-72,10-4-300,2 2-692,-1-10 306</inkml:trace>
  <inkml:trace contextRef="#ctx1" brushRef="#br0" timeOffset="93987.6907">11616 15402 210,'0'-2'277,"5"0"1,-1-6-10,1 4-23,-1 0 11,4-12-6,-5 10 4,1 0-9,1-4-48,3-3 21,-4 1-6,3-5-39,-1 1 18,-3-3-22,2 2 15,0 0-9,-4 3-13,1-3-12,-7 8-16,5-4-17,-1-12-13,-2 15-47,-3 6 28,2 7-15,-4-4-7,-6-1-12,-6 5 3,-3 5-8,2 10-9,-1-7-16,1 3 9,-5 4-10,8 5 7,2-5-16,2 2 11,7-3-9,-3 11 18,5-10-23,-1 11-12,1-12 6,5-5-16,0-5-4,0 3 5,2-3 4,-2 3 20,5-5-18,3 10 0,-2-11 2,-1-3 24,2-2-13,6-1-6,-6 5 1,7-11 2,3-8 7,-6 3 19,8-4-7,-2 4-2,-1-3 16,-4 2 20,0 5 12,-2-5 17,-2 5 13,-3 2 15,-2 2-29,0 6-13,-1-3-11,1-2-13,-1 1-5,-2 3-10,5 8-5,-5-8-7,-3 9-6,3-9-11,-1 9-6,1 7 2,0-6-26,0 2 27,1-1 4,5 1-5,-3-2 5,1 0-11,3 0 14,7 9 5,-4-11 0,3-9 6,2 7 11,4 2 11,3-8-7,-1 6 1,-4-6-1,-7 2 10,6-3-15,5 8-4,-9-11-5,3 0 3,-2-2 2,1-2-20,-4 7-17,5-7-67,-6 0 24,1 1-19,-1 1-48,-1 2-53,-1-4-28,1 3-94,-2 0-52,3-4-76,-2-5-336,-4 5-824,2 2 364</inkml:trace>
  <inkml:trace contextRef="#ctx1" brushRef="#br0" timeOffset="95720.5718">857 15134 235,'-8'0'323,"2"0"-41,3 3-26,3-3-29,-1 4-11,1-4-37,0 0 28,15 14 24,0-11-18,6-10-3,5 11-20,1 2-13,15 10 0,-12-13-15,-2-4-15,0 6-56,-1-2 24,14 7-6,-19-7-20,0-11-20,-7 13-31,-1-3-26,0 3-34,-5-2-40,-5-2-34,0 2-30,-4-3-50,4 4-50,-4-4-58,0 0-211,-23 1-534,1 4 236</inkml:trace>
  <inkml:trace contextRef="#ctx1" brushRef="#br0" timeOffset="96086.2387">860 15360 103,'-4'1'221,"1"4"7,2-1-20,1-4 21,-2 8 1,2-8 3,9 8-5,1-2-13,5 0-4,6-1-12,3 0-39,4-1-7,13 3 5,-14-10-29,1 6-37,0-2-40,-1-2-35,1 6-21,-4-8-40,0-6-29,-3 2-22,-7 4-17,3 6-28,-3-13-26,0-14-19,-7 14-4,3-2 10,-3-6 3,-7 2 10,3-3-91,-6-1 238,3 1-56,-7 0 26,-3-10 29,3-1 26,-3-1 25,1 5 36,0 1 17,-5 2 23,7 6 15,4 4 3,-4 2 22,7 3-2,-3 2-14,1 0-20,2 6-12,4-4-1,-4 4-7,18 13-1,-4-2 11,10 5 7,-3 6-14,5-5-8,-5 7-25,4 12 12,-7-9 20,-3-4-34,-1 26-1,-6-24-12,-4-1 4,-4 5-7,-7-11-8,-4 5 2,-2 3 6,-5-2-23,-6 19-24,3-26-14,-3-2-33,0 2-20,-1-4-33,2 8-42,9-13-34,1-8-71,5 4-209,2-1-496,8 5 220</inkml:trace>
  <inkml:trace contextRef="#ctx1" brushRef="#br0" timeOffset="96565.8686">2032 15262 173,'0'0'297,"2"-7"-32,-2 7-9,0 0-15,0 0 1,4-5 1,-4 5-6,1-5-18,-1 5-25,3-12 11,-2 5-20,0-3 12,1-2-16,-2 2-34,3 0 16,-2 1-14,-1-8-1,0-12-14,0 9-13,0 2-14,-1 7 17,-2-7-33,-1 8-4,-2-5-27,-2 3 1,4 10 4,-9-3-17,-7-2-3,-5 11-10,-2 10 0,-4 11-12,-6-3-3,11-6 1,-4 12 8,9-3-10,-2-5-7,8 5 2,-1 0-2,5-2 24,3 1-36,11-4-6,-6 9-9,6-11 12,5-4 21,-4-6-15,6-2-6,1-1 7,6-1-4,6-4 7,-2-6-14,0-5 1,0-1-9,-1 0 18,0-1-5,-5-8 2,-1 10 3,0-10-16,-1-2 20,5 0 7,-12-3 4,0 14-1,-1-5-63,-2 2 78,1 5 8,-1 2 4,-2-5-12,1 9 3,-2 4-17,0 0-3,0 0-6,0 0-6,0 0-21,0 0 5,10 38 4,-12-26 1,1 0 11,-2 8-30,6-6-27,4 1-23,-4-1-14,2 5-30,1-6-30,1-4-45,14 11-53,-11-14-48,4-1-48,7-1-238,-5-5-631,12-5 280</inkml:trace>
  <inkml:trace contextRef="#ctx1" brushRef="#br0" timeOffset="96914.1118">2328 15018 250,'1'-13'310,"-1"1"-29,0 10-36,0 2-28,10-3 28,-10 3-63,0 0-2,4 20 24,2 9-11,2 3 9,-1-4-23,6 20-7,-7-18 9,2-3-57,6 23-5,-9-22-9,0-14-10,2 15-16,0 0-3,3 2-39,-6-14-29,1-8-39,-4 3-56,3 0-34,3 6-38,-4-15-34,-3-3-46,7-3-54,-7 3-150,20-6-474,-19-3 210</inkml:trace>
  <inkml:trace contextRef="#ctx1" brushRef="#br0" timeOffset="96945.1302">2563 15048 49,'-3'-8'251,"3"-19"-27,-3 27-53,3 0 36,0 0 6,-11 17-8,4-7-5,-4 13-23,-2 2 4,6-1 17,-8 1-47,-2 24-19,3-28 0,1-3-25,1 7-35,0-1-53,-5-5-59,0 1-109,-1-2-26,2 3-49,-5-7-127,3 10-379,5-19 169</inkml:trace>
  <inkml:trace contextRef="#ctx1" brushRef="#br0" timeOffset="97457.0272">2202 15301 2240,'0'0'116,"-1"-7"-88,1 1-21,0 6 3,7-12 5,4-1 7,6 8 12,3-3 2,-3 1 4,19 0-3,12 12 0,-18-10-1,11-3-2,5 0 8,-7 4-11,8 0-12,-7-1-9,-12 0-25,1 1-40,-2 0 6,4 9 6,-11-12-28,-6 1 25,0-3 17,-4-2-20,0 7 2,-3-11-15,-4 3 29,2-6 35,-2 1-13,-3-1-2,0-12-7,0 3 35,3-2 37,-5-1-21,1 6 14,-2 6 28,3 2 7,6 7 34,-8 0-27,1 2-15,1 1-32,0 6 15,0 0-6,0 0-4,-3 31 21,-1-1 38,-2 7-28,9 53 4,-17-51-5,0-11 3,-3 19-2,3 4 21,14 7-10,-20-15-6,6-15-13,-5 11 22,7-15-9,-6 2 1,5 1-11,6-12 8,0-1-9,0-3 15,10 15-20,-10-19 25,3-5 26,4-2 17,-6 3 15,6-3 0,0 0-32,0 0 14,0 0-17,3-24-13,1 14-15,4-9-17,1 3 2,11 0-1,-9-7-8,3 12-10,7-7-5,3 0-12,-3 8 18,6-4-24,0 6-9,0 3-27,-2 3 26,9 23 14,-15-21-23,5 11 2,-10-4-27,-1-2 30,4 13-7,-9-6-2,1 1 1,-6-1 7,-2 5-9,-1 6-6,-8-8-1,-5-7-11,-8 12-16,1-2 13,2 11-1,-10-17-2,4 0-6,-2-4-5,1 2 3,12-4-14,-15 0-16,7 0-6,7-5-63,-3-1 40,10-1-31,-4 0-46,2-3-29,2-2-21,3 2-72,4 4-85,0-10-360,3-5-791,3-2 351</inkml:trace>
  <inkml:trace contextRef="#ctx1" brushRef="#br0" timeOffset="98055.4614">3690 15369 33,'-6'-6'236,"1"3"-4,3-3 6,-8 0 0,5-9-5,-4 13-16,1-3 32,6 2 27,-5-2-34,7 5-4,-11 1-28,4-2 3,4 5 10,3-4-57,-5-4-12,5 4 37,0 0-50,29 8-11,-15-5 1,12-5 1,0 6-7,18-4-23,6-2-7,-8 7-9,0 5-9,-15-5 11,15 7-50,0 10-35,-18-18-17,0 0-18,-14-5-30,4 1-8,1 2-32,-7-1-38,-1 1 2,-3-4-24,-4 2-23,0 0-26,1-10-41,-5 2 10,-4 2 35,2-9-30,-7-7 23,3 9 66,-1-1-47,6-3 40,-4 4-6,-7-10 32,5 4 52,1 5-1,6 3 25,0-7 40,0-7 13,-8 10 32,11 3 25,6 7 13,-7-6 11,0 4 6,5 1 10,-6 2-34,3 4-5,0 0-6,0 0 14,-4 15 15,1-5-13,-1 21 7,-3-10-22,-4 5 33,9 2-4,-9-9-12,0 5-3,-2 5-24,5-6 10,-2 7-16,1-5-36,2-9-33,3 2-34,-1-1-54,7 10-45,-4-16-54,2-5-155,2 0-403,4 0 179</inkml:trace>
  <inkml:trace contextRef="#ctx1" brushRef="#br0" timeOffset="98851.0573">4632 15475 14,'7'0'242,"-7"0"19,13-9-18,-5 5-6,-1-3 7,3-4-2,-6 5-36,6-3 33,0 6-8,-3-10-7,3 0-3,-6-1-36,2-3 37,2 5-15,-3-8-13,-5 2-12,4 1 12,-7-1-38,3 10-13,-4-9-43,-3 1 9,-17 1 9,15 3-33,-2 8-17,-10-1-38,-2 6 28,9 7 16,-14 2-36,-7 14-4,8-8 24,-4 14-29,-5 6 4,21-14-10,3 2-1,2-2 40,4 2-53,6 5-4,0-14 5,3-6-1,3 8-36,1-1 35,-6-10 1,10 8-4,2-7 7,0 1 11,2-3-10,15 4-7,-16-10 2,0-3-6,-7 0-47,7-4 60,7-13-6,-9 15-33,-1-5 64,2 1 31,-5-3-30,0 14-2,2-22-47,0-6 48,4 8 15,-7-5-12,0-1-2,-1 7 16,-3 2-23,1 7 10,-1-2-15,1-7 1,-4 10 32,4 1-43,-1 7 5,-1-5-6,-1-6-1,-1 11 15,1-4-23,-1 4-5,0 0 5,0-5-1,0 5 10,0 0-2,0 0 2,6-2-2,-6 2 8,0 0-14,0 0 13,0 0 4,0 0-19,0-7 18,0 7 21,3-2-16,-3 2 7,0 0-9,0 0 28,0 0 44,0 0-26,0 0-8,0 0-30,0 0 44,0 0-4,0 0-6,0 0-1,0 0-49,0 0 39,0 0-5,0 0-4,0 0 1,0 0-12,0 0 0,0 0-8,0 0-1,0 0-10,0 0 37,0 0-42,0 0-2,0 0-3,0 0-3,3-6-14,-3 6 20,0 0 3,0 0-29,0 0 26,0 0-7,0 0 2,0 0-6,0 0-30,0 0 35,0 0-16,0 0 7,0 0 0,0 0 1,0 0-21,0 0-7,0 0-3,0 0 6,-6 15 14,2-5-12,-3 7-3,1 8-4,-5 2-9,8 1-53,-4-4 5,15 2-30,-13-2-18,2-6 10,6 1 26,-2 1-51,9 6 11,-4-10-55,1 0 33,16-2 3,-12-4-33,0-3-1,3 1-44,-1-2 5,-6 2-5,15-6-29,-1 3-8,0-12-54,-2 0 12,-2 14 2,4-24-197,-3 8-552,0-7 245</inkml:trace>
  <inkml:trace contextRef="#ctx1" brushRef="#br0" timeOffset="99248.7151">5145 15295 31,'4'-11'265,"-1"1"21,5 2 8,-8 1-3,0 1-2,2 0-42,-1 2-6,-1 4-33,3-6-37,-3 6 0,0 0-5,0 0-17,10 18 9,-6-7-21,3 6 25,0 14 20,6-5-35,4 17-3,-3-17 8,0 2-31,6 15-11,-5-13-7,-1-4-12,-1 4-27,3-1 12,-4 4-19,-1-9-48,-5-6-39,-2-2-70,2 0 10,6 4-25,-10-8-17,-2-5-22,-3-1-38,3-2-27,0-4-39,0 0-281,0 0-584,0 0 259</inkml:trace>
  <inkml:trace contextRef="#ctx1" brushRef="#br0" timeOffset="99281.7459">5438 15327 120,'0'0'217,"0"0"-5,0 0 2,-15 18 14,13-2-5,-12 6-13,1-2-11,-4 3-15,3 4-3,4 3-11,-8-4-17,1-2-18,-1 2-26,2-2 5,11 1-7,-14-1-36,1-2-30,-4 1-60,3-5-29,1 21-42,2-30-70,5-5-15,1 0-63,3 1-122,-1-2-390,2-4 173</inkml:trace>
  <inkml:trace contextRef="#ctx1" brushRef="#br0" timeOffset="99639.875">5053 15637 209,'0'-3'244,"0"-5"-8,0-10-18,-3 13-4,8-4-37,3 3-15,6-2-9,9-7-19,4 5-10,16 5-5,-3 9-10,9-13-10,-4-3-14,0 6-62,2-2-32,-1 9-53,-18-5-64,0 0-36,-5 1-28,-1-2-104,1 5-317,1-5 142</inkml:trace>
  <inkml:trace contextRef="#ctx1" brushRef="#br0" timeOffset="99996.1023">5983 15228 133,'8'-13'315,"1"-3"5,-5 7 10,-1 1-12,-3 8-13,7-1-29,-4-5-32,-3 6-18,-6-13-35,6 13-22,-17-1-16,1 1-16,-13 3 1,4 5-30,11 1 5,-14 3-22,1 2-2,0-2-50,10 2 30,3-2-13,3 2-32,5 3 28,2 2-24,5 8 49,9 20 8,1-26-36,6 1 36,12 13 11,-4-13-11,6 16 7,0-13-23,-6-7 41,2 23-7,-3-24-8,-4-3-9,-6 5 23,-2-6-39,7 10-8,-12-12-2,-3-1-9,-8 0 27,4 1-29,-3-3 1,-6 3-5,-2 1-2,-28 1 6,16-4-13,12-4-7,-16-1-9,-2 2 10,-43-5-52,45-2 47,3 6 1,0-10-31,2 0 0,-7 0 7,5-2-70,5 14-50,6-14-60,-1 0-42,1 6-49,3-5-75,4-3-73,1 3-274,5-3-748,0 9 330</inkml:trace>
  <inkml:trace contextRef="#ctx1" brushRef="#br0" timeOffset="101021.5609">7685 16540 256,'5'-10'274,"-4"2"-16,1 2-22,-1 1-23,1-5-22,-2 10-15,1-1-32,-1 1-12,0 0-13,-1 20-12,-2-2-12,-4-1 21,3 14-9,-3-2-14,1-12-7,0 6 43,-2 2-63,5-15-13,0 10-4,-1-3-7,0-6 8,4 3-15,0-4-5,1 1-21,5 0 15,-2-4-27,7-2 27,-2-1 1,5-5-17,6-7 4,-5 7 4,9-8-15,0 5-2,0-12 11,0-2-12,-13 4 3,10-9-9,0 7-2,-4-8 17,-3-1-10,-6 28 9,4-24-1,-6 10 11,-1 2 20,1-3-23,-4 10 3,0-3-10,-2-13-7,0 18-8,0 0 15,-17 32-1,13-23-5,-2-8 4,-2 15-39,2 4 41,-5 6-4,8-9-5,3-5 0,-7 5 1,7 0 0,14 5 0,-8-5 4,-2-8-3,1 0-24,4 0 24,5-10 7,0 6 4,5-4 6,-12 1 34,18-3-53,5-8 6,-8 4-6,2-2 6,3-3 13,0-6-9,7-6 1,-12 5-13,1 0 22,-1-3-13,-5 0 17,-3-4 18,-3 3-26,-5 6 42,-2-1 86,-1 4-87,1 4-9,-3-2-16,1 5 3,-2 5-23,-3-11 13,3 11-3,0 0 2,0 0-8,-17 26 49,13-20-66,-3 5 6,4-3-33,-1 8 32,7 1-5,-3-4 0,2-1 4,4 6 38,3-1-46,2 5 9,-1-6-3,-2-9 1,1 7-21,2 0 25,-8 12-3,3-18-3,-1-8 2,-3 7 47,2-4-51,-4-3 5,2 11 7,-2-11-7,-4 8-37,-2-5 48,0 7-14,-4-6 14,-6-1 3,1-1-13,-6 5 8,1-11-13,-3 6-10,7 0-16,-6-2-42,10 2-36,4 1-60,0-5-98,8 2-46,-10-7-181,10 7-534,0 0 237</inkml:trace>
  <inkml:trace contextRef="#ctx1" brushRef="#br0" timeOffset="101383.9259">8593 16540 121,'4'-6'301,"-1"5"2,-3 1-37,0 0-36,0 0-12,0 0-10,-15 28-31,7 5-12,1-15-23,0 8-21,0-6-8,2-3-10,-1 12-14,3-12-3,3-16-11,-1 18-17,5-2 6,-1-2-16,1-2-21,0-8-18,1 8-33,2-6-37,4 4-45,-3-9-79,6-3-240,-5-2-461,5-2 205</inkml:trace>
  <inkml:trace contextRef="#ctx1" brushRef="#br0" timeOffset="101418.9596">8776 16361 113,'1'-12'90,"4"4"-55,-5 4-75,0 4-43,0 0 19</inkml:trace>
  <inkml:trace contextRef="#ctx1" brushRef="#br0" timeOffset="101827.1316">8985 16651 181,'1'-10'297,"-5"7"-31,4 3-8,3-5-24,-3 5-52,4-4 2,-4 4-10,0 0-25,8 15-16,-6-6-17,0 6-4,0 33-13,-2-37-7,-2-2-8,0 5 1,-3-8-19,0 10-2,1-7-7,1-6-1,-3 4-12,3-2 6,-6 2 33,8-4 18,1-3 15,0 0-37,0 0 34,-12-2-15,12 2-5,0-18-2,-3 5 15,9-5-35,4-8-8,3 4-20,1 3 6,-6 5 11,13 1-39,-2 2 21,4 2-8,-2 1-8,-4 6-20,-2 0 8,11 10-1,-13-1-4,-2 2-4,0 1-14,-2 5 15,0-3 12,-3 4-33,-3 2-4,-6 2-48,6 1-3,-2 22-37,1-23-59,-1-6-55,8 10-16,-11-13-335,6 7-620,-1-11 274</inkml:trace>
  <inkml:trace contextRef="#ctx1" brushRef="#br0" timeOffset="102231.3566">9574 16738 79,'6'-27'264,"0"3"-12,-10 11-3,7-3-18,-6-13-18,1 20 10,-1 4-57,3 5-20,-11 1-15,4-2-18,-3 5 5,-7 10-22,-1 9-11,0-9-11,5-1-2,-2 5-23,5-5 0,4 18 2,1-15-9,1-5-9,-1 4-13,4-4 13,2 4-4,4-4-2,0-2 1,1-5 7,1 1-10,4-7 1,-3 7-2,0-1 20,2-4 38,-2 0-18,2-4 18,-3 1-32,-2-2 32,6-2 17,-4 2 5,-2 5-15,0-8-8,-2 3 41,1 1 32,-1-1-46,-3 5-14,0 0 7,0 0-40,0 0-5,0 0-5,9 10-11,-9-10 24,-2 10-36,-5 21 2,3-16-4,-2 4-1,-5 5 31,0 8-28,-5-4-3,-3 12-12,2-18-1,-7 23 35,3 5-48,-2 0 11,-4-10-1,-1-3 3,-7-6 9,8-1-17,3 18 5,0-36-8,-1 1 10,-2-5 49,3 2-57,3 2-8,4-13-38,2-1-1,2-4-48,0-1-13,1-6-43,5-1-21,2-5-49,4 0-48,9-15-60,0 28-278,14-52-655,3 7 290</inkml:trace>
  <inkml:trace contextRef="#ctx1" brushRef="#br0" timeOffset="102615.4273">10290 16729 2531,'16'-20'31,"-9"7"65,3-4 38,-1-6-17,-9 8-54,6 5 48,-1 3-13,-3-9-8,-2 6-19,-3-2-4,1 2-5,0 4-10,-5-2-5,-3 2 1,-11 1-37,6 3 12,0 2 16,-4 6-10,-2 1-4,0 3-13,5 4 20,5-1-13,-1 3-18,3 6 18,4-4 4,3 1-6,2 6 5,5 2 7,2 4 6,3 3 37,6-7-30,-1-5-17,3 4 4,2-3 3,-9 11 17,0-21-21,4 7-3,-8-11-39,-3-2 43,6-2-6,-9-2-1,-1-3 8,0 0-47,0 0 43,-14 7 1,-1-4-10,-5-8 8,-11 7 5,7 1-19,0-10-5,0 3-8,-3 2 0,-10-3-53,14 7 18,12 8-19,-11-17-42,4-4-42,5 3-47,4 8-13,9 0-61,-7 0-72,7 0-184,0-9-560,0 9 248</inkml:trace>
  <inkml:trace contextRef="#ctx1" brushRef="#br0" timeOffset="103001.1141">10699 16724 106,'0'0'269,"-6"-2"-22,6 2-24,0 0-7,0 0 38,0 0-36,0 0 4,0 0-2,21 14-10,0-7 5,2 0-32,1 1-16,-2-1-14,2-2-7,-1-3 16,6-1-41,9 5-1,-9-8-10,-3-1-5,-5 3 30,1-1-52,-7 2-2,-1-3-13,-4 2 7,1-2 28,-2-1-37,-2 1-3,-2-5 13,0 4-24,0 1 26,-5 2-47,0 0-29,6-8-55,-5 4 9,-1 4 40,-1-10-86,1 10-10,-9-9-17,2 3 22,0 8 22,-2-13-11,0 5 10,-1 0-2,0-5 19,2 17 10,-2-17 10,0-10 16,2 12 0,3 5 37,4-1 10,-2-2 12,0-3 21,2 4-54,1 6 61,0-9-12,0 9-6,0 0-10,4-5 57,-4 5-54,0 0-19,19 14 1,-12-8 6,4 5 22,-3 5-29,6 11-8,-7-14 14,1 1-7,-2 1-10,-1 11 8,-1 3-6,-3-12 2,1 4 2,-6-4 66,-1 0-65,1 13-18,-3-15-5,-1-1 2,-1 3-55,-5-6-2,-1 7-36,3-7-17,-2-5-75,2 3-66,3-6-83,-6 7-221,8-9-604,0 0 268</inkml:trace>
  <inkml:trace contextRef="#ctx1" brushRef="#br0" timeOffset="103447.1406">11753 16523 1873,'-1'-25'112,"-1"11"20,0-3 18,-1 2-45,0 6 4,1-1-57,2 10-22,0-6 11,-2 3-31,2 3 0,-3 16-2,1-4 9,-9 13 32,2-1 18,-7 26-4,6-22 6,0-2 4,-9 17 10,9-11-9,4-3 17,-5 15-20,1-11 3,0 11-14,3-12 18,2-21-2,-1 21-2,0-4-3,4-3 1,-3-9-10,-1 12 0,4-18-5,1-3 15,-2 0 27,3-2-7,-2 5 20,0-8 46,2-2 4,0 0 28,0 0 5,0 0 4,0 0 8,0 0-33,0 0-15,0 0-20,2-32-14,3 20-19,2-2-14,1 7-16,7-13-14,1-1-16,1 3-4,1 2-18,15-14-10,-13 25-4,-3 1-2,-2 3-1,7 1-10,-1 18-8,-4-20-18,-3 6 16,-8-1-9,8 6 1,-5-9 1,-1 15-12,0-2 10,1 5 13,-8-8-9,-1 16 4,-2-12-1,-3-3 12,-3 6 2,-3-3-5,-3-8-2,-5 8-18,-8 2 5,0-6-10,4 2 1,-1-12-1,-13 15-25,13-10 7,-12 18-19,14-25-4,6-2-6,-1 3-29,-3-3-33,10 1-41,-5-1-52,-1-4-32,-6 0-36,12-1-60,0 9-347,1-12-767,2 5 339</inkml:trace>
  <inkml:trace contextRef="#ctx1" brushRef="#br0" timeOffset="104779.5361">923 16661 1934,'-19'4'120,"-4"-4"-40,8 2-10,1-1-2,1-1 42,6 6-3,1-5-19,1 1-16,5-2-20,0 0 14,-7 2 13,7-2 5,0 0 4,19 3-18,-2-1 9,9 7-1,0-9-18,12-8-1,2 15-19,-2-2 13,-3 17-6,-7-25-8,2-4 11,-5 8-52,-4-1-8,-8-3-24,1 5-33,-7-7-34,-1 5-34,-6 0-26,11 1-59,-11-1-45,0 0-168,0 0-470,-27-4 208</inkml:trace>
  <inkml:trace contextRef="#ctx1" brushRef="#br0" timeOffset="105176.8389">705 16817 70,'-7'1'163,"6"6"27,-1-2-8,7 11 3,2-11 2,7-2 4,8 0-5,5 3-12,18 0-7,0-9-15,2 3-2,-4-2-16,2 1-13,2 9-5,-8-15-13,-1 6-10,-14-5-11,-4 0-31,1 11-17,-8-7-23,-1-6-22,-5 0-12,1 0-35,-1 6-33,-4-10-28,-1 2-18,-1-2-7,-3-9-8,2 9-8,-6-15 7,1 2-3,-1 0 11,-3-5 16,5-5 8,-6 5 21,2 1 9,2 1 31,-1 2 53,4 14 23,-1-9 29,1 10 32,2-2 43,-1 4-5,2 9-11,-1-4-22,1-4 14,0 8 17,7-4 4,2 29 7,-1-19 3,3 4 9,6 6 11,-3 4-11,7 19-2,-8-18-4,-2-5 4,6 9 1,-8-3-20,-4-5-4,0 10-26,-2 1 1,-1-3-7,-4-1 0,-4 22-1,-4-22-18,-3-4-5,3-3-11,-8 3 10,-7 19-13,5-23-30,-1-2-38,1 1-44,-2-3-22,-1 5-48,3-7-98,6-6-16,0 2-38,0-4-166,6 7-497,2-11 220</inkml:trace>
  <inkml:trace contextRef="#ctx1" brushRef="#br0" timeOffset="105952.8824">1939 16726 168,'7'7'172,"-7"-7"-3,0 11 1,0-11-8,4 0 14,3 8 4,-7-8-9,0 0-8,13-12-6,-7 6-8,1 6 1,-3-11-19,3-6-1,-3 10-12,-1-4 2,1 6-2,-2-11-10,-1 4-2,-2 1 2,1-2-27,1 11-14,-4-10 0,-4-3-13,-3 6 5,2 5-24,-2 9-2,-5-4-3,-11-5-12,5 15-20,-5 3 18,4 23 2,-1-20-5,3 1-7,-2 4 9,8 2-8,7 8-5,-7-11-2,10-3 2,-2 0-6,2-1 1,11-1 5,-7 0-6,0-5 2,11 1 12,-8-4-11,11 13 10,-5-18-7,1-6-6,12-3 24,-8 0-16,0 0 4,3-12-17,0 2 28,4-2-13,-7 1 27,2-5 7,-5 2 2,0 6 17,8-5 18,-15 5-4,2 11 10,-1-6-39,-3 1 49,2 6 23,-4 2-31,1-8-17,-1 8 14,0-5-52,0 5 5,0 0-3,-7 21 1,-4-7 27,1 8-45,4 7 2,-2-15-11,1 0-4,4 11 25,-4-8-41,11 17-24,-5-17-8,2-6-7,2 4-11,0-3-24,10 0-18,-5-4-21,6-11-41,3 8-38,4-5-59,7-1-42,-1-8-222,-2-7-572,1 3 254</inkml:trace>
  <inkml:trace contextRef="#ctx1" brushRef="#br0" timeOffset="106380.2696">2405 16624 131,'0'-17'311,"-3"16"8,3-11 2,0 1-13,-1 1-66,1 10 19,1-4-30,-1 4-33,0 0-16,10-3-7,-10 3-13,20 20 18,-9-4 11,-1 6-2,4 7 5,0-4-38,3 1-10,-3 4-25,3-6 0,11 13 13,-17-10-32,2-7-26,-3 4-18,0-1-34,4 0-33,-11-6-44,1-1-25,-2-3-31,0-3-25,4 0-1,-6-3-40,2 9 5,-2-13-38,0-3 31,-1 7-22,1-7-6,0 0-13,0 0 2,1-23 32,4 17 12,2-20-1,-3-6 8,3 3 20,-1 0 13,0 10 18,1-13 40,0 0 24,1-13 65,1 13-15,3 0 38,-5 3 23,-4 4 23,1 10 3,-1 5 42,0 13-11,-3-11-13,0 8-5,0 0-15,0 0-3,0 0 3,-10 26 5,-2-4 2,-4 6 2,1-1 0,-1 21-3,2-20-6,-3-6-9,-11 15-22,8 3 16,4-25-18,-3 13-33,1-3-45,-8 7-33,11-12-59,-1 1-54,-3-6-45,7-6-192,-2-2-443,-3-4 196</inkml:trace>
  <inkml:trace contextRef="#ctx1" brushRef="#br0" timeOffset="106903.8912">2270 16881 101,'-3'-5'266,"3"5"-18,-4-8-42,4 8 6,0 0 16,14-6-18,2 3-4,6-1-24,16 1 17,3 0 27,4 5-64,18 23-9,-17-28-44,0-2 8,-1 6-30,0-2-15,0 21-35,-4-20-8,-3-2-22,-11 11-17,-2-10-12,-1 14-13,-10-14 12,-4-3-25,13 19 1,-16-22 3,-2 0 10,-2-3 9,0 0-17,0 1 2,-3-9 3,0-9 1,0 11-17,0-8 31,4 8 5,-4-13 6,0-4 8,0 4-1,4 1 54,3 15 17,-7-4 16,0-9 8,0 14-21,0 7 26,0 5-27,0 0-10,3-10-9,-3 10-13,-7 27 29,11 2 6,-12-1 15,-2 2 4,-1 1-30,2-2 35,5 27-5,-6-25 4,0 0 20,-1-4-33,4 1 32,7-2-6,-7-2-8,-2 2 0,8-11-11,-3-5-1,1-6 8,0 2-24,1-2 31,-1 2-12,3-6 43,-6 9 20,5-7 5,1-2 20,0 0-18,0 0 2,0 0-13,0 0-39,-2-19 2,6 12 19,2-8-44,1 19-17,6-30-2,5 6-9,10 36-6,-8-54-19,-2 10-5,2 9-25,2 7 15,-9 16-9,3-10-2,0-10-15,-6 17 44,3 6-56,1 3 0,-4-1-7,-3-6 7,-4 11-16,4 6 21,-6 10-4,0-13 7,-2-5-3,-1 3 4,-7 0-4,2 12-3,-10-13-9,0 1 3,-4-1-32,0-1 21,8-6-11,-9 2-3,-1-6-30,2 2 3,4-5-14,-4 4-3,7-4 13,0-4-65,7 1-5,-3 1-33,-3-30-35,6 32-46,3-8-22,4 8-20,1-10-62,5-10-38,-2 8-228,3 4-683,12-6 302</inkml:trace>
  <inkml:trace contextRef="#ctx1" brushRef="#br0" timeOffset="107326.1752">3446 16859 151,'-7'0'262,"7"0"6,-8-2-25,8 2 19,0 0-6,0 0 1,0 0 21,0 0 51,18 7-50,-3-5-16,9 4-45,0 0 18,6 5 19,9-7-46,5 11-22,-4-11 7,-1 2-38,-12 3-15,12-9-17,-10 5-15,-3-4-79,-4 2 33,14 17-18,-18-18-40,-5-14-34,-5 15 45,1-2-108,-5 5-31,2-6-21,-6 0-25,5-5-33,-5 5-94,3-10-64,-3 10-211,-6-10-617,-5-2 273</inkml:trace>
  <inkml:trace contextRef="#ctx1" brushRef="#br0" timeOffset="107719.8461">3801 16718 42,'-4'-4'256,"0"-1"-25,4 5-72,-7 0 26,7 0 8,-6 15-1,-4 14-4,6-10-27,-3 4-2,0 4 8,1 0-33,-1 1-7,-1-2-53,0-2 35,3 7 13,-2-5-51,0 2-50,1-4-25,-1-7-77,7 31-55,-7-36-57,3-8-171,0 8-392,2-4 174</inkml:trace>
  <inkml:trace contextRef="#ctx1" brushRef="#br0" timeOffset="108131.1254">4456 16980 163,'9'7'222,"-7"-7"17,-2 0 1,13-7-35,-9 4 35,13-7-8,-13 1-14,2 1-12,-3-1-44,4-8 32,-3 11-16,3-11 0,-1-1-8,-5-2-38,2 3 22,-3-1-17,-4 1-32,-2 1 14,-8 3 42,4 1-75,-2 2-7,-9 7 17,-2 6-31,-1 6 11,-3 1-29,-11 19-11,10-15-59,-6 13 63,13-2 25,1-8-39,-2 21 0,7-19 33,6-2-43,13 12-9,-12-14 7,6-11-22,-2 12 61,5-2-61,-2 3 7,8-8 10,7-1 0,4-3-36,-5-5 37,14-3-5,-6-2 11,0-1-19,-7-2-27,7-4 51,-4 9 0,0-13-2,-1-7-16,-8 7 9,6-9 4,-3 13 1,-1-4 1,0 1-4,-6 5 39,3 0-41,-1 6 23,-3-1-34,1 0 8,-4 5-9,0 0-5,6-4-7,-6 4-33,1 14 52,3 6-6,-4-9 10,0 16 0,0-11 23,3 3-58,1 14-16,-1-19-41,0-4-26,-4 7-10,9-3-65,19 2-51,-16-5-69,1 0-292,3-5-643,5-1 284</inkml:trace>
  <inkml:trace contextRef="#ctx1" brushRef="#br0" timeOffset="108170.1531">4914 16811 306,'0'-17'335,"0"5"1,3 2 7,-3 4-81,0 0-25,0 6-68,0 0 31,0 0-4,11 19-21,-5-2-3,2 7-59,-1 0 38,4 6 55,-1-1-75,0-1-11,-1-1 7,2 3-32,-7 18 15,6-23-22,-2-13-40,-2 14-32,1-8-27,7 26-46,-10-29-46,-1-10-38,-1 5-18,2-3-81,-1 0-57,-3-4-191,0-3-529,0 0 233</inkml:trace>
  <inkml:trace contextRef="#ctx1" brushRef="#br0" timeOffset="108564.9159">5173 16883 158,'-3'-10'340,"3"5"-75,3 0-26,-3 5-22,0 0-8,0 0-5,0 0-5,-21 30-9,8-8-21,2 4 4,0-5 10,-6 5-40,-3 20-11,5-24-52,-1 1 33,-5 2 25,4-5-73,-3 22-33,6-25-51,-3 0-41,13 3-34,-14-9-102,2-3-69,-5-2-172,9 3-471,-9 11 209</inkml:trace>
  <inkml:trace contextRef="#ctx1" brushRef="#br0" timeOffset="109079.0777">4794 17137 306,'-7'-4'294,"10"-6"-24,-3-2-35,8 7-1,-5 5-11,17-16-14,2-2-18,2 11 1,19-2-35,-1 15-8,3-13-17,0-3-16,2 10 20,-5 0-69,7 0-35,-22 3-30,-2-6-38,-8 3-32,6 0-23,-2 0-25,-7 0-21,1 5 23,-2-3 28,-2-2-20,2 10 20,-13-10-63,14-14 99,-9 6 18,3 1 13,-3-3 21,4-7-94,-2-1 131,3-4 19,0-3 8,-2-4 5,0 5-26,2 0 56,-7 6 34,4-1-16,0 4 16,-4 3-8,3 3 8,-4 4-2,3-4-19,-5 9-4,3-7-70,-3 7 41,0 0 43,0 0-56,8 60-6,-11-50 16,0 5 17,-2 13 26,0-1-35,-2-4 13,0 6-15,2 0 29,-5 20 5,3-19-2,1-11 7,-2 8 9,-2 2-11,-4 2-9,7-9-8,0-5-8,1 0-20,-1-1 29,0 18-1,3-24-2,-2-1-1,0-2-63,4 1 45,2 1-7,-2-4 1,-2-1-5,0 1-15,4-5 8,1 12 1,-1-12 0,0 0 5,-4 5 45,4-5-35,0 0 4,0 0-12,0 0 0,0 0 10,0 0-24,0 0-6,0 0 7,0 0-20,0 0-14,0 0 18,4 13-10,-4-13-28,0 0 28,0 0 11,0 0-18,0 0 1,0 0-16,0 0 20,0 0-13,0 0 9,0 0-8,0 0-33,0 0 38,0 0-10,0 0-3,3-31-6,-3 24 75,4 2-88,-2 4-9,0-8-13,3-8-8,-2 8-14,5-3 14,-3-5-5,7 6 4,1 0-10,-2-1-13,10 0 18,0-2-4,3 4 5,-3 2 5,-7 5 4,9 3-3,1-4-2,-9 6-24,1 0 34,-8 1 11,5 4-9,3 14 3,-8-12-4,-1 0 6,-3 2 7,0-3-3,-2 2-7,-4 5 2,-2-1 13,0 11 15,-6-9-13,-3-5 0,-2 5 16,-5 1-13,6 10 16,-7-20-11,1-2-5,-1 4 11,7-6-6,0 7-1,1-9 1,-4-20 2,5 23-35,4-3 19,-3 3-2,3-8-18,-1-3-27,-13 2-4,19 0-72,-4-7-55,3 5-40,0-3-49,-4-2-43,7-5-65,12-12-68,-9 14-270,2 1-786,-12-3 348</inkml:trace>
  <inkml:trace contextRef="#ctx1" brushRef="#br0" timeOffset="117356.5204">16672 5554 56,'0'0'124,"0"0"-17,0 0-1,6 0-7,-6 0-11,1-2 21,-1 2-26,0 0-10,5-2 9,-5 2-17,0 0-10,0 0 3,-2 7-14,2-7-17,0 0 18,-3 9-7,2-5 0,-1 0 2,-2 0-18,4-1 16,-2 7-2,0-6-17,-1-2 7,3 1 8,0-3-13,-1 3 0,1-3 11,-2 4-12,2 1 6,0-5-2,0 0 0,0 0 33,-4 2-19,4-2 7,0 0 7,0 0 3,0 0 5,0 0-3,0 0-1,0 0-4,0 0-3,0 0-18,2-16 6,-2 9-4,2 2 2,-2 0-11,0-2 2,0-1-3,0-8-4,-2 7 0,0 0-7,1-2 1,-1 3-1,-1-2-3,-1 1-4,0-1 2,2 5-2,-3-4-5,-2 3 6,-4-4 14,-2 4-21,1 0 0,-4 0 8,0 4-7,1-1 0,-2 3-3,0 2 1,2 1 4,-1 2-6,-5 6 1,1 0 4,2-4-5,-5 10-14,5 0 15,4 3 5,-4 3-5,2-3 5,2 4-12,1-2 12,1 0 1,3 2-8,2-9-8,0 2 16,3-1-14,4-4 6,0 5 0,4-3 5,-1 6 3,1-8 3,3-3 0,3 2 11,1 0-6,5-3 0,-3 2-1,-1-1-2,2-2 10,6 3-7,4-1-2,-3-4-10,0 3 8,-6-3 10,7 4-13,-2-2 0,-5 1-6,-1-1 8,3 9 9,-4-6-8,-2-2-2,0 2-24,-2-1 29,-4 1-2,2 0-5,-1 4 2,-2 1-2,-1-6 2,3 7 0,-5-4-3,-2-1 3,1 0 14,-1 0-16,-4-1 3,0 1 0,-3-3 1,0 1 19,-2 2-7,-4-2 7,0-2-12,-2-2 12,-2 7 5,1-10-12,-4-2 1,5 3-13,1-3 11,-6-3 1,7 2 1,3-2 0,-5-2-13,6 2 14,3 1 1,0-1-2,0-3 4,0 3-2,1 0 3,2-6-3,1 7-4,-1 1 0,4 1 14,-4-3-27,4 3-12,-3-2-37,3 2-12,0 0-33,0 0-33,0 0-27,0 0-43,0 0-61,0 0-131,0 0-414,0 0 184</inkml:trace>
  <inkml:trace contextRef="#ctx1" brushRef="#br0" timeOffset="117917.0688">16476 6431 147,'6'-9'229,"1"-5"-7,-3-1 17,-1 4 16,1 1-8,-2 4 7,2-3-17,-3 1 9,2 3 8,-3-1-25,0-1-12,-3 3-14,3 4-35,0-3-25,0 3-13,0 0-19,0 0 7,-5 9-25,3 0-2,-2 6-13,1 2-8,-1 2 9,1 6-17,-1 0 6,-2 6 21,3-1-29,1 2 4,-4 0-7,3-5-2,1 9-8,-3-2-3,4-4 3,-5 17 5,2 1 2,-2-13 5,2 11-11,4-14-2,-3-1 8,0 2-11,-2-1 6,2-6-6,1-9-6,1 9-17,-1-1 13,0-1 3,-1-9-7,3-1 5,-4-3-28,4-1 22,-1 0-5,1-3 0,-2-1-1,1-1 3,1 1-9,0 4-4,0-7-12,1 0 14,1-1 13,-2-2-16,0 0-3,0 0 0,0 0-5,0 0 3,0 0-7,0 0-7,0 0-6,0 0 1,0 0-2,0 5-12,0-5-6,0 0-29,0 0 16,0 3 8,0-3-61,0 0 16,0 0 14,0 0-46,0 0-20,0 0-46,0 0-21,-2-15-32,2 13-28,-3-4-12,2 2-9,-2-1-22,3-5-200,-1 2-545,-5-1 242</inkml:trace>
  <inkml:trace contextRef="#ctx1" brushRef="#br0" timeOffset="118922.5876">15762 6490 137,'5'-11'198,"0"6"10,-1-4-16,-1 3-4,0 4-13,1-3-16,-1 3-21,-3 2-12,0 0-6,0 0 10,-10 16-9,-2 4-3,-3 2-10,-3 4-2,-10 10-2,3-6-13,8-2-2,-13 6-8,-2-1-3,-5 3-3,1 4-4,-17 16 2,3-3-12,-2 0 2,12-15 10,4 1-11,0-6-9,3 6 12,-1-1-16,6-5-2,0 1-8,9-14-1,-1 5-4,4-7-5,1-5-3,8 2-4,0-7 1,2 1-23,0-4 2,1-1-14,4 0-22,-3 1-12,-1-5-30,4 0-12,0 0-23,0 0-42,0 0-91,14-8-224,-7-1-507,3-8 224</inkml:trace>
  <inkml:trace contextRef="#ctx1" brushRef="#br0" timeOffset="119727.1636">14748 7674 154,'0'0'176,"0"0"-6,0 0-1,0-11-13,0 11-12,0 0-24,0 0 8,0 0-3,0 0-6,0 0-1,0 0-17,0 0 9,0 0 6,0 0-5,0 0-11,0 0-9,0 0-1,0-6-4,0 6-12,0 0 3,0 0 17,0 0-27,0 0-1,0 0 14,0 0-22,0 0 0,0 0-6,0 0 1,0 0 2,0 0-4,0 0-2,0 0-1,0 0-3,0 0-25,0 0 18,-3-5-4,3 2-13,0 3 14,-1-10-20,0 3 11,-1-4-4,-1 6 3,1-7-4,-3 4 1,2-5 0,-1 3-4,-3-2 12,0 1-15,2 4-2,-7-7-6,5 7-1,-11-5-23,5 5 25,3 4 2,-2-1-12,-1 0 3,-2 7 11,2-2-16,-3 4 4,-3 4-6,1 2 6,-1 9-4,1-4 6,2 5-4,2-3 7,4 4-10,-1 3 3,3-3-7,3-5 6,3 4 20,0-4-20,4 0-2,0 3 1,7-2 39,3 9-14,1-5 3,-2-11-10,6 12 9,0 1-12,2 1 3,0-3-3,1 0-5,-6-3-18,0 0 26,-3-8-8,-2 3-5,-2 0-1,1-5-5,-8 3 15,0-7-2,0 6 19,-4-2-13,-4 5 3,-3-4-9,-1-5 5,-9 3-2,4-5-4,-6 2 6,1-4-5,-1-3 0,2-2 10,0 2-13,2 0-4,3-4-1,-1 3-12,4-2-7,4 4-14,0-4-22,2 3-9,2 0-46,-3 2-54,6-1-44,2 1-48,4-10-37,4 6-176,5 2-506,2-6 224</inkml:trace>
  <inkml:trace contextRef="#ctx1" brushRef="#br0" timeOffset="120225.2066">16134 7957 61,'-17'-5'251,"3"2"-6,-1 1-6,2 1-6,3 0-9,0-1-10,6-1-19,-3 3 9,0-4-21,1 3-22,2 1 0,4 0-13,0 0-16,-5-3-8,5 3-16,0 0-1,0 0-3,0 0-3,15 4 8,3-4-6,2 0-6,8-1-1,12 4-8,-2-1-5,-2 4-7,7-5 0,-14 5 3,9-3 14,-7-1-25,-4 5-8,14-3-9,-16-5-9,-13 5 15,6-2-18,3 5-3,-8-6-9,-1 0-7,-8 1-30,2-2 6,-2-3-14,3 4-19,-7-1-23,7-1-21,-7 1-63,0 0-55,0 0-43,0 0-26,-18-10-25,8 7-231,-2-4-567,-1-2 252</inkml:trace>
  <inkml:trace contextRef="#ctx1" brushRef="#br0" timeOffset="120627.6955">16330 7795 98,'-7'-9'228,"4"1"4,2-1 1,-1 5-11,-1-3-8,6 2-24,-3 5-25,-4-3-10,4 3 16,-3 17 1,3-5-3,0 16-2,-3 1 2,2 5-3,-6 12-15,-3-17-13,0 19-11,0-2-18,-2 0-9,6-16-6,-1 1-19,-3-2 12,3-1-20,7 2-7,-4-13-30,-2-3-23,6 2-33,-1-7-8,1 1-29,1-1-28,-1-2-30,3-2-58,1-3-74,-1-4-253,-3 2-546,14-6 242</inkml:trace>
  <inkml:trace contextRef="#ctx1" brushRef="#br0" timeOffset="121109.5645">17196 6538 194,'-4'-4'251,"-2"-4"-7,5-1-10,-5 5-25,6-1 33,-4 1-9,4 0-15,0 4-15,-3-4-20,3 4-19,0 0-22,0 0-16,0 0-14,0 0 12,0 0-36,10 13-7,3-2-5,5 6-4,10 11 1,-4-5-6,11 3-1,-1 13-18,25 18 10,0 7-3,-1-6 7,0 0-10,-4 2-16,3 1 17,-2 2-16,-1-8 7,-19-12-5,3-4 25,-4-2-39,-2-2-2,-4-5-14,-8-8 13,1 3 0,-7-15-8,-7-6-2,-1 4 31,1-4-27,-3 5 18,-1-6 15,0-1 10,0 1-5,-3-3 6,6-1 2,-6 1-33,0 0 18,0 0-27,0 0 7,0 0-28,0 0 10,8-3-83,-5 6-44,-3-3-55,0 0-63,0 0-82,0 0-293,8 1-663,-8-1 294</inkml:trace>
  <inkml:trace contextRef="#ctx1" brushRef="#br0" timeOffset="121550.3237">18392 7857 182,'4'-4'184,"-1"0"1,5 2-1,-5-2-4,0-3 6,1 3 2,1 1 0,-2 3-4,-1-7-5,-1 4-8,4-2-28,-5-2 0,-1 3-19,-1-2-17,-2-3-8,0 4-14,-8-3-5,-3-6-10,1 3-3,-6 6-6,3-3-1,-7 3 4,0 2-3,-4 3-28,1 3 22,1 0 0,-1 7-6,0-3-4,2 5 21,4-1-26,2 0-6,0 4-8,2 1 2,7-1-1,1-2-8,2 2 5,2 2-28,3-2 33,-2 6-7,8-5 0,3 2-6,0-1 10,7 2 2,3 1 8,3-3-7,1-1 3,0 1 14,0-3-6,2 1-2,-2-5 6,-1 2 9,-3 6-10,-2-9-9,-2-1-1,-2 4 3,2 1 7,-2-3 11,0 1-28,-5 0 12,-2-1-31,3 2 22,-4-2 4,-3 0 3,0 2-9,-6-1 2,-2 2-4,-1-10 4,-9 9 15,-6-4-25,0 5 3,-15-8-11,-5-2-1,5-3 11,9 0-8,-8 2 9,14-4-15,-4-3-2,-3-1-36,3 0-19,0-6-4,2 6-21,7-1-3,6 5-37,-4-2-62,5 1-74,2 0-65,2 1-298,4 3-665,-7-7 294</inkml:trace>
  <inkml:trace contextRef="#ctx1" brushRef="#br0" timeOffset="124115.8007">11386 8024 43,'-3'-6'174,"5"-5"1,-1 2 6,-1 1-6,0 1 3,1 2-3,-1-3-9,0 3 8,5 1-11,-5-1-11,0 1-14,0 4-16,-2-7-11,2 7-11,0 0-15,-3-9-11,3 9-6,0 0-8,0 0-8,0 0-5,0 0-2,12 15-6,-12-8-2,3-1-1,1 7-16,-4-1 8,5 5 1,-3 0-4,2-1-1,-1 2-10,-1-1 6,4 1 0,-4-6-4,1-1 2,-3 0 5,0-1-5,4-2 0,-4-1-6,0-2 10,1 2 9,1-5 2,0 1 13,1-1 19,2-2-1,7 0 31,-1-2-23,8-13-8,3 6-3,5-7 2,10-5-21,1-4-3,0-4-2,-5 0-6,8-1 0,11-19-5,-18 21-7,-3-3-1,0 2 9,4-1-9,-11 9-7,-5-1-14,0 4 15,-9 9 2,9-7-5,-10 2 0,-3 5-28,3 6 43,-5-2-10,3 1-6,-4 1-29,4 2-3,-7-2-30,0 3-8,0 0-17,0 0-6,-12 9-25,5-2-13,-1 0-24,-5 3-38,-4 7-17,-2 7-24,2-7-22,-3 3-164,-1-1-447,0 0 198</inkml:trace>
  <inkml:trace contextRef="#ctx1" brushRef="#br0" timeOffset="124563.5146">11261 8115 2,'0'-4'231,"0"-3"-7,0 0-14,3 5-16,-3-3-19,0 5-17,1-4-8,-1 4-16,0 0-12,7 12 2,-7-6-6,4 8-9,-2 4-5,-1-1-30,5 7 19,-6 3 5,1-7-23,0-4 3,4 8-13,-4 1-4,3-11 0,-2 3-1,3 0-1,2 0-6,-7-3 2,7 3 2,-7-10-16,3-1 9,1 3 0,-4-2 7,4 3 16,1-7 40,-1-1-11,10-1-7,-2-7 8,10-8 0,3-1-27,14-2 5,-3-3 3,9-2-13,-2-3-4,25-12 3,-5 1-20,-15 22-8,13-23 16,-21 13-20,1 0 13,-1 4-22,-2 3-6,-11 3-28,-6 1 24,3 4-2,-11 1 3,0-4 8,-5 7-11,-1 3 29,0-2 9,-4 1-9,-1 0 4,2 3 22,-4 0-40,6 0 1,-6 0-18,0 0 4,3-2-7,-3 2-25,0 0-19,0 0-45,7 0-4,-7 0-21,0 0-29,0 0-23,0 0-28,0 0 8,0 0-16,0 0-34,0 5-38,3-2-38,-3 1-205,0 6-545,0-10 241</inkml:trace>
  <inkml:trace contextRef="#ctx1" brushRef="#br0" timeOffset="129015.3268">14320 8336 9,'0'0'81,"0"0"8,0 0-2,0 0-16,0 0 18,0 0 3,0 0-11,-3-7-1,3 7-23,0 0 8,-4-2-2,4 2-5,0 0-3,0 0 15,0 0-25,0 0 3,0 0-14,0 0 9,0 0-15,0 0 3,0 0-3,0 0 9,0 0-10,0 0-10,0 0 11,0 0-4,0 0-20,0 0 13,0 0-5,0 0-4,0 0 3,0 0-4,0 0 0,0 0 10,0 0-4,0 0-11,0 0 14,0 0-8,0 0-5,0 0-8,0 0 14,0 0-6,0 0 4,0 0-11,0 0 9,0 0-4,-3 8 0,3-8-2,0 0 2,0 0 19,0 0-25,0 0 1,0 0 13,0 0-12,0 0 6,0 0-7,0 0 6,0 0 8,0 0-18,0 0 0,0 0 5,0 0-3,0 0 19,0 0-15,0 0-3,0 0-4,0 0 11,0 0 9,0 0-10,-5 6-3,5-6-1,0 0 4,0 4 0,0-4-4,0 0 1,0 0-1,0 0 8,0 0-1,0 0 2,0 0 4,0 0-22,0 0 28,0 0 11,0 0-4,0 0 5,0 0 8,0 0-10,0 0 2,0 0-1,-3-10-2,3 10 2,0 0-5,0 0-2,0 0 1,0 0 0,0 0-4,0 0-3,0 0-3,0 0 0,0 0-2,0 0-3,0 0-20,0 0 23,0 0-1,0 0-2,0 0 2,0 0-14,0 0 15,0 0-4,0 0 1,12 0 4,-12 0 11,12 2-16,0 1-4,-2-1 5,4 1 0,7 1-7,-4-4 9,4 2-2,-1 0 1,2-1 0,-3 6 11,-2-7-14,3 2-2,-3 0 16,-3-2-20,8 0 9,-12 3-6,-3-3 3,-3 2-17,2-1 19,2 2-6,-5-3 3,-3 0 2,5 0-1,-5 0-18,0 0-5,5 0-16,-5 0 4,0 0-3,0 0-20,0 0-14,0 0-39,3-4-2,-3 4-12,0 0-3,-18 0 3,9 1-103,-1 1-240,0 1 106</inkml:trace>
  <inkml:trace contextRef="#ctx1" brushRef="#br0" timeOffset="129449.2319">14282 8420 95,'0'0'179,"-7"-1"-10,7 1 0,-7 0 3,7 0-19,0 0-5,-6-1-10,6 1-12,-3-3 3,3 3-22,0 0-11,0 0-4,0 0-4,0 0-7,16 3-7,-5-7-4,6 5-17,6-1 8,1 3-1,4-1-5,11-7-11,2 12-13,-2-2 12,-8-1 1,10 1-7,0-2-1,-13 0-22,-1-2 15,-2 2-5,-3-3-10,-7-2 10,9 6 7,-14-3-14,-3 3 0,-3-4-13,3 0 13,-7 3 1,3-2-2,1-7-5,-4 6 17,0 0-34,0 0-27,0 0-19,0 0-19,0 0-34,0 0-13,-15 0-12,9 0-30,-1-2-14,-3 1-5,3 1-119,-3 0-322,-1 0 142</inkml:trace>
  <inkml:trace contextRef="#ctx1" brushRef="#br0" timeOffset="129937.9261">14265 8722 114,'7'-9'176,"0"1"-7,-1-2 2,-2 1 7,2 1 2,-1-1-14,-2-1-14,1 5 2,1-2 6,-2 2-17,-1 3-1,1-3-12,-3 2 0,3 2-14,-2-3-3,-1 0-10,0 4-15,2-5-1,-2 5-8,0 0-5,0 0-5,0 0-6,1-3-10,-1 3-5,0 0-18,0 0 9,0 0 1,0 0-11,0 0-5,0 0-15,-12 5 13,4 2-1,4-3-5,-2-3 0,-5 8-7,0 1 8,-2 3-6,-5 4 0,-5 4 1,-8 6-17,-1 5 22,0 4-1,-1 0 15,-3 3-23,-14 20 10,22-21-9,-4 1-2,2 1-10,1 1 11,-7 2-2,8-1 4,1-7 0,-1-1-9,11-8 10,3-1 0,-4-2-3,1-2 1,1 0 14,2-3-20,3-3 5,1-2-14,-1 0 12,3 0 13,-4-4-9,5-4 2,0 5 0,0-1 8,2 6-2,-2-10 0,0 0 10,-1-1 19,6-1-26,-1 1 3,0-1 0,2-2 2,1-1-8,-5 5 13,5-5-2,0 0 4,0 0-6,-2 0 17,2 0-24,0 0-10,0 0 20,0 0-58,0 0-41,0 0-44,6-11-49,-6 6-26,6 1-65,8-1-53,-8 2-190,1-2-536,0 4 237</inkml:trace>
  <inkml:trace contextRef="#ctx1" brushRef="#br0" timeOffset="130489.502">13195 9668 121,'-2'-9'230,"2"4"-21,0 5 1,-1-4-3,2-2-8,-2 1-8,1 2-9,-2-1 2,2 4-11,-2-7-13,0 1-12,-1 1-3,-1 1-25,1-7-9,-4 5-29,0 1 4,-3 5-13,2-5-3,-6-2-2,-2 7-22,-2 0 7,-2 5-8,-2 0-7,1 2-2,-2 2 5,2 0-14,0 5 4,1-3-11,0 3 2,5-4-10,4 1 2,-3 10-1,6-12 12,0 1-13,4 1-7,1-1 1,0 1 2,6-1-16,1 6 19,4 1 1,0-2 0,2 1 3,0-1 3,6 5 7,4-1 4,-6 0-5,0 3 2,-1-1 13,1-3-11,-3-4 6,-1 1 12,0-1-25,-4-1-5,-1 1 5,-1-4-3,-1-1-10,0 1 29,-6-3 10,3 5-2,-4 0 11,-2 2-16,-3-3 8,-4 1-3,-7-1-15,6-5 7,0-1-48,-9-1 54,7-1-13,-5-3-15,-1-3 20,7 3 3,-1-2-9,1-8-1,2 5-23,6 1 6,-1 1-27,2 0-8,2-2-41,1-1-61,0 0-32,3 4-38,4-10-27,3 0-34,5-2-58,3-2-193,-2 5-550,8-5 244</inkml:trace>
  <inkml:trace contextRef="#ctx1" brushRef="#br0" timeOffset="131076.112">14397 8923 70,'0'-13'207,"3"4"-4,0-2 0,-1 0-4,0 4-6,-2-5 13,0 4-9,3 4-21,-3-1-3,0 2-7,0 3-27,0-8-14,0 8-12,0 0-13,0 0-10,0-1-11,0 1-7,0 0-22,0 0 7,0 0 2,0 0-6,-3 14 10,3-4 17,-2 7-7,-3 0 4,-2 5 8,0 6-12,-1 7 3,1-2 12,-2 1-1,-3 22-23,0-1 19,5 1-1,-4-7-13,0-1 9,-5 3-14,7-1-2,1 1-2,1-19-6,0 4 4,0-4-23,3-1 12,-2 3-7,2-7-12,-1-11 12,0 9-14,5-9 8,-3-8 1,1 2-12,0-1-4,2 1 7,0-3-9,-1-2 8,-1 0-4,2-1-2,0-4 0,0 5-27,-2-3 37,2-2-7,-2 3 2,2-3-8,0 0 8,0 0-66,0 0-27,0 0-53,0 0-69,0 0-81,10-9-69,-4 4-298,0 2-692,0 0 308</inkml:trace>
  <inkml:trace contextRef="#ctx1" brushRef="#br0" timeOffset="131551.1597">14236 10110 92,'-3'-6'243,"1"2"11,4 0-12,-4-1-18,2 5-17,-3-5-15,3 3-11,0 2-9,0 0-28,0 0-5,0 0-11,0 0-15,0 0-15,-5 11 6,6-5 1,3 4 4,-1 5 9,2 3 1,0 2-5,1 6-4,9 18-7,-5-18-14,-3-3 2,4 8-7,-1-9-1,3 3-4,-2-3-29,-1 0 9,0 3-4,-4-11-3,1-4-14,-3 0 8,0-3-9,0 0-17,-1-2-12,-1 0-18,-1 0-16,2-1-8,-2 0-14,3-3-23,-4-1-18,0 3-41,0-3-64,0 0-64,3-16-283,-3 3-585,2 1 259</inkml:trace>
  <inkml:trace contextRef="#ctx1" brushRef="#br0" timeOffset="132037.6842">14483 10112 67,'3'-1'257,"-1"-4"-30,-2 0-22,0 5-17,0 0 5,-9 10-1,5-3-8,-5 1-8,1 6 0,-7 3-22,0 7-2,-1-6 7,0 0-13,1 2 11,-4-1-42,0 4-14,0-5-22,0-1 3,0 4-7,2-4-10,3-7-3,-2 7-2,4-3-24,4-4-28,-4 0-20,5-3-30,-3 0-39,3-1-17,2-1-38,1 1-35,1-4-18,-2 2-46,2-4-157,3 0-425,-8-4 187</inkml:trace>
  <inkml:trace contextRef="#ctx1" brushRef="#br0" timeOffset="132082.9481">14062 10336 145,'-5'-3'290,"0"-2"-2,0 0 8,1 1-6,1 2-26,1-1-14,2 3-26,-6-3-33,5 1-5,1 2-11,-4-4 6,4 4-38,0 0-14,0 0-12,8-4 6,2 3-33,7-2 25,10 6 3,12-6-6,7 0-10,-6 2 17,30 1-27,-27 11-4,4-10-17,-4 5-9,-1-3-19,-2 4 17,-12-4-12,-4 4-8,0-3 1,-13 4 4,5-4-19,-5-2-13,-7 1 4,2-2-15,2-1-9,-5 2-4,1 0-9,-4-2 0,5 0-36,-3 3-27,-2-3-47,0 0-31,9-3-83,-8-1-64,2 3-285,0-4-643,3-2 285</inkml:trace>
  <inkml:trace contextRef="#ctx1" brushRef="#br0" timeOffset="132785.3553">14889 8724 122,'-2'-2'165,"2"2"3,0-10-12,-1 5 16,4 2 13,-5-3-13,2 3 2,-1-2 15,1 5-5,0-11 2,0 8 1,0 0-1,0 3-8,0 0 5,0-7 2,0 7-6,0-5-10,0 5-10,0 0-13,-4-9-10,4 8 7,0 1-41,0 0-11,0 0-15,0 0-6,0 0-20,0 0-6,0 0 2,4 18 10,-3-6-26,2 4-27,4 11 21,3-4-10,-1 6 5,-2 2-6,4 2 3,3 15 2,0 0-3,0-2-3,3-3-13,8 33 39,-5-29-21,-3 3 2,4 3-2,2-1 5,-5-2-10,6 2 2,0-2-17,-3-2-16,0-2 24,-1-1 12,-9-15-6,-4-3 3,5 2-43,-4-3 38,1-1-4,-4-7 24,-1-1-22,1-1 6,0 0-14,-5-11 11,3 7-19,-1-2 12,-2-5 0,2 3 2,-2 1 17,3-6-32,-1 3 20,-2-6 3,5 4-11,-5-4 9,3 5 26,-2-2-34,-1-3 2,2 6-37,-2-6 35,3 8-3,-3-8 3,0 0-1,0 0-40,2 4 4,-2-1-23,0-3-26,0 0-31,0 0-32,0 0-53,0 0-48,0 0-58,5 1-275,-5-1-628,0 0 278</inkml:trace>
  <inkml:trace contextRef="#ctx1" brushRef="#br0" timeOffset="133352.5355">15475 10095 211,'0'-6'216,"4"3"1,-2-2-13,-1-4-3,2 6-6,-3-1-5,0 0-3,0 4-23,-3-13-12,2 8-7,-1 2-22,-5-6-12,0 2-9,0 1-1,0 2-7,-5 1 3,-1-3-5,-3 5-16,0-1 6,-2 4 4,-1 3-20,5 0-2,-6 0 0,4 2-18,-3 6 7,5-4-4,-2-2-13,6 5 3,0 2 0,1 1-10,1-1-1,2-4-7,6 1-1,-5 0 1,2 4-5,3-6-1,-2 3 5,4 0 18,1-3-27,-1 2-2,-1-5 9,3 2-10,0-3 0,2 3 6,1 0 12,3 1 30,4 2-22,6 5 4,-2-5-10,3-2 2,-2 4 0,0-3-1,-2 1-8,0-1-11,-6 0 9,10 7 3,-8-8-15,-5-6 10,0 6-5,0-2-5,-2 3-1,-2-3-4,0 1-2,-4-3 6,4 5-14,-2-3-1,-2 0 4,-2-1 6,-2 2-4,-3-2 10,0 3-1,-3-6 5,-1 4 6,-2 1-14,-8-4 5,4-2 2,-5 1-10,-1-2 23,12-2 6,-9 1 3,3 0-4,-3-5 11,9 5-10,3 5-5,-1-8 22,2 1-27,0 4-2,3-2 1,1-2-21,3 2-26,-4-4-19,1 3-31,3 1-38,0 0-40,0 0-28,-5-3-60,5-1-51,0 4-265,-2-4-606,2 4 268</inkml:trace>
  <inkml:trace contextRef="#ctx1" brushRef="#br0" timeOffset="135959.8859">18107 8658 160,'6'-11'193,"0"1"-1,-2 3-2,0-3 7,2 5-20,-3-1-1,-2 0-24,3 6 1,-1-2-6,-3 2-32,0 0-17,0 0-1,0 0-19,-7 13-8,0 1-4,-6 9 2,-1 5 6,-10 15 5,2 3-7,-8-3-5,2 3-5,1 0 2,-16 17-10,13-22 0,-1 5-5,4-2 0,-7-1 15,9 0-24,0 0-1,7-16-4,1-2 1,1-3-2,-1 3-4,3-3 2,-1-1-10,6-4 9,2-9-4,0 5-9,3-3 6,1 0 4,-1-3-11,1 3-1,0-6-8,0-1 13,2 0 1,-2-1 7,2 3 5,1-5-5,0 0 10,0 0 3,0 0-10,0 0-1,0 0-18,0 0 13,0 0-8,0 0-17,0 0-28,5-13-14,-4 9-43,-1 4-39,5-5-63,0 3 3,-2 1-39,3-2-43,-6 3-179,7-1-480,-3 1 213</inkml:trace>
  <inkml:trace contextRef="#ctx1" brushRef="#br0" timeOffset="136523.0653">17475 9970 31,'2'-5'207,"0"0"-18,-2-1 6,0 1-6,2 1-1,-1-5-10,-1 4-6,3 0-8,-6-2-6,7-2 4,-1 2-2,-3-3-12,0-2 6,0-1-10,0 1-10,0-6-2,-3 7-12,2 1 4,2-1 14,-6 3-32,-1-3-16,-1 2-30,1 3 15,-6-1-15,1 2-1,-1 0-6,-9 2-8,6 4-4,-1 3-7,-4 1-5,-1 4-6,-1 2-7,8-1 4,-2 4-1,5-2-13,-3 5 6,5-5-1,-2 2-5,7-3 6,-2 5 1,6 0-5,-1-5-3,2 1 6,2 6-4,-2-3-3,5 2 8,3 0-3,-1 0-5,5 3 8,-1 1 2,-2-7-1,4 9-3,-5-11 22,3 0-30,-2 1-1,-3 0-3,0-5 5,-4 2-9,1 0 14,3 9-6,-4-10 7,-4 3-3,2-3 16,-4 3-5,-1-3-2,-3 2-15,0-3 20,-6 3 6,0-1-10,-2-4-8,1 1-24,0-1 31,-8 0 0,6-4-2,4-5-2,-1 4 12,3-2-15,0 4-8,0-6 6,3 2-1,0 0-35,4-1 4,-2 1-10,0-1-44,1 0 0,3-1-11,1 3-30,-2-4-31,3-2-18,5-2-8,-3 5-13,7-7-37,4-2-26,-10 5-181,10-4-471,10-1 208</inkml:trace>
  <inkml:trace contextRef="#ctx1" brushRef="#br0" timeOffset="137222.7182">18072 9864 115,'-2'-4'282,"-1"-1"-2,0-3-18,1 4-2,2 4-11,0-8-9,-1 3-22,-2 2 0,2-2-37,1 5-18,0 0-15,0 0-22,-5-1-5,5 1-20,0 0-8,0 0 0,8 16 30,0-2-9,1 6 10,0 2-3,4 6-4,1 0-7,1 1-8,1 2 5,-2-2-13,3-1-33,-3 1 17,3-4-5,-7-1-8,3-1-11,-8-8-14,5 0 7,-3 2-7,-1-5 3,-2-5-10,5 6 0,-7-8-1,0-2-3,-1-1-7,0 2 6,2 1-3,-3-3-2,0-2-7,0 0-3,3 3-19,-3-3-20,0 0-25,0 0-25,0 0-11,0 0-39,4-8-41,-4 2-40,0 1-45,3 0-17,-1-6-17,0-7-10,1 1-216,-3 1-553,3-4 244</inkml:trace>
  <inkml:trace contextRef="#ctx1" brushRef="#br0" timeOffset="137676.1849">18315 10011 366,'5'-17'88,"-5"0"0,0 0 22,0 1 22,0 4 16,0 1 11,0 1 10,0 3 1,0 2 2,0-1-32,0 6-13,-4 0-9,4 0-9,-9 5-9,1 4 3,-5 8-3,-3 4-9,-3 2 8,4-3-4,-5 2 0,-5 11-11,2-11 0,3-1-7,-1-1-13,2 1-6,-1 2-3,0-2-11,3-2 3,6-2-8,-2-2-9,3-3-17,3-3-34,0 2-14,0-2-34,0-2-44,4 0-22,1-1-28,-3-4-32,5 2-20,-4-3-190,4-1-439,0 0 194</inkml:trace>
  <inkml:trace contextRef="#ctx1" brushRef="#br0" timeOffset="137722.196">17916 10122 246,'-4'-4'264,"1"1"0,0 0-9,-1 2-5,-2 0-30,6 1-8,-4-4-11,4 4-34,-1-5-5,1 5 1,0 0-19,5-2 8,-5 2-3,13 1 14,8 5 7,0-6-10,7-3 0,-1 1 16,18 2-28,27-6-19,-34 7-20,3 3-2,-2-4-7,-10 1-16,-1 6-5,-3-5-39,0 0 20,-5-1-5,-7 1-3,-5-6-5,0 6-39,1 0 23,-2 0-6,-4-1-5,-3-1-14,7 0 11,-7 0-40,5 0-10,-5 0-16,0 0-18,8 2-16,-6-1-21,-2-1-16,3 1-20,-3-1-30,0 0-36,0 0-48,0-7-55,0 7-231,5-9-584,-3 4 258</inkml:trace>
  <inkml:trace contextRef="#ctx1" brushRef="#br0" timeOffset="138339.0485">18691 8899 149,'-2'-8'256,"1"3"7,1-4-5,0 6 18,0-2-18,0-1-18,0 1 7,-3 2-24,3 0-11,0 3-15,0-8-8,3 6-28,-3 2-10,0-4-11,0 4-21,0 0-7,0-3-1,0 3-24,0 0-24,0 0-8,4 13-7,5-4 31,3 14-35,3 3-8,8 11-13,4 7 22,25 20 2,-11 4 1,-13-20-6,14 29 13,2-5-12,4 6-4,-4-11 0,-1-2 6,-14-19 0,18 15-17,-18-17-8,1-2 9,0-4-4,-2 4-10,-8-20 9,0-8-4,-3 3 17,-6-5-31,-7 0 5,3-5 6,0 0 2,-4-2 24,1 0 6,-1-2 11,0 0 2,-1 1 9,0 0-5,1-2-9,-3-2-9,0 0 0,4 0-11,-2 6-22,-2-6-33,0 0-45,5-1-33,-5 1-35,4 1-38,-4-1-51,0 0-59,0 0-53,7-3-326,-7 3-712,6 3 316</inkml:trace>
  <inkml:trace contextRef="#ctx1" brushRef="#br0" timeOffset="138886.6323">19964 10178 51,'0'-11'259,"3"4"-5,-6-6-2,3 3-9,0-2-4,0 0-23,0 0-16,-3 7-15,3-2-11,-3 4-8,3-1-15,-1-4-7,-2 3-18,0 0-20,-1 1-13,1 0-11,-3-3-8,-2 3-5,-4-2-6,0 6-9,-7-4-11,-1 2 6,-4 2-6,1 2 11,-1-4-5,-1 8 3,3-2-1,-5 3 18,6 0-13,-1-3 7,1 6-13,3 0-4,1 4 0,2-5-10,3 2-5,4-3 10,0 1-12,2-6-4,0 6 9,2 8-14,-2-4 15,6-2-11,0 9 1,6-6-14,0 1 18,2 11 20,8-7-1,-1-4 1,3 5 31,5-3-30,-5 3-5,3-4-2,2-1-4,2-1 1,-4 2-5,-1-3-15,-2 0-8,-1 1 13,-1 3-7,-5-3 3,0-7-5,-2 8 11,-1-1-17,-5 6-2,3-13-2,-3 2 0,-2 3 19,0-1-24,-1 0 7,-4 0-6,-4 1 5,-4 0 17,-3-3-17,-5 9 1,-4-12 6,0 4-5,-2 2 1,2-9-1,-5-4 5,3 1 18,0-2-16,2 2 4,-4-3-2,3-4-9,-5 3 26,6-4-24,2 2-5,6 3-9,0-5 11,1 8 18,5-4-28,-1 1-7,4-2-63,1 3 17,2 0-18,1 0-47,-1-2-31,1 3-32,3 1-67,0 0-54,5-6-55,-5 6-241,7-6-649,-7 6 287</inkml:trace>
  <inkml:trace contextRef="#ctx1" brushRef="#br0" timeOffset="140213.797">12814 10592 5,'0'0'112,"5"-3"-9,-5 3-1,0 0 2,0 0 13,5-4 4,-3 2-23,0-1 25,0 2-1,-1-4 0,2 1-2,0 1-1,2-3 8,0 3-1,-4-2-7,3-2 10,-1 1 11,0 0-11,-1-4 0,0 5-26,1 0 40,1 1 4,-2-1-9,-2-5-2,0 5-26,1 3 13,-1 2-3,0-3-15,0 3-21,0 0-19,0 0 15,0 0-35,0 0-7,0 0-4,0 0-2,-3 13-3,0 5-2,2 11-4,-7 5-1,-2 18-2,1-2 3,2-4-1,-3 10 20,5 3-24,-8 28-2,6-31 2,0-2-4,1 3-18,-1-6 15,-3 3 10,3-19-17,0 10 2,5 3 9,-4-16-13,2 0 10,-1 0 13,1-1-21,-6-2-4,8-2 6,-4 0-5,0-1 13,1-2-14,6 1 5,-2-11 0,-4-2 2,3-2-27,-1-5 23,1 4 11,0-3-10,0-1 4,2-1 10,-3-3 9,3 3 9,0-4-1,0 0 7,0 0 9,0 0-14,0 0-5,-4 3-18,4-3 18,0 0 1,0 0 12,0 0-16,0 0-25,-3 1 20,3-1-15,0 0-44,0 0-7,0 0 14,0 0-71,0 0-35,6 4-29,-6-4-49,0 0-43,0 0-50,0 0-259,0 0-611,0 0 270</inkml:trace>
  <inkml:trace contextRef="#ctx1" brushRef="#br0" timeOffset="143498.3909">12709 12327 105,'1'-5'199,"-1"5"-23,0 0-14,0 0 2,0 0-24,0 0-6,0 0-20,0 0 17,0 0-6,0 0-1,0 0 0,0 0 15,0 0-20,-1-7 0,1 7-1,0-3-2,0 3-4,2-2-5,-2 2-7,2-5 3,1 0-5,0-4-2,-2-1-10,2 5 1,0-7 8,-1 2-3,-2 6 7,3-6-6,-1-12-9,-4 5-27,4 1 30,0 6-4,0-5-4,-1-2-4,-4 0 0,1 5 0,0-1-2,-1 4-15,-1-1 8,0 2 3,0-2-22,-1 1-5,-2 2-15,0 3 1,0-1-6,-1 2 2,-2 4-10,-10 3 27,9 3-41,-4 4 6,-4 7-6,2 5 17,-1 3-3,3-1-13,-2 22-1,5-24-1,3 3-5,-1 3 25,5-9-23,3-1-3,-1 0 36,3-2-46,-2 3 3,4-8 0,-1-2 14,1-2-3,3 2-11,5-4 6,-4-1-1,0-3 2,-3-2-3,7-3 12,5-4 5,-3 1-18,2-5 6,0 0 19,-1-2-13,1-6 6,-4 7-3,4-8-4,1-1 6,-2 1-10,-1 1 12,-5 7-27,-2 2 20,-2 6 1,3-4 0,-4 3 7,6 3-10,-7-1-6,0-1-15,-1 4 22,0 0-25,0 9 6,0 0 4,0 0 13,-7 7-32,2 3 28,2 8-3,0-8 1,3 1 4,-3 4-20,3-5 4,2-2 3,-1-5-9,5 4 13,-6-5 6,4-3-9,4 6 5,2-7 12,-1-2-18,5-1-19,1-3-14,6-5-14,-4 3-29,6-3-15,-3-4-41,2 0-47,1-1-29,3-4-9,1 1-30,-3 1-216,2-1-520,0 2 230</inkml:trace>
  <inkml:trace contextRef="#ctx1" brushRef="#br0" timeOffset="145036.0471">15210 10989 98,'5'-8'113,"1"-1"18,7 5-4,-9-7 2,2 0 3,2-1 9,-2 1-7,3-2 8,-4 3 4,-1 2-1,1-4-6,-1 4-4,-1 3-11,0-6 1,-1 3 2,1 5 5,-1-6-6,-1-3-5,-1 7-25,1 4 11,-1-2-7,0 3-10,2-8-8,-2 8-8,0 0-15,0-6-11,0 6-23,0 0 6,0 0-11,-6 18 4,6 2-2,-7 3-24,-1 8 21,0 4-5,-4 19 15,-4 1-12,0 1 16,2 2-18,-3 24-4,1-31-5,5 0 6,-1-2-17,0 2 20,2-17-6,2 0-6,-1-1 3,-1 0 10,3-1-11,0-4-1,0-2 15,0-1 9,4-5-5,0-3-6,-4-3 1,4 2 10,-1-5-9,4 0-7,-3 0 3,-1 0-5,4-1-11,-3-1 10,-1 2 0,4-3-2,0-4 3,0 1 8,-3-2-14,6 2 9,-3-5-11,-3 5 12,1-1 2,2-4 7,0 0 3,0 0-24,0 0 31,0 0-2,0 0-3,0 0-1,0 0 14,0 0-21,0 0 8,5 0-21,-5 0 13,0 0 16,0 0-20,0 0-2,4-8-26,-4 8 21,0 0 10,6-4 1,-5 1-16,2 0-24,-3-4 33,3 0-7,-3 4 3,3-3-4,-5 4 13,5-3-12,-3-2-2,3 0-9,1 6 10,-4-2 9,3 0-11,-3-3 7,0 6-8,3-5-2,-3 5-5,0 0 18,1-2-13,-1 2 4,0 0-2,0 0 4,0 0-7,0 0 4,3-1-9,-3 1 9,0 0 3,0-7 6,0 7 3,0 0 31,0 0-34,0 0 4,0 0 17,0 0-19,0 0-2,7 0 6,-7-6-8,0 6 9,0 0-4,0 0 1,0 0-1,0 0 1,0 0-34,0 0 25,0 0-6,0 0 3,0 0 0,0 0 33,0 0-20,0 0-14,0 0-42,0 0 32,0 0 7,0 0-5,0 0 4,0 0-37,0 0-8,-7-3-27,7 3-37,0-5-39,0 5-53,0-8-25,3 5-11,0-2-54,-2 0-229,-2 0-565,3-2 249</inkml:trace>
  <inkml:trace contextRef="#ctx1" brushRef="#br0" timeOffset="146106.0851">14857 12284 115,'2'-11'186,"3"-5"-6,0-1-19,1 2 15,-2-1 17,-1 0-17,1-1-6,-1 3-11,-2 2 5,5 5-7,-4-2-1,0-2-8,-2 5-10,3 1 1,-3 5-9,2-5-15,-2 1-15,0 4 5,0 0-39,0 0-2,0 0-12,0 0-4,-12 22 7,5-6-15,0 15 1,-1-2-6,-1 2-7,-5 18 0,5-15-3,-1-2-4,-2 14 6,0-2-10,1-14-1,3 1-1,-2-1-2,3 2 11,-1-6-10,2-7 2,-1 5-15,3-6 13,-2-1 20,2-1-22,-2-8-3,5 1-6,-2-1 9,3 2 5,-3-5 5,3-5 9,-2 6-8,1-3 36,0 6 15,2-6-1,-1-3 8,0 0-18,0 0 29,0 0-5,0 0 7,0 0-21,0 0 9,0 0-26,2-13-6,2 2-22,-2 5 20,3-5-10,0-1-3,2-12-5,-2 8-7,5 1-1,0-8-5,0 9 4,0-3-4,4-1-23,1 0 22,-4 7-3,2-3-19,3 0 14,-2 3 17,1 0-23,-1 4-4,2 2-26,4-1 26,-1 2 5,-5 4 4,0 0-21,1 4 15,-3 4-4,-1-1 3,2 3-19,-3 2 18,1 2-5,-4 1-1,3 9 7,-6-7-40,-1 1 38,-3 1-7,-3-2 11,-1 2-3,-3 5-29,0-8 36,-7 9-3,-1-8-3,0-10-7,-6 9 32,3-2-37,0-1 6,2-5-14,2-3 0,0 0 34,-1-1-30,-1-5-8,3 1-1,-1-3-12,4 3 6,2-3-11,-1 1-1,2-3-13,0 0-14,2 6-18,1-9-19,-1-1-21,1 1-27,3 2-18,1 3-30,-1-7-23,3 2-22,-2-1-32,3 4-185,0-9-503,0 11 223</inkml:trace>
  <inkml:trace contextRef="#ctx1" brushRef="#br0" timeOffset="147138.6195">17189 10827 101,'3'-8'169,"-3"-4"9,4 6-19,6-11-10,-6 9 1,3-1-1,-4 1 6,1-1-5,-1 3 0,0 0-16,0 1 9,1 1 7,-4-1-18,4-2-11,-4 4-16,2 1 2,1-5-10,-3 7-9,0-4-10,0 4 2,0 0-27,0 0-8,-5 17 0,4 0-3,-5 12-2,-1 7-10,-7 13 10,1 7-17,-8 28 13,2-4-4,3-26 1,2 1-5,-7 22-10,8-21 6,3 0-1,-3 0 0,-2-3-9,8-3 4,-7 0-5,5-2-3,1-15 1,1-3 21,0 0 8,1-7-14,2 5-6,-1-14-14,2-3 18,1 1-2,-2-3 7,4-4 2,-3-1 13,0 2-9,6 3 8,-3-7-4,0-2-5,-1 3-22,1-3 20,0 4 0,0-4-33,0 0-5,0 0-34,0 0-21,-2 7-38,2-7-25,0 0-56,0 0-35,0 0-46,0 0-216,0 0-517,0 0 229</inkml:trace>
  <inkml:trace contextRef="#ctx1" brushRef="#br0" timeOffset="149013.2402">16851 12455 48,'0'0'180,"0"5"1,0-5-5,0 0 12,0 0 1,0 0 3,0 0 0,0 0 1,0 0-11,4-12-7,-4 12-6,0-2 4,0 2-3,0-7-20,0 0-13,0 1-17,0 1-2,2-5 23,-2 3-18,-2 4-10,2-6-17,-4-10 0,2 11-3,-3-10-19,2-7-3,-1 8-34,1 8 23,0-5-1,-1 7-11,1-3-9,-2 5-15,-1 0 6,2 2-13,-5-1-8,2 3 6,-1 1-24,-8 4 20,0 10 2,-3 0-15,2 0 11,-1 3-3,8-2-5,-4 6 0,1 1 0,1 2-4,-1-2-4,7-6-6,0 0-10,-2-2-37,4-2 30,3 14 2,-1-14-5,2-3 9,0-1 5,3 0-7,1-1 2,-2-2 12,1 2-5,1 1 5,1-4 9,1 1-1,2 2-6,1-6 12,1-2 3,1 2 0,0-5 1,-1 0 21,3-2-16,1 2-7,-3-5 8,-1 0 13,-3 1 15,2-5-11,-2 7-4,-1-2 15,0-3 9,4 1 17,-6 2-18,-1 4 9,1-5-25,-1 3 29,-3 0 4,0 0-33,3 4 10,-3 2 10,1-3-30,-1 3-18,0 0-7,0 0 3,0 0-1,3 15-4,-4-10 3,-1 4-23,2 4 27,2 3-8,-1-4 3,1 5-5,-1-4 30,3 5-33,3-10-5,-4 6 4,4 1 1,0-1-3,1-5 2,5-4 1,0 6 15,1-5-13,7 2 1,-5-5-9,6-3 9,-2 0 1,-4-5 2,-1 4 30,1-5-28,3-3-3,-5-2-4,-1 4-15,-3 0-2,3-5-9,-1-1-20,-6 6-11,4-5-17,-1 3-16,-1 1-18,0 1-18,1 0-6,-3 1-47,-1 4-33,-1-7-14,3 1-56,-3 1-147,3-2-475,0 4 209</inkml:trace>
  <inkml:trace contextRef="#ctx1" brushRef="#br0" timeOffset="149757.8503">19570 10997 56,'4'-11'218,"-3"-3"-4,2 2-6,1-2-13,1-3 6,-1 7-18,-1 2 0,-1 2-14,0-2-4,-1 3-10,-1-2 4,2 4-26,-2 3-13,2-2-22,1-1 9,-3 3 1,2-3-27,-2 3-10,0 0-12,0 0-4,0 0-9,0 0-3,-9 16-3,4-6-4,-2 7-1,-3 5 0,-2 11 4,-2 9 1,-2 5-4,0 4 5,-11 24-5,10-24 5,-2 3-13,-7 30 6,10-25-4,0-3-4,-9 22 34,10-23-33,-3 23 2,4-32 2,1-2-2,-1 2-15,7-12 17,0 17 10,0-21 8,1 1 9,-1-5-2,0-2-2,1 1 0,4-8-15,-1-6 2,3 6 10,-3-9-22,3-3 2,-3 1-11,2 0 8,-2-2 9,3 1 9,-2-2-5,-3-1 34,5-2-38,3 4-6,-3-4 1,0 0-18,-1 6-35,1-6-50,1 2-44,-1-2-67,0 0-78,0 0-78,0 0-266,0 0-654,0 0 290</inkml:trace>
  <inkml:trace contextRef="#ctx1" brushRef="#br0" timeOffset="150652.6435">18982 12505 90,'-2'-8'236,"0"0"1,2 1-12,0-3-5,0 4-5,0 0-11,-3 4-10,3-3-3,0 0-4,0 0-24,3 3 14,-3-6-8,0 8-12,0-3-7,0 3-29,0 0-5,0 0-15,0 0-19,0 0-9,0 0-8,0 0-18,-3 16-10,0-7-6,-1 3 29,-2 12 18,-1 1-14,4-5-12,-6 11-5,2 2 5,1 1-10,-2-2 2,-1-1-4,5 1-39,-3-3 39,4 0-7,-2-6 1,3-3-11,1-3-1,-1 0 6,-1-7 8,3 5 31,-1-3-32,-2 0-11,3-7 4,0-1-2,-3 3 33,3-2-31,-1 0 0,1 0 4,0 0 7,0-5-11,0 5 14,4-3 9,-4-2-1,-4 4 3,4-4 12,-3 3-11,3-3 3,0 0 3,0 0-6,0 0-7,0 0 0,0 0 3,0 0 1,0 0-2,0 0-8,0 0-8,0 0 2,10-12-12,-9 5 9,2 2-1,0 0 6,-1-3-10,0 0 11,3-1-20,1 5 0,0-5-5,-2-4 1,4 0-1,-1 2-4,2-3 0,-3 4-10,2 0 5,-1 8-1,-1-6-1,1-1 0,6 1 7,-2 1-12,-4 3-3,3 0 12,-6 0-12,3 2 18,-1 0-25,1 2-1,-3 2-10,3 1 2,0 4 5,-1-3 1,-2 1-1,0 3-1,1 1 1,2 17 1,-5-18 6,1 0-22,0 1-23,0-1 46,-3 3-3,1 0 3,-1-2 0,-4 8 7,4-10-10,0 5 4,0-5 12,-1 2-17,-5 16 12,4-16-5,-3-4 4,-2 1 8,0 0-5,-3 3-4,2-2 6,0 0-1,-2-4 37,2 3-36,0 0-4,-1-4-21,-2-2 34,1 3-3,0-3-6,3-3 0,0 3-13,1 0 14,-2-2-4,0-3-24,1 3-34,1-1-35,0 2-33,2 0-35,0-2-36,0 0-48,-2 1-62,6-2-48,0 4-288,-1-4-696,1 4 309</inkml:trace>
  <inkml:trace contextRef="#ctx1" brushRef="#br0" timeOffset="157429.5902">17672 5838 114,'0'5'142,"-4"2"-1,4-3 13,-3 1-16,0 1 10,2-2-10,1-4 2,0 2-1,0-2-5,0 4-6,0-4 3,0 4-2,0-4 12,0 0-11,0 0-7,18-9-4,-9 1-1,1-2-3,2-2-17,5-7-3,0-1-4,-1-2-14,-1-2-4,-1 1-10,0-2-5,-2 1-4,0 1 2,-2 0-1,-6 7 5,3 0-2,-4 2 8,-3 2-12,3-4-1,-6 10-8,3-1-4,-3 2-20,-1-2 7,-3 5-5,4-1-11,-4 3 4,3 4 1,-4-1-11,1-3-4,2 8 7,-2-2-23,2 6-2,2-3-2,3 2-2,0 0 11,4 5-7,7-5 5,-4 1 3,5 0-1,-1 1 0,7 3 2,2 2 0,-2-4-18,-1 1 19,-6-3 13,1 2-17,-2-5 4,-1 9-14,-3-1 13,-6 2-1,3 0 7,-2-2 0,-4 3-2,2-5 1,1 4-5,-1-8-4,-1-1-14,0-2-8,2 2-31,0-6-15,2 1 7,1 0 5,0-2 0,2-4 8,7 2-3,3-8-2,5-3 1,1-1-12,3-3 3,-1-4 5,-4 2 5,5-2 14,0 2 13,-3 0 23,-3 1 23,-5 0 21,-3 5 15,3 1 17,-6 4 4,-3 1 11,-1 1-21,0 1-17,1 2-2,-4 0-1,0 0-14,-1 11 4,-2-3-1,-3 4-1,-1 3 3,0 1 1,0 2-6,1-3-5,2-1-3,1 2 11,3-1-17,-1-3 11,2 0-8,2 0 3,4 2-1,2-3 1,2 3-2,-1-7 0,5-2 2,1-5 20,1 0-25,3-2-3,0-3 0,0-4 1,-4 3 10,-2-6 10,3-7 8,-7 7-29,1 1 32,0-1 14,-7 2 14,-1-3-6,-3 2-15,0 0 3,0 4-9,-4-9-10,-5 3-1,1 3 4,-9 2-14,5 1-4,-11 3 1,0 2-4,-1 6 4,3-3-23,0 3-10,6 1-14,1 2-22,2 3-31,2-3-24,3-2-26,3 2-17,1 0-33,9-4-32,0 4-22,6 0-47,1-2-142,9 3-461,5-6 204</inkml:trace>
  <inkml:trace contextRef="#ctx1" brushRef="#br0" timeOffset="157930.0488">18706 5803 31,'14'-11'292,"-7"1"-12,-1 3 18,1 2 1,-6-1-10,1 1-25,-2 1-32,-4 2-16,-2 2-33,-2 2-19,-8 7-9,-8 8-21,6-1 2,-5-3-9,3 9-1,2 0-28,4 8-1,1-11-16,6-8 7,2 4-19,2 2-7,3-5-2,1 3-17,1-2 4,2-4 7,3-1-15,6 0 1,-3-2 2,-1-4-4,11-5-31,-3-3 25,4-5-5,-4 0-3,-1 3 5,-4-2 11,0-5-17,1-8 9,-5 8 10,-1 1-13,-2-3 0,-2 2-11,-6-2 1,-2 3-8,-2 1 3,2 4 0,-6-6-10,-4 6-12,3 1-35,-9 1 5,1 5-12,5 0-10,2-1-16,-1 5-2,0-1-45,4 3-29,0-1-51,3 3 2,3 5-27,4-7-14,1-1-23,5 2-188,3-3-489,5 3 218</inkml:trace>
  <inkml:trace contextRef="#ctx1" brushRef="#br0" timeOffset="157978.6539">18882 5775 133,'34'-29'161,"-13"13"24,0 1 17,-11 0 28,7-2 13,-6 11 10,-1-5-13,0-3 32,-9 8-2,5-1 0,-2 2-36,-1 2-46,0 1 10,-2 0-31,-1 2-24,0 0-18,0 0 2,-4 19-27,2 1-1,-3 0-13,-5 3-3,0 4-27,-1-1 15,1-2-13,0 6-4,3-4-2,3 2-28,-3-5-18,4-4-14,-1-4 20,1 2-52,3 9-6,0-15-12,3-2-20,1 1-26,-1-3-20,8 6-40,-4-8-34,3 1-22,-3-5-16,9-1-70,-2-7-154,-1 6-499,-1-4 221</inkml:trace>
  <inkml:trace contextRef="#ctx1" brushRef="#br0" timeOffset="158482.9889">19081 5840 25,'-3'-5'253,"0"-2"-8,1 0-4,2 4-14,-1-2-27,4 0-19,0 0-19,4-1-16,2 2-10,6-3-20,6 7-18,3-7-40,0 3-37,-3 1-58,5 1-65,0-1-23,1 6 11,4 1-28,-7-2-124,6 4-286,-2 4 127</inkml:trace>
  <inkml:trace contextRef="#ctx1" brushRef="#br0" timeOffset="158544.0343">19716 5833 326,'6'-8'350,"-3"4"-20,-1-1-16,2-1-22,2 0-57,-4 4-9,3 1-27,-5 1-26,0 0-14,3 5-14,-2 2-17,2 8-14,-3-3-5,2 5-22,-4 0 0,-1 0-8,2-8-8,-3 8-19,-2-2 6,3-1-7,2-2 2,-2-9-12,0 6 5,1-4 0,-1 5 9,3-8 24,0-2 8,0 0-22,0 0 17,0 0-15,15-21-36,-8 7 25,14-6 4,-4-2-13,0-2-7,1 4-21,1 2 21,-8 8-1,10-5-8,-4 1-2,-4 7-1,1 4 0,1 6-14,-3-2 0,0 4 0,-2 0-26,0 3 19,4 3 2,-4 4-2,-3 0-4,0 2 29,-4 3-30,-2-5-19,-2 10-29,-2-4-23,2 5-10,-5-9-49,2-1-48,-3-1-47,1 0-50,2-5-41,0 1-257,2-10-616,2 7 273</inkml:trace>
  <inkml:trace contextRef="#ctx1" brushRef="#br0" timeOffset="159053.3993">20339 5912 357,'2'-4'346,"-3"-1"-27,1-6-16,-3 7 10,-4 0-40,2-5-4,-4 8-42,-1 1-25,2 4-3,-5 1-34,0 0-9,2 6-24,1-3-2,-3 2-40,3 2 10,2 5-4,1-2-9,3-1-13,1 2 1,0 0-19,3-3-10,2-2-5,-1 0 2,4 0-1,0-2-8,4-1 0,-4-1 0,9 0-7,6 0-3,-6-4 9,3-3-4,-4-5-16,6-5 4,1 1 2,0-4 19,-2-1-19,-2 5 10,-4-4-3,0 2 12,-2 1 30,-4 1-21,-4-1-10,2 0-7,0 0-7,-8 0-5,0-2-36,-4-2-8,-4 1-17,-2 0 10,-6-2-37,-2 5 6,2 2-17,-2 1-27,-1 1-10,2 1-24,5 4-29,2 6-38,6-5-9,-1 2-59,2 6-39,5-3-165,2-1-521,2 1 231</inkml:trace>
  <inkml:trace contextRef="#ctx1" brushRef="#br0" timeOffset="159550.8859">20857 5986 244,'1'-18'281,"-3"-1"-12,-5 1-23,2 0-2,1 5-18,-9-8-26,-1 1-18,3 10-38,-8 1 0,-3 9-11,-2-4-19,-4 5-10,4 4 15,-14 10-36,13-1-10,-1 1-1,5-1-9,0 3-2,5-2-15,4-5 1,2 7-6,3-1-1,-1 6-1,6-4 1,2-8 0,2 7 9,6-1-3,5-7 5,-1 0 5,8 2 1,1-5 7,3-5-15,4 4-5,-1-11-14,1-5 26,10-4-18,-11-2 22,0-1 6,4-14-2,0 2 20,-9 7 1,5-16 0,-1-5 8,-11 15 28,3 2 8,-9-6 26,0 20 20,-4-2 11,2 4-4,-3 4-3,0-1-31,-2 3-21,-1 3-22,-1 2-21,0 0-6,0 0-13,-15 20-17,-1 1 8,-1 3-7,-11 13-5,11-12-5,-10 9-21,13-5-15,-5 11-24,9-15-23,1-7-18,2 9-28,3-3-51,7-4-31,-3-3-38,3 0-26,2 0-33,4-3-23,5-4-44,0-1-42,6-3-308,2-4-742,0-2 328</inkml:trace>
  <inkml:trace contextRef="#ctx1" brushRef="#br0" timeOffset="159598.5138">21072 6082 520,'13'-7'149,"-6"2"29,0-10 14,-4 10 2,1-2 26,-1 2 2,0 3 0,1-2-13,-4 4-17,0-6-1,0 6-17,3-5-14,-3 5-21,0 0-28,0 0 6,7-2-15,-4-1-23,-3 3 13,11 0-8,-4-5-4,3 3-5,3 0-16,1-2 23,6 1 5,-7-4 16,2 0 5,-5 1 16,5-3-8,-4 9 1,-1-10 7,0 4 16,-2 0 8,-2 1-12,-2-3-12,-2 4-18,-1 1-10,-1-4-27,-3 2-9,-2 1-16,-8 0-14,0 3-13,-11 3-5,0 3-13,-4 2 0,0 3-29,1 4 13,2 0-20,5 1-13,-1 3-23,3 3-2,6-2-5,7 1-3,0-3-23,5 0 2,0 0-11,8-1-26,3-3-34,10 4-59,0-6-53,6-3-63,1-3-258,0-5-658,12 0 291</inkml:trace>
  <inkml:trace contextRef="#ctx1" brushRef="#br0" timeOffset="159644.6943">21708 5924 66,'0'-7'395,"0"3"2,0 4-18,0-8 5,0 6-32,0 2-46,1-3-15,-1 3-26,0 0-30,7-1-8,0 2-17,3 2-6,11-3-7,-7 6-19,6 2-17,1-4-27,-1 2 1,-5 3-11,-2-6-20,5-1-6,-3 1-23,1-1-34,-3-1-35,1 1-41,-5-2-31,0 4-27,-2-5-30,-2 1-31,0 0-17,-5 0-42,6-3-36,-6 3-46,0 0-23,0 0-224,0 0-586,-18 7 260</inkml:trace>
  <inkml:trace contextRef="#ctx1" brushRef="#br0" timeOffset="160158.49">21754 6011 98,'-24'9'126,"0"3"32,3-3-17,7-7 30,1 5 3,6-3 9,0 0 4,3 1-9,1-3 32,-1 3 11,4-1 13,0-4 10,10 13-4,1-3 2,10 4-13,-1-5-8,1-1-27,3 0-41,-10-4 7,3-3-19,0 3-40,3 5-25,-1-4-39,-6-4-64,-3 1-50,-3-2-85,4-1-75,-4-1-79,3 0-234,-3-5-597,3 4 264</inkml:trace>
  <inkml:trace contextRef="#ctx1" brushRef="#br0" timeOffset="160687.7248">22461 6244 189,'0'5'307,"0"-5"-9,0 0-9,0 0-12,0 0-2,0-15-49,5 3-23,0-2-12,5-13-6,1 12-2,3-11-33,6-3-10,4-7-21,4-1-1,-11 10-9,4 3 2,-4-2 1,-1 6-14,-2 0 16,-6 6 3,-2 4 8,-1-1-9,-2 3-4,-1 1-27,-1-5-13,-4 7-20,0 1 0,-5-1-37,-2 2 3,2 6-9,-6 0-8,-2 3-4,-4 4-3,5 4-33,2-1 0,3 1 6,3 3-5,0 7 10,3 0-3,5-7 3,5 10-2,1 0 25,0 2-33,6-6 21,-2 2 3,2-1 20,-7-7-20,4 5 11,-4-11-14,-3-3 12,1 1 15,-1-1-26,-1-4 7,-1 1 3,-4-2 2,-5 4-22,1-2 28,0 0-1,-9-4-10,-8 1-13,10 0-9,-10 0-26,-1 0-21,1-3-34,-1 1-17,9-3-25,-7 1-33,2-1-26,7 1 5,3-1-66,5 1-154,1 0-462,5-4 204</inkml:trace>
  <inkml:trace contextRef="#ctx1" brushRef="#br0" timeOffset="160740.76">22978 5888 83,'20'-22'320,"-6"5"-1,-7 4 28,-1 5-6,-3 4-45,2 0-29,-5-3-36,2 7-17,-2 0-43,-12 14-18,-2 6-6,-3 3-12,-11 10-14,-1 5-9,3-1 23,-2 6-52,13-2 0,-2-14-20,3 0 6,5 0-26,-1 1 19,2 0-17,2-10-11,3 1 15,3 6-22,0-9 10,3-3 11,1-4-42,6 3 22,-3-2-12,8-3-13,3-4-24,-3-1-34,12-1-27,1-8-35,-4 6-42,-2-8-33,3-1-50,-6-2-16,-2-5-26,-7 3-163,0 3-484,-3-5 216</inkml:trace>
  <inkml:trace contextRef="#ctx1" brushRef="#br0" timeOffset="161239.449">22878 6032 163,'-10'-6'284,"3"5"9,5-3-10,-3 2-15,1 0-32,4 2-46,0 0-3,0 0-16,0 0-18,23-1-19,-8 4 1,11-1-25,3 3-5,-1 2-21,1-4-45,11 7-43,-12-2-45,-6-3-51,-1 3-44,3 1-37,-2-4-37,-8 5-139,0-4-386,7 6 170</inkml:trace>
  <inkml:trace contextRef="#ctx1" brushRef="#br0" timeOffset="161801.7453">23395 6192 34,'6'-6'250,"-2"-5"10,7-4 12,-5 7-10,-2-4-2,5-3 26,-4 4-37,2-6-15,-5 8-19,-1 2 2,3-3-6,-4 3-10,0-3-32,0 6-23,-1-3-6,-3 5 0,-5-1-49,-5-1-4,-7 11-34,-3 2 14,0 11-7,-14-2-14,3 5 0,0-2-19,12-3-12,9-9-8,-6 9-12,2-2-3,1 1-15,10-2 4,3-4 4,-2-1-9,6 0 4,0-2-11,3 3 12,1-3-2,0-2-2,6-4 7,6 0 7,-1-4-8,-1-2 7,6-5 20,-3 0-26,4 1 6,-3-7-3,1-5 6,-8 7 5,6-2 4,-3-6 8,-6 11 12,0 2 7,-6 1 30,5 2-26,-4-2-11,0 5-10,-3 1-2,0 1-1,0 0-8,-10 8 5,0 4-19,-1 1 16,1 3-15,0-2-4,-1 1-14,1-1 13,5 1-17,-2 0 5,5 1 1,-1-10 3,6 6 8,-1 2 34,6 0 3,-1-7-9,4 3-2,3-4 20,6 0-16,1-1-1,3-5-4,0-5 4,0 0 1,1-2-10,2-3 0,-6-3-3,3-2-6,-7-2 33,3 0-17,-5 6-1,1-7 0,-8 2 15,2 3-2,-6 4-7,1 1-15,-3-2 36,1 0-28,-3-2-10,0 7 2,-1-4-5,-3 5 51,4 4-67,0 0-11,0 0 0,-9 16-3,9-9-4,-1 6 13,3 3 2,1 1-9,-3-1 11,3 2-1,-1-1 5,2 2-2,-4 1-20,1-1 2,-2-2-3,-1 0-4,2-7-8,-2 2-3,2 0-9,0 1-9,-3-7-10,3-1-4,-3-2 18,3-3 0,8 9-17,-2-9 13,1-5-1,7 0-3,0-3 16,7-6 4,-4 0-10,3-3 30,4-1 16,0 2 22,8-13 18,-1-4 19,2 1 23,1-2 20,-2-2 34,-5 2 23,-2-1 18,-4 14 11,-7-1 22,-4 10 7,-3-1-1,0 8-26,-5 0-6,6-1-26,-8 4-43,0 2 7,0 0-11,-6 14-2,-6-1-12,-8 13 1,-4 15-15,-4 3 8,3-3-19,6-17-4,1 15 3,4-10-52,-7 14-20,12-19-35,2-4-18,4-3 17,3-3-51,3-1-12,-3-1-23,0-2-16,3-2-20,1-2-43,5-1-38,-1 1-50,6-5-15,-4-1-176,3-5-546,-1-2 242</inkml:trace>
  <inkml:trace contextRef="#ctx1" brushRef="#br0" timeOffset="161850.5839">24050 6256 199,'0'-10'229,"-3"0"28,-1 0 9,4 4 21,-3 3 26,2-2-7,-2-2-3,6 2-11,-6 1-30,3 4-23,4-5-2,-4 2-47,10-2-17,0 0-10,4 2-8,-1 2-14,12 1-9,15 9-18,-21-15-5,2 6-19,3-3-4,-8 3-12,-1-4-9,-1 5-21,-4-1-1,0 3-51,-3-3-14,0-5-34,-3 3-61,2 2-37,-2-1-42,-4 1-54,0 0-60,7 3-11,-7-3-236,-5 8-601,-3-3 267</inkml:trace>
  <inkml:trace contextRef="#ctx1" brushRef="#br0" timeOffset="162361.0282">22633 6529 76,'-8'-3'413,"1"-3"-36,0 1-36,2 2-31,1 0-41,4 3-34,-4 8-26,4 1-8,4 2-29,-4 6 1,0 0-21,2 11-17,-2 0 6,0 2-14,0-3-15,-2-8-10,-1 6-24,3-8 10,-1-5-5,1 5-26,-3-7 14,0 2 24,3-4 4,2-2 24,-2-3 18,0 4 3,2-5 8,-2-2 12,3 2-9,-3-2-29,12-11-2,1-2 19,6-4-49,2 0-8,10-10 2,-10 8-18,2-2 0,-1 0-13,1-2-14,-1 6-10,-2 3-23,3-1-36,-11 8-20,-2 0-38,-3 2-65,3 4-15,1 0-30,-2 2-16,-3 5-24,-1 1-43,2 0-45,2 8-57,-7-3-264,0 0-696,6 5 309</inkml:trace>
  <inkml:trace contextRef="#ctx1" brushRef="#br0" timeOffset="162967.9018">23222 6852 210,'2'-15'348,"0"-2"-16,2-3-2,-4 4-3,0-1 2,0 6-37,0 0-19,0 0-36,0 4-11,2 1-30,-2-2-6,-2 3-22,-2 0-44,1 1 10,3 4-20,-21 5-37,0-4 23,-3 7 5,-3 2-33,5-3-1,-5 8-13,3-3 2,0 8-48,3-6 34,11 10-6,-7-7-28,9-3 11,-3-2 44,4-4-48,5 6 7,-1-4-3,2-3-6,2 2 15,4-1-13,0-5-3,3 0 3,5-1-19,4-7 14,-3 3-8,3-1-16,-3-5 6,10-4-11,0 0-7,-3-7-2,0 2-4,-4-3-12,3 1 33,1 5 16,-10 0 3,-1 2 15,-3 3 9,-1 1-1,-3 0 3,2 5-22,-2 0 0,-3 0-13,2 0 3,-2 3 1,0 0 21,-5 12-28,-6 9 2,4-11 8,4 1-10,-4 2-28,0 4 29,7-9-2,0 6 4,-3 4 1,3-2 14,3-4-17,11 12 1,-8-13 1,1 1 6,4-5 26,3 3-37,1-10-1,8 5-1,0-5-1,4 0 0,-1-4 6,-2-5 11,2 2-17,-1-1 0,-2-6-11,-4-3 8,2-2-19,-4 2 47,-7 4-25,7-4 5,-10 4-3,-3 0 3,-1 4-3,0-2-3,0 2 0,-6 1-20,0 1 5,0 1-27,-2 3 28,-1 3-11,6 0-2,-10 4-16,6 1-15,0 2 17,-2 1 1,3 7-5,-1 4 22,6 10 6,0-12-6,1 9 4,1-8-11,-4-2 18,6-1-15,-2 4 21,-1-8-1,-3 6 27,4-1-28,-4-7-1,3 1 2,0 0-8,-2-3-11,2-2 10,0 1-8,-2 0-10,2-1 5,4-3-3,-1-1-4,2-6-9,7 1-9,-3-3 5,3-2 21,3-6-13,3 6 9,1-15 8,-5 3 8,7-2 24,-6 2 20,-9 6 18,9-2 10,-11 5 51,3 7 7,-6-2 9,-1 2-14,1 0-73,-4 4 46,0 1-1,0 0-13,0 0-13,0 0-14,6 6 2,-6 0 11,-4 4 12,2-1-34,-2 9-3,3-6 2,-1-1-3,-1 5-19,3-4 15,3 7-2,0-7 7,-2-2-6,6 0-15,-4 0-2,2-4-20,2 2-44,-2-1 9,9 3-47,0-6-38,-1-4-42,0 1-34,1-1-68,0-2-47,3-2-229,-2-3-604,5-5 267</inkml:trace>
  <inkml:trace contextRef="#ctx1" brushRef="#br0" timeOffset="163017.9117">24071 6834 145,'0'-12'209,"0"3"-16,2 6-1,-4-4-2,2 4-12,0-1-11,-3 1-28,3 3-27,3-7-47,-3 7-50,0 0-39,0 0-60,0 0-59,0 0-83,0 0-244,0 0 107</inkml:trace>
  <inkml:trace contextRef="#ctx1" brushRef="#br0" timeOffset="163743.721">24253 6945 306,'5'-7'330,"3"3"-12,-6-3-7,0 1-31,-4 0 11,5-2 7,-3 2-50,0-2-6,0 8-41,0 0-5,-5-9-40,-3 2-12,-3 8-40,-3 5 4,-7 7-8,1-3-3,-1-3-24,-5 6-2,7 3-9,11-5 1,-5 0-17,0 3 3,1 1-35,3-4 4,5-1-17,0 0 8,0-1 6,2 2-10,2-4 3,3 5-8,0-8-1,3 0 9,4-2 0,1-2-17,3-2-17,0-2 12,0-2-13,1 1-13,-2-4 14,2-6 3,-5 5 3,10-5-1,-7 2 2,-3 0 12,-1-4 27,4 8 35,-10 1-21,2 3 15,-2 2-5,0-1-22,-3 4 16,0-7-30,0 7 7,0 0-5,0 0-2,-11 15 3,5-5-25,-2 1-11,-1 3 6,5-1-35,-3 0-6,4-1 0,-1-1-2,4 6-6,0-5-13,11 13-13,-6-13-16,0-6-20,5 4-27,4-5 20,7-3-10,0 1-2,3-3 1,3-3 18,-6-2-23,0-8 24,-1 3 27,-3-1-10,10-2 16,-11-5 22,2-2 25,-6-2 42,5-1 13,4 1 34,-5-7 12,-6 2 23,5 0 4,-6 3 36,-1 9 38,-4 1 1,-4 14 12,9-16-9,-9 16-16,0-12-28,0 10-23,-2-1 3,2 3-3,-11 9-14,1 4-4,-5 8-8,-1 4-9,-2 3 10,2-4-7,-5 5 2,-1 9 10,6-14-24,5-5 7,-5 5-13,4-3 8,-4-1 6,9-6-11,2-2-8,0-4 21,0-4-24,5 1 31,-2-2-14,1 2 33,-2-1 0,3-4 38,0 0 16,0 0-13,0 0-16,0 0-14,11-14-8,3 2-13,-1 4-6,4 1-5,3-4 13,-6 5-32,6 2-7,-5 2-23,3-3 15,-18 5 12,34 0-29,-34 0 4,21 5-23,-21-5 16,23 7-12,-16 2 2,-7-9 2,8 10 8,-8-10-10,8 22-8,-9-13-4,0 3 7,-5-1-1,-4 2 10,-2 7-14,-4-13-12,-5 2 0,6-3 2,-11 0-22,5-6-2,4 2-23,-4-3-12,4-1-5,1-1-23,1 6-20,5-8-19,-2 0-48,6 0-42,-1-2-52,2-1-50,3 2-295,2-2-689,7 0 305</inkml:trace>
  <inkml:trace contextRef="#ctx1" brushRef="#br0" timeOffset="164286.3721">24908 6853 38,'8'-12'495,"-2"3"-78,-6 9-33,11-15-12,-11 15-35,0 0-18,0 0-60,0 0-23,0 0-16,0 0-28,0 0-7,-10 54-31,-5-32 13,-2 6-1,0 0-28,6 5-6,-13 6-14,6-13-13,0-1 11,0 1-30,-4 14-7,9-17-3,5-11-10,-2 4-30,3-2-42,5-2-2,2-12-57,-7 20-28,7-20-36,-4 13-65,4-13-21,0 0-53,0 0-34,23 17-51,-23-17-191,17 0-588,-17 0 260</inkml:trace>
  <inkml:trace contextRef="#ctx1" brushRef="#br0" timeOffset="164780.9967">24934 7145 119,'0'0'296,"13"-13"-22,-13 13-12,0 0-9,0 0-11,13-8-14,-13 8-8,0 0-16,0 0-15,0 0-18,0 0-24,0 0-7,0 0 24,0 0 1,0 0-7,0 0 12,35 8-2,-11-2-10,-24-6-12,28 11-7,-15-10 12,-13-1-6,31-4 4,-31 4 4,25-8 4,-25 8 5,17-6 1,-3 2 6,-14 4 6,13-11-6,-13 11 5,0 0-40,11-14-14,-11 14-29,0 0-8,3-17-4,-3 17-28,0 0-6,-24-21-15,7 16 2,17 5 9,-41 0-19,16 5-4,3 2 2,6-1-7,-11 5-1,12-1-9,4 4-5,-5 2-10,1 1 6,9-2 3,-1 1-1,1-1-2,2 3 0,5-1 8,16 4 1,-14-6 0,3 1-2,2-3 28,3 0-26,8 2 1,-4-6-19,-1 0 22,9-1-19,-9-3 21,-1 1-4,-13-6-19,28 0 17,-7 3 13,-21-3-18,0 0-6,32-6 13,-32 6-16,19-4-16,-19 4-2,15-10-15,-15 10-3,0 0-18,21-6-11,-21 6-23,0 0-10,7-9-23,-7 9-34,0 0-37,10-10-36,-10 10-42,0 0-44,0 0-37,0 0-53,0 0-243,0 0-712,-28-23 316</inkml:trace>
  <inkml:trace contextRef="#ctx1" brushRef="#br0" timeOffset="169555.1132">8725 6778 178,'3'-31'196,"1"-1"8,-1 8 0,0-2 3,1 1 3,-2 11 5,0 2 6,1 1-23,-1 6-23,-2 2-28,-6 1 1,6 2-32,0 16-12,-3 4-9,-1 12 0,-4 0-2,-1 15-19,2-10-2,-3 13 0,3-3-8,-4 6-4,4-23-7,1-1-3,1 0 11,-1-4-21,2 6 12,0-13-5,1-7 1,0 1 21,0-4-11,7-1 10,-5-2-9,-2 1 14,4 0 35,-2-1-17,1-5 11,-3 1 5,3-1 26,-4 4 10,4-4-10,0 0-15,-1-10-20,-1-2 1,2-3-14,2-8-6,-2-7-9,-2-2-20,5-16 4,3 20-4,1-24-10,-2 6-2,-5-1-16,12 0 9,-3 14-7,8-10-21,-5 15 17,1 2-1,3 2-8,0 2-6,2 6 2,0 5-11,-4 3-13,3 4-10,-5 4-15,-2 4-9,4 3 2,8 6-3,-13-1 10,-2 2-9,-9 2-42,5 2 17,-6 11-5,-4-4-8,-3 1-22,-9 1 12,2-1-47,-10 7-8,7-11-2,2 0-26,-15 8-13,14-13-24,0-3-7,-10-1-18,16-8-25,5 4-214,-5-4-521,6 0 231</inkml:trace>
  <inkml:trace contextRef="#ctx1" brushRef="#br0" timeOffset="170132.4853">8873 7059 7,'4'-7'266,"1"2"3,-2-2-35,0-11-23,2 7-21,3-5-9,-1-2-5,8-11-12,0 0-8,1-1-8,0 1-15,11-6-7,-16 10-11,1 2-8,-7 6 12,4 0-7,-5 6 3,0 1 3,-1 1-5,-2 5 0,2-1-25,-1 1-20,-2 3-7,0 1-11,0 0-16,0 0-7,0 0-6,-3 18-5,3-7-2,3 1-1,0 5-4,2 0 3,-5 2-20,10 3 15,-2-5 1,0 5-3,0-3 11,3 5-7,-5-6-11,-5-1-16,0 1-15,1-1-14,-1 5-11,-2-6-20,-1-5-21,0 0-13,2-1-20,2-5-5,-3 1 5,2-1 7,-3-4-32,2-1 47,0 0 18,17-12 4,-6 1 11,5-9 26,-2 3-3,3-2 21,-4-2 18,0-1 21,-1 14 25,-3-9 20,-2 3 20,-2 9 21,2-5-6,0 3-8,-4 2-7,-1 4-8,-1-1 0,-1 2 1,0 0-7,5 8-11,-2-2 12,-2 4-3,1 0-6,-2 2 1,1-1-2,2 1-11,3 1 4,-2-4-6,1-3-4,2 1 9,0 1-11,13-1 0,-10-1-2,-2-3-3,7-2-3,-3-2 14,5-6 2,-6 2-2,2 0 14,0-4-9,-2 0 19,-2 2 9,0-6 3,0-2 1,-4 4 10,2-4-9,-4 0-3,-4 3-30,2-1 13,4-5-11,-11 10-7,0-1-10,-13-3 14,7 4-69,4 3-10,-14 4-5,0 1-6,-2 1-19,2 4 0,-1-1-17,5 7-29,0 3-14,5 0-18,3-3-36,4-2-36,1 3-36,5 3-212,-2-8-506,11 6 224</inkml:trace>
  <inkml:trace contextRef="#ctx1" brushRef="#br0" timeOffset="170826.9929">9800 6872 112,'-1'-12'229,"1"1"-7,-7-13-5,2 10-18,0-2-24,-4 2-1,2-2-4,0 7-1,-1 0-17,0 4-9,-1 1-24,-3 0-15,-3 4 6,4 3-25,-5 0-12,-3 11-6,2 1-7,-5 2-19,8 1 9,7-2-7,-5 3-7,3-4 1,-1-1 1,6-4-8,0 7-4,4-5 10,0-4-11,0 1 6,6-2 0,1 2-2,1-6 6,6-5-3,5-3 1,-8 3-1,9-11 3,-8 4-6,7-4 2,3 2 8,-4-7 2,-5-3 8,4 0 14,-4-2-3,-1-1 3,0 0 25,-4 1-1,0 6 24,-2-1 12,-2 3 17,-1 5 2,-1 3 1,-1 1-14,-1 0-20,1 4-16,-1 2-21,-2-4-5,2 4-8,-5 13-5,0 3 0,0-1 2,-6 10-12,1 0-13,2 6-19,1-5 8,-6 6-26,9-5-1,1 2-14,3-10 12,0 1-29,-2-3-6,6 0-12,2-3 9,-3-3 13,2-2-35,4 4 3,-1-8 7,0-2 16,-1-3 18,8-3-31,7 1 0,-1-9-4,-2-5 9,1 3 0,-3-8 11,1 3 4,-4-2 19,2-2-16,-5-1 13,-2 9 18,-4 4 27,0 1 19,-1 0-6,0 4 4,-1 0-8,-2 3-23,-1 2 45,0 0-45,0 0-5,0 0 17,-2 21-21,-4-6-19,2-4 20,-2 7 3,2-4 23,2-2-28,-4 12-2,6-11 3,0-10 9,0 11 7,2-2-31,-1 0-9,4-2 3,0-3-3,2 0-17,1 0 5,6-2-12,-3-3-6,1-5-14,4-1 0,1-3 3,-2 0 2,4-6-7,-4-3 19,-2 4 16,-3-2-5,2-6 15,-3 3 12,-4 3 17,2 6 15,-2-3 20,-1 2 12,-7 3-33,6 1 25,0 3-11,-3 2-12,4-3 3,-4 3 30,0 0-42,0 0 0,-7 22-4,4-11 0,-4 2-18,4-1 5,0-2-14,2 2-15,2 2-52,-5 4-30,7-7-39,1-1-39,0-1-34,6 0-58,0 4-237,4-9-564,3-1 251</inkml:trace>
  <inkml:trace contextRef="#ctx1" brushRef="#br0" timeOffset="171397.1318">10514 6828 50,'-4'-8'278,"-5"1"-15,0 4 1,-1 1-2,-8 4-25,6 3-20,-3 7-23,-5 5-14,2 2-12,-2 7-4,7-1-16,2 5-13,3-7-9,3-4-16,5 1-6,1-2-13,4-2-11,6 5 4,2-1-11,1-1-1,0-7-19,5-7-5,-3-2-13,8-6-8,0-7-7,0 2-3,0-5 4,0 1 3,-4-3-10,1-4-2,-1-1-12,-2-5 12,-3 1 17,-1-2-10,5-22-1,-9 21 20,-2-1-6,6 1 14,-9 8 32,-1-3 30,-3 5 10,0 5-13,1 4 14,-2-1-10,-2 5-16,1 0 1,1 4-30,-5-3-4,5 3-9,-8 13-4,1 2-2,0 2-7,-1-8 6,-5 18 10,3 4-33,5-5-6,-3 4-7,2-5-16,-1 3-47,5-1-19,4 0-39,-2-9-28,0-1-24,-2-5-51,6 0 2,-1 2-23,0-5-20,2-5-16,-2 1-13,4-2 11,-1-6-179,-6 3-491,14-4 216</inkml:trace>
  <inkml:trace contextRef="#ctx1" brushRef="#br0" timeOffset="171447.3757">10713 6991 74,'-3'-7'196,"0"5"12,2-5 1,-1 2 20,1-2 6,-1 5-21,2-3-22,2-2-6,1 2-34,5-6-15,3 2-23,5 0 1,2-8-14,6 6-11,0-2-8,-7 10-4,9-2 2,2 2-2,-13 3-5,1 4-3,-7 2 0,1 4 7,-1-4 14,-3 8 1,0 0 4,-4 2 7,-2 1 2,-2 0 0,0 2-28,-2-2 9,-1-3-9,4 0-16,1-7 0,-2 2-10,1 1-31,0 2-32,3-7-37,1 0-25,0 0-54,5-1-7,9 2-36,-4-6-54,8 0-46,-4-8-233,3 1-545,4 6 241</inkml:trace>
  <inkml:trace contextRef="#ctx1" brushRef="#br0" timeOffset="171997.5957">11195 6760 232,'-2'-6'222,"-1"-5"-36,-2 5-21,0 0-78,3 3-48,2 3-59,0 0-133,-5 10-164,5-10 74</inkml:trace>
  <inkml:trace contextRef="#ctx1" brushRef="#br0" timeOffset="172068.6462">11395 6902 26,'5'0'373,"-5"0"-6,0 0 4,0 0-58,10-3 19,-10 3-46,0 0-32,0 0-11,-17 11-26,9-5-28,-4 5-12,-2-4-22,0 4-12,-3 7-5,5-4-27,3-2-11,-4 8-14,5-5-9,1 0 8,1-1-26,4 3 1,-1-8 1,3 0-13,1 1-4,-1-5-6,3 5 3,1-6-20,-1-4 19,-3 0-2,8-2-1,-8 2-10,12-2-39,-4-4 46,-4-3-5,6 0-8,-6-3 4,0-5-18,4-1 3,0-4 1,-1-2-51,0-2 40,0 0-12,3-2 19,-1 4-2,-4 6 0,2 2 2,-1 8-7,8-10-3,-1 6-6,-1 3 29,1 2-31,3 6 5,-1 2 4,-1 3-7,-3 5-9,2 10 20,0 6-1,-7-8-3,2 0 18,-5 2-9,-1 0 21,1-2 10,-1 0 14,-4 0-10,-1-2 3,2-4 6,1-8 2,-1 7-14,-1-1 39,5-1 14,-4-3 20,1-2 4,0-3-1,-6 0-20,6 0-9,0 0-19,1-17 4,2-1-4,6-6-18,-2 7-6,4-7-17,-1 8 7,8-4-2,-2 0-7,-1 0-7,-4 7-12,9 0 9,-4 11-7,-1-4 3,2 4-6,-3 0-1,0 4-4,0 6-4,-2 3-2,-3 2 1,-2 3 4,1-1-1,-3 15-2,-5-11 5,0 0-9,0 2-23,-8 4-29,-1 0-31,-5-3-70,0 4-52,-4-1-68,-2-7-83,3-1-88,-1 0-290,1-2-804,4-8 356</inkml:trace>
  <inkml:trace contextRef="#ctx1" brushRef="#br0" timeOffset="172764.1725">8154 8090 188,'-5'0'260,"-2"0"8,-1 2-2,5-2-12,3 0-11,-10 3-17,7-3 16,3 0-9,-7 0-9,7 0-2,-4 0-44,4 0 19,-3-5-21,3 5-25,0 0 9,0 0-1,0 0-21,0 0-7,0 0 6,0 0-22,16 10-1,-11-12-2,4 2-17,8-2-19,4 1 3,7 1-8,-4-3-6,4 1-16,-7 0-29,7 2-32,1-2-33,-3 2-43,-2 0 10,-14 0-39,13 2-45,-9 0-32,-5 0-52,1 1 5,-5-3 2,2 1-6,-4 1-10,-3-2-37,-7 6-148,5 0-476,-8-3 211</inkml:trace>
  <inkml:trace contextRef="#ctx1" brushRef="#br0" timeOffset="173273.2484">8300 8158 196,'-21'7'82,"-3"3"19,1-3 10,-1 1 20,10 1 18,-7-4 20,6-1 18,5 1-2,0 0 3,6-4 0,-3 1-9,1 0-11,2 0-8,1 1 0,3-3 17,0 5-9,0-5 40,10 5 13,5-3-7,8-2-16,-1 0-39,6 0 7,2 0-16,11 0-17,-11 0-10,-4 0-35,15 2-7,-1 3-33,-18-6-34,1-2-48,1 3-19,-9-3-37,-1 5-31,-5-4-32,1 2-25,-2 0-25,-1 0-23,2-3-20,-4 3-21,-1 0-19,-4 0-156,3 5-477,-3-5 212</inkml:trace>
  <inkml:trace contextRef="#ctx1" brushRef="#br0" timeOffset="173986.4221">7466 8468 132,'4'-4'250,"-2"-3"-42,-2 1 23,0 6-18,4-2-11,-4 0-24,0 2-11,0 0-25,0 0-4,1 16-5,0-5 4,-10 12-4,6 3-8,0 5-11,-4-1-3,-3 1 3,-1 3-15,4-1-15,-3 14 2,2-17-22,-1-4 12,8 3 3,-8-7-2,4-8 1,-2 5-11,3-4 2,-6-3 4,8-2 2,-1-1 2,-6-1-5,9-3 15,1 3-4,-2-4 6,1-1 20,-3-2-8,3-1 24,0 0 5,0 0-2,0 0 4,0 0 7,0 0-24,0 0-9,3-9-23,-2-3 5,-4-1-11,9-4-6,-1-7-8,0-2-10,2-3 24,3-5-9,-2-2-9,3-10-5,-4-1 13,6 2-27,3-7-1,-4 18-14,2 3 5,5 5-1,-5-1-8,1-1-6,-4 10-21,6-1 18,3 4-2,-7 5 0,4 3-13,-12 4-6,11 3-10,-1 4-11,1 1-20,-5 3 5,10 8 3,-12 1-6,-4-3-14,-2 6-19,-3 7 4,-4-1-4,-3 3-8,-6-3-8,-4 1 30,-2-1-41,6 1-2,-10-4 1,-9 4 2,5-9-12,3-2 22,2-6-2,-1 0-11,2 2 6,-2-5-3,9-3-29,2 2-27,3-5-59,4-1-7,2 0-34,3 0-56,0 0-170,-4-2-529,4 2 234</inkml:trace>
  <inkml:trace contextRef="#ctx1" brushRef="#br0" timeOffset="174689.9433">7854 8845 190,'-3'-7'265,"-4"0"-16,7 0-13,4-3-22,-4 2-25,1-4-22,-2 3-22,2-1 4,3-1-5,1 0-19,-3 0 15,0-2 6,0 3-23,-1-4-1,0 2 6,2-3-14,-7 2 4,3-1-11,-4-2-2,-1 7 30,1-2-44,1-3-15,-2 7-3,-5 4-10,-3 1-36,-3 2 20,-4-3 4,-2 9-2,-1 11-5,-1 1 5,2 2-8,-6 12-5,6-7-2,5-2 3,1 6-3,1-4-6,5-3-7,-4 1-13,12-4 19,1-1-1,2-1 5,2-5-11,3 4 26,4-4-28,-1 3-5,4-8 4,-3-5-2,17 1 36,-9-6-45,4-11-4,-7 6-10,4-4 29,-5 5-17,5-15-2,-1 3 0,-8-3 8,6-2-12,2-2 1,-6-1 7,-1 2 6,-11-3-22,12 4 30,-4 14 11,-1-8 16,-2 4 5,-4 5 16,3 0-25,0 3 9,-2 0-37,2 3 1,-3 3-2,0 0-2,0 0 2,-14 20 11,8-6-11,5 2-13,-5 9-1,2-7 7,-9 4 18,13-1-24,0 5 3,3-10-25,-3 2 32,1 0-2,5-3-4,-2-7-4,1 2 14,4 4-11,-2-9-1,6 6 5,-5-7-1,0 0-36,7 1 33,5-13 3,-8 7-4,4-1 12,-1-7-8,-1 2-7,5-10-20,1 0 24,-2-4-5,-11 3 0,10-5-11,-2-6 6,-5 6-16,1 2 26,-4 6 2,-1 1-1,-3 2-7,-3 0 38,0 2-51,0 0-3,-3 2-1,0 4-7,-2 2 5,0 2-6,5 0-9,-14 5-8,8 2 0,2 4-5,0-1 3,1 0 8,-4 5 15,9 2-20,4 10 6,-4-9 5,4 0 3,-3 1-27,2-1 35,2 0-18,-4-1-12,1 0-17,1 0-8,-4 1-26,-1-5-30,0 0-18,-1-1-30,1 1-22,-2-4-33,2-5-34,-5 1-199,3-1-505,2-1 225</inkml:trace>
  <inkml:trace contextRef="#ctx1" brushRef="#br0" timeOffset="175475.9833">8288 8713 7,'0'-3'328,"5"1"-30,-5 2-20,0-4-14,0 4-14,0 0-43,0 0-23,0 0-6,0 0-27,4 13-8,-3-9-20,2-1-15,0-1 2,0 4-22,4-2-7,0-1-8,2-1-17,-6-1 8,8-1-22,0-1-4,-3 0-9,2-3 8,-6 2-20,6-5 16,0-1 1,0-1-6,1 3 11,-5 5 13,-3-6 13,2-2 7,-2 3 5,0 3-19,1-2-4,-7 1-20,3 4 1,-9 0 1,0 2-13,-1 2 5,-2 6-11,-7 3-2,1 6 27,0-2-36,6-4-3,1 1 19,3 2-42,-6 6-3,8-7-12,3-8-4,-1 8-13,5-3 12,0-2-6,4 1 0,1-5-3,-2 5-10,8-6 3,3 5-9,-1-10-6,1 2-3,6-4 9,0-1 2,-7-2 7,6 0-12,-4-4 34,0 5 12,-1-6 13,3-3 22,-8 1 18,0 3 9,-5 2 15,2-2 19,1 2 17,-3 0 40,-2 3-22,1 4 7,-4-6-18,4 4-4,-4-2-2,0 4-29,0 0-6,0 0-19,0 0 13,0 0 0,-4 16-14,0-8 2,-2-1 34,1 3-48,-2 6 0,4-8-8,-2 0 2,-3 3 39,4-5-43,1 5-3,-1-6-19,1-2 20,3 4-1,-4-5-11,4-2 22,-3 1 6,3-1-14,0 0-5,0 0-5,1-14 1,-1 10 8,9-6-24,10-2 7,-9 3-1,0-2 1,-4 3-28,4 0 25,-2 3 7,-1 0-6,0 1-10,0 1-3,-1 1 7,0 2 3,-1 2 43,1 1-49,-5 1 0,9 1 2,-7 0-4,1 4 21,3-1-13,3 5 0,-4-2 0,-2-5-4,0 3 40,3-2-34,-1 3-7,1-5-22,0 0 27,4 3-9,-2-5 10,0-7-2,4 5-22,1-2 22,-2-2-8,3-2 5,-1-4 5,-1 0 12,3-6-17,9 2 2,-8-3 4,-1-4-1,0-2 34,-2 1-24,-1-3 7,-1 4-9,-2 4 44,-4 8 27,-2-2 23,0 7 6,2-6 13,-5 4-22,1 1-15,-1 0-15,1 0-11,-2 4-6,0 0-6,0 0-8,-6 14 10,0 1-12,-2 0-37,0 1 30,2-1 0,0 2-21,-2 7 16,3 1-10,1-7-17,1-6-37,-2 3-22,2 5-28,3-12-36,1 9-27,1-4-35,1-3-53,-1 1-8,4-5-27,1-1-28,2 1-261,0-2-619,0-7 274</inkml:trace>
  <inkml:trace contextRef="#ctx1" brushRef="#br0" timeOffset="175989.6306">8942 8858 315,'-4'-1'349,"1"-2"3,0 3 10,3 0 4,-2-6-41,3 1-32,-1 5-16,7-1-39,4 3-18,4-3-13,8-4-13,-7 4-22,9-3-34,5-1-1,-8 3-29,-5 1-34,-2 0-60,1-3-48,1 8-50,-4-7-60,-3 0-57,2-1-90,-2 1-274,1-5-612,-1 4 272</inkml:trace>
  <inkml:trace contextRef="#ctx1" brushRef="#br0" timeOffset="176688.238">9503 8124 9,'1'-7'181,"1"2"0,0-3 0,3-1 1,-5 4-18,1 1-3,-1 1-14,0 3-19,0 0-11,0 0 8,0 0-1,4 15-3,-8-3-2,1 2-4,5 2-16,-9 2 2,0 1-5,2-2-6,3 0-7,-8 7-10,8-7-9,-1 0-3,2-5 5,2 4-16,7 0-2,-6-2-3,1 1-5,5 0-2,-2-4 2,3-5-5,1 7-8,2-5 9,2 2 15,0-4-25,0-6-1,2 6-3,4 1-1,1-1 5,3-11-5,3 4-1,-2-5 9,2 1-13,-3 0-6,5 1 3,9-5-5,-10 4-14,2 1 15,0 1-2,-7-4 0,3 4-1,-2-1-13,-2 3 7,-12-6 0,0 9-19,0-1 16,-2 4 6,-2-3-8,0-3 1,-1 9-7,0 0 8,-3 3 3,1-1-5,0-3-4,-2 3 15,1-2-15,4 8 12,-7-8-6,-1 0-3,0-2 11,1 4-8,2 1-2,-2-5 3,-1 0-1,2-2 5,-1 0-4,1-4 3,0 5-15,1-2 16,-1-3 4,0 0 2,0 0 5,0 0 0,0 0 1,0 0 4,0 0-6,0 0 0,12-11-7,-4 6 8,1-1-3,3-1-15,-3 2 13,-4-3-7,12-1 3,-3 6-3,7-6 1,3 0-5,-1 4 1,1-1 0,-3 5 1,-5-2 1,7 2-1,1 2 3,-1 0-4,-1 2-3,-2 3 21,3-1-23,1 7 5,-2-7-11,2-1 7,-10 0 29,7 2-27,-1-3-3,1 1 12,-5 1-7,-7 0 5,8-3 2,5-2 4,-11 0 4,11 0 9,-1-2-5,-5-1 5,8-3-2,-4 0 4,2-4 1,-1 1-2,-1-4-5,7-4 0,-9 4 12,5-3-3,-1-1-2,2 0 4,-6-2-10,-4 2-2,1 7 3,-1-1-3,-6 3 2,3-1-13,-1 4 5,-3-2-6,-1 4 3,-3-2-7,0 3-1,-1 2-8,-2 0 1,6-4-32,-5 3-14,-1 1-36,0-5-19,0 5-29,0 0-35,0 0-54,-8 12-75,2-7-167,-12 5-506,8-5 224</inkml:trace>
  <inkml:trace contextRef="#ctx1" brushRef="#br0" timeOffset="177642.9802">10258 8661 94,'3'-5'200,"-2"-2"-10,-1-2 4,5 4-8,-5-2 0,3-3-9,0 2 5,-3 1-11,2 1-9,-4-1-29,2 1-1,-6-1-14,1 4-17,-1 1-13,-2 1-7,-2 2-10,0 3-4,-2 6-5,-10 5 8,-3 4-16,0 0 1,4 1-3,1 2 5,2 1-18,2 0-4,8-7-5,2 0-3,2 1-2,2 0-4,1 1-3,2-6-4,6 2-12,2 1-15,9-5-16,5-8-29,1 5-31,5-4-21,9-5-37,-10-1-16,2-9-12,-2 1 21,0 1-25,-2-5 12,6-12 24,-3-2 26,-10 11 61,1-4-11,-5 4 31,1-8 19,-2 1 28,-4-3 13,2 3 39,1-7 35,-9 16 21,0 6 19,-2 1 28,-2 1-27,3 4-19,-1 0-23,-2 2-5,0 2-6,0 0-8,-11 17 3,0 1-7,-2 3-16,1 1 4,-5 5-1,3-1-3,-2 3-19,1-3 34,3 5-3,-1-8-5,2-1-2,0-3 15,4-4-30,3 2-3,0-8-13,2-1 5,-2 1 0,3-4-5,-1-3-2,2 3 20,0-5-14,6 2 6,-6-2-3,14-11 3,1 3 15,4-6-29,-1 4 0,2-7-18,-1 0 6,1 5 15,1-2-25,-6 7 7,-2-1-5,0 2 8,-3 3 3,0 1-20,-2 0 4,1 4-12,-1 0 4,-2-2 5,1 9 0,-1 1-2,-1-3 7,1 5 3,-1-4-18,1 4 9,-6 0-3,9 0-6,-7-2 10,1-2-1,1 2 12,1-2-10,0 4-5,2-10 2,0-2 1,2 4-11,2 0 8,-4 0 1,9-6-2,-2-3 2,1-1 12,1 0-19,-2-3 4,-3 3 1,5-5 3,-2 1 41,-3 0-44,-1 5 8,-3-4 6,-1 1 16,-1 1 13,-2 3 15,1-1-23,-1 2 34,-2-1-27,-1 4-19,3-1 3,-3 1-7,0 0 7,0 0-11,-1 10-1,-2-4 4,0 0-15,-1 2 37,1 0-37,-3 2 1,2-2 28,1 1-47,6 3-16,-6-3-16,1-3-14,0 1-1,4 5-38,3-6-21,1 3-30,1-2-33,-3-2-15,13 3-30,-3-4-30,3-3-231,-2-1-534,1 2 236</inkml:trace>
  <inkml:trace contextRef="#ctx1" brushRef="#br0" timeOffset="178240.9809">11062 8661 210,'-1'-12'212,"-1"-5"0,1 9-17,-1 2-29,2 6-33,-1-4-45,0-1-31,1 5-17,0 0-84,0 0-72,-5 14-77,5-5-207,-4 0 92</inkml:trace>
  <inkml:trace contextRef="#ctx1" brushRef="#br0" timeOffset="178295.4943">11254 8666 104,'2'-12'360,"3"0"20,-5 2 13,3 1-7,-2 4-51,-2 1-42,2 0-27,-1 4-33,0 0-19,0 0-23,-11 13-27,2 1-9,-5 10-16,0 0-14,0 1-17,-2 1 11,5-3-30,4 3-6,-4-3-5,3 1-15,8-7-12,-5-1-28,2 0-20,1-3-35,4 3-28,0 4-22,1-10-26,2-3-31,2 4-49,7-3-32,-1-1-44,9 1-24,1-3 3,-3-4-164,5 2-485,-4-1 215</inkml:trace>
  <inkml:trace contextRef="#ctx1" brushRef="#br0" timeOffset="178348.2381">11433 8957 453,'26'-15'80,"-5"-1"19,-1 0 20,-3-3 24,0-3 15,-8 7 22,2-2 4,-4 1-6,-2 1-13,-5-2-14,-2 6-12,-1 1-12,-4 3-8,-2 2-15,-3-2 3,-5 6 27,-4 1-34,-1 8-7,-1-4-4,1 4-6,4 2-10,1-1-9,4 1-3,1 4-9,3-1-5,2-6-3,3 4 0,3 1-8,-1-1 16,5 0-28,1 2 1,5-4-10,-1-3 13,2 1 5,5 0-10,7-5-6,-1-3 5,-2-4-11,5 1-1,-4-8 3,0-2-9,-9 1 2,9-9 1,-3-2 0,1-2-1,-1 0 4,3-3-3,-6 4 12,-2-4 26,0 5 37,-7 7 14,1 0 20,-3 7-5,-2-6-16,2 11 4,-3 1-26,0 4-14,0 0 2,0 0-14,-27 23 0,13-6-5,1 10-12,-3-4 0,2 3-1,2 2-11,-3 1 10,2-2-13,5 0 14,-1-3-28,2 2-19,7-8-29,-3 0-33,6-1-45,-1-4-11,7 1-35,-3-4-45,5 0-41,-4-3-47,7-5-290,7 0-644,-5-1 285</inkml:trace>
  <inkml:trace contextRef="#ctx1" brushRef="#br0" timeOffset="178925.0288">11831 8770 143,'6'-17'262,"-3"6"11,1 3 7,-1-2 1,-1 7-21,1-4-40,-2 3-19,-1 4-10,0 0-27,0 0-5,5 11 14,-4-3-30,1 14-2,-2-8-7,-2 6-6,1-2-23,-2 0 4,-1-6-3,0 7-8,-2 0-18,3-4 8,-1-3-13,1-1-1,-2-2-20,2-1 14,3-2 16,-3-2-8,1-3 8,0 2 29,2-3-21,0 0-6,0 0-16,-2-15-8,5 5-25,4-4 7,4-11-5,2 6-7,4 2-5,3-4-21,-4 3 14,4 2 0,-1 1-21,0 4 19,2 1-17,-6 3 9,0 7-2,1 0-3,-2 1-3,7 9 0,-11-4-1,-3 0-5,-3 4 10,1 0-9,3 4 3,-6-2-6,-2 1 4,1 1 14,-4 2-11,-3 2-32,0-4-17,1-6-38,-11 9-39,9-3-32,-1-2-40,1-5-54,2-2-64,2-1-309,1 0-676,2-4 299</inkml:trace>
  <inkml:trace contextRef="#ctx1" brushRef="#br0" timeOffset="178999.1081">12337 8786 238,'3'-9'350,"1"-3"10,-3 6 32,-1 0-68,3 2-29,-3 4-33,-4-2-24,4 2-26,0 0-17,-18 11-15,9-4 14,-1 5-52,-4 5-13,7-3-11,0 1-17,0 0-36,6-3 20,-4 0-4,5 1-22,2 3 15,-4-3-43,8 1 30,5-1-14,-6-4 10,4-2-18,5 0 25,-4-3-37,0-1 6,4-3-30,-1 0 27,1 3-4,0-6-1,2-11 1,-2 7-32,-2-1 27,7-9-1,-10 6-6,1-2 3,-4 1 16,2-3-23,1 3 5,-8 0-9,-1-2 6,-5-1-34,0 1 11,-2-1-9,-1 8-1,-8-3-30,5 4-5,-9 0-23,4 1-25,-6 5-18,8 3-50,-1-3-48,1 7-55,1 0-69,0 3-191,7-3-579,5 2 255</inkml:trace>
  <inkml:trace contextRef="#ctx1" brushRef="#br0" timeOffset="179837.5954">12807 8819 23,'2'-28'326,"-1"14"7,-2-3-16,-1 10-24,-1-5-21,2-2-32,-5 9-47,1-3-11,-1 8-17,-4-2-15,-2 4-11,2 5-12,-9-1-9,3 16-17,-6-13-11,1 5-9,3-1 7,5-1-19,2 2-8,1-1-15,3 0 2,0 4-2,2-8-5,2 2 0,-2-4-16,5 3 31,0-5 17,3 5-3,2-5 10,0 2-21,4-5 3,6 1 0,-2-1 2,-2-1-15,-3-4 13,12-2-21,0-3-3,0-3 16,1-2-27,-6-4 18,6-3-20,-1-5 12,-4 2-18,5-2 17,-6-4 1,2 1-3,1-3 7,-1 4-5,-3 1 25,-1 1 12,-5 9-5,0 3 19,-6 4 15,-2 1-20,5 2-18,-4 2 9,-1 2-33,0 2-3,-8 6-15,-1 1 3,-9 12-11,1 3 13,-3 4-8,5 0 4,-2 3-4,-9 8-2,14-8-5,3 0-4,1-3-5,-1 1 7,8-8 7,-2 1-12,6 4 7,-3-7-19,1-1 20,6-3-2,-1-3 6,2-3-6,5 1-2,8 1 1,-7-1-1,10-6-17,-2 0 7,1-2-5,0-4-1,1-4-2,-2 1-7,0-3 2,-1-2 18,1-5-10,-3 4 5,0-5 12,-2-4-17,0 0 5,-6 3-8,2-1 4,-9 5-7,0 1 2,-2 3-1,-2 1-4,-2 0-10,-2 3-2,-3-1 18,0 7-8,-4 0 9,-2 2-9,-4 4 19,3 1-25,2 6-4,-3-2 3,4 1-15,0 2 3,1 2-9,3-1 18,-1 0-10,5-2-2,3-1 11,1 3-3,2-2 13,1 0-2,1-1-2,4-3 10,-2 1-8,4-1 10,2 0 9,2-3-10,-3-4 0,3 2-8,0-3 22,7 2-7,-8-6 0,0-6 17,-7 5-38,9-4 30,-1 1-2,4-8 12,-4-2-11,-1-5-7,0 1-4,0 0-13,-4-2-18,-1-3 23,-5 4 4,-1 2-9,-3-3 5,0 8 7,0 4-6,-2-1-4,2 3-5,-3 4-14,0 2-27,2 2 26,1 2 2,0 0 1,-8 12 0,2-2-22,5 0 34,-1 9 0,4-1-10,1 1 14,1 10 14,0-3-12,3-1 4,-4-6 27,1-1-31,6 3 6,-9-2-1,2-4 1,0-4 13,-2 2-7,2-1 6,-3-3 9,0 1 16,1 0-3,-2-5 13,-3 0 15,4 2 8,-3-2-5,0 4 8,-1-4-1,4-5-1,-5 3 19,0-1-28,-3 0 0,-2-2-1,2-2-11,-9 1 4,3-3-18,2-2-28,-3 0-17,-1 0-57,4-1-68,-9-4-38,1-1-71,1 0-80,1-1-350,5 5-740,2-1 328</inkml:trace>
  <inkml:trace contextRef="#ctx1" brushRef="#br0" timeOffset="185297.8389">13545 14247 2,'5'-26'176,"-2"11"8,1-3-12,-2 6 17,-4 6-9,4-3-22,-2 4-22,0 0-27,0 5-3,0 0-15,-6 15-5,1-6-10,-5 16-7,0-2-6,2 12-13,-2-9 0,2-2-3,-1 2-15,3-8 5,4-1-2,-2 0-22,2 1 21,2-2 5,2-4-14,2 0 1,1-4 16,1 1-14,1-4 3,9-1-2,-2-8-2,5 4 6,2-4-6,6 3 4,-6-10 1,3-2 2,-5 1-5,1 0 18,3 0 3,-6-5 7,-3-1 8,-4 4 7,0 0-8,-2-1 2,2 0 6,-5 4 12,0 1-19,-2 1 28,1 6-1,-2-2-27,-2 0 8,0 5-16,1-5-15,-1 5 12,0 0-31,0 0 7,-10 24 0,0-1-8,-1 0 1,-2 11-14,-4 16 7,-11 33 0,11-35 6,-4-6-6,-14 39-7,15-29 11,-6 25-6,6-31-3,-4 1 6,1 1 21,-5-1-25,1-6 0,-4-1-9,3-4 5,6-13 9,1-1-11,2 1-4,5-13-8,2 0 21,4 0 8,0-8 13,1 3-8,0-8 30,1-4-30,6 7-3,-10-25-14,8-9-3,4 1 23,1-2-34,9-13-8,2 0-1,4-10-15,-5 11 22,12-1-37,1 10-7,4-9-10,4 2 1,20-13 13,-21 21-27,10 9 3,0-2-5,-2 1 4,-4 4 3,2 5 1,4 5-3,-16 3 6,-1-5 6,-2 10 19,-4-6-10,2 4 7,-5 0 2,-3-1 18,-6 7 12,3-7 8,-2-2 16,-3 6-14,1 0 28,0-1 1,-2 0 5,-2 0-3,0 0 34,2 2-31,-3-6 2,1 7 4,-1-1 11,1 0-39,-3 1 42,0 4-4,4-6-26,-4 1 30,0 5 20,0 0-25,0-7 8,0 7-10,0 0-18,0 0 9,0 0-32,0 0-2,0 0 39,0 0-45,-13 25-8,6-16 8,0-2-3,-3 9 11,0 0-12,0-1 3,3 1-2,1 1-7,-2-2 22,4-1-20,1 13-6,0-15-3,3-2 2,-2 0 7,4 1-18,1 2-10,0-8-25,4 4-8,-2-2-25,8 1-26,0 1-36,3-9-41,5-1-46,3-2-25,-5-7-202,1-7-510,-6 9 226</inkml:trace>
  <inkml:trace contextRef="#ctx1" brushRef="#br0" timeOffset="185915.2863">14197 14246 30,'-1'-2'110,"-2"-2"-56,3 4-8,-7-4-47,7 4-9,0 0-29,0 0-41,-5 12 19</inkml:trace>
  <inkml:trace contextRef="#ctx1" brushRef="#br0" timeOffset="185979.3258">14414 14376 25,'0'0'278,"0"0"-31,0 0-33,0 0-21,0 0-7,0 0-21,-14 12-21,11-12-15,2 3-26,1 4 6,1 3-3,2-4-17,0 0-3,-1-1-13,3-2-1,-1 11-4,3-14-3,3-3-2,-3 1 8,6-1-14,2-3 1,-2-2 0,2 2 14,-7 0 13,4-4 1,0 0 8,-4 1-1,-3 1 5,1-1 20,-3 5-24,0 4-8,-3-7-19,0 1-7,0 6-20,-9-4 5,0 1-2,-5 10 23,-8 3-40,3 6 6,-5-3-16,1-4-3,2 11-9,4 1-3,7-5 5,-1 4-18,4-2 3,-1-4-20,9 3 20,1 12-1,6-14 3,3-6 2,3 0 2,6 0-6,3 1 2,-1-9-24,4-2 18,-1-4-23,2-4 20,-1-5 10,-2 3-8,3-3 4,10-7 19,-13 3-19,-2 0 4,0-6-17,-2 0 22,-7 2 10,11-13-6,-5-5 13,-11 18-5,4-1 28,-3 9 9,-6 1 8,0 2 5,-1 3-41,0 2 27,1-3-15,-5 6 13,2 3-28,0 0 20,-25 18-20,11 3-6,-3-1-7,-3 5 8,0 2 40,3 0-49,3 1 0,0-1-19,2 2-2,0 3 5,8-8-41,1 5-17,3-10-22,5-3-43,-1 10-32,3-14-44,4-2-10,7 5-51,9-2 0,-2 1-168,15-7-476,-3-6 210</inkml:trace>
  <inkml:trace contextRef="#ctx1" brushRef="#br0" timeOffset="186552.3589">15175 14535 203,'4'-17'249,"-1"8"5,-3-7-37,3-11-17,-6 15-9,0 5-11,-1 10-18,1-9-20,-7 1-15,-2 5-19,-9 3-2,-1 7-16,5-4-8,-1 5-9,-4 0 3,3 6-19,9-9-4,-5 9-8,7-5-5,-4-1-12,7 2 9,2 7-1,0-9-30,4 0 30,2-3-13,4 0 20,3-1-1,4-4-5,3-1 3,4 3-8,7-10 4,-4-11 4,0 4 8,-4 1 12,12-16 6,-15 12 5,7-23-2,-10 22 0,2-4 15,-3-3-17,1-4-18,-2 4 30,0-1 31,-5 7-4,0 5 9,-5 3-17,-2 1 1,0 4-29,2 1-6,-2 3-19,0 0 7,0 0-19,0 0 18,-10 18-12,-3 3-14,-1 1-51,0-1 38,0 26-9,1-26-21,6-11-4,-3 15-43,4 2 9,1-4-23,2 2-15,1-9-18,-3 1-3,7 0-45,6 7-37,-6-13-62,1-3-43,-1-4-227,5 2-572,7-2 254</inkml:trace>
  <inkml:trace contextRef="#ctx1" brushRef="#br0" timeOffset="187190.2623">15686 14491 272,'7'-1'288,"-5"-9"-21,-1 1-29,2 4-25,-2 1-24,-1 4-22,0 0-19,0 0-10,-11 14-30,3-6 12,-1 5-9,-2 2-22,2-1-2,-2 8-1,3-6-20,1-2-7,1 2-6,2-1-8,1 4 3,3-9-6,-1-1 1,2 3 16,3-2-26,-1 0-4,3-4 8,2-5-4,-1 4 8,4-3-7,2 0 6,0-6-1,0-3-1,-4-1 6,4-6-1,1 9 2,0-18-16,0 0 4,-7-2-7,3 0 11,-4 12-20,-2-12-12,-1 7 15,-1 1 19,-3 5-25,-3-3-8,-2 6-15,0 3 12,1 9 14,-5-7-18,-4-4-3,6 10-14,-1 1 12,-5 5-10,6-4-21,0-1-8,2 6-3,1 0 0,0 6 3,3-4 9,2-3 6,0 5 20,6-6-18,1 3 6,4-1-3,3 1 22,6 0 10,1-6-3,2 11 4,2-15 14,-2-4 13,-1 4 27,2-8-3,-4 16 8,-2-21-5,-1-3 11,-1 19-1,-1-26-6,2-7-11,-4 5-13,2 3 14,-1 1-8,-1-4-7,-6 2 3,1 6-30,1 1 24,-5 8 2,0-1 0,-1-1-4,0 3-42,-1 2 26,-2 5-4,0 0-24,0 0 12,0 0 11,-8 17-18,1 9 7,0-9-35,-4 7 28,-9 20 20,3-18-16,-4 22 7,-7 1 0,0-3-2,-9 34 2,11-41 1,4-17-4,-6 21 29,4-1-39,3-4 2,4-7 0,3-1-4,-6 8 18,11-10-10,4-12-3,-1 10-4,3-9 5,1 3-8,1-6 4,2-2 6,1 0-11,1-4 12,-1 4 2,5-6 0,3-2 11,0 0-36,1-4 29,3 7 19,0-14-20,2-10-11,2 4 0,-7 0 0,6-2-9,-3-8 2,-4-4-6,0 5 14,-3 5-27,-3 7 2,2-13 4,-5-5-3,2 10 26,-3-2-21,3 5-4,-4-2 11,-1 1-9,-2 3 26,4 6-11,0 1 9,-2-3 6,2 1 1,2 5 24,-2 3-20,1-10-8,6 0-23,1 5 23,0-2 11,6 0-10,4-3 0,5-2-28,2 5-31,1 10-40,0-16-36,1 1-54,1 4-86,2-1-22,-1 8-218,-3-5-551,1 0 244</inkml:trace>
  <inkml:trace contextRef="#ctx1" brushRef="#br0" timeOffset="188050.6303">16807 14427 8,'10'-12'276,"-7"7"0,4-3-36,-3-1-30,-4 6-24,3 4-23,-3-1-16,-7 10-18,0-1-8,-6 11-24,-3 7 0,-7 11-7,-1 2-10,0-3-4,13-8-11,-5-2-7,2 2-5,0-4-9,3 1 0,2-2-21,5-7 12,3 3 0,-2-3-5,6-8 2,1 3 18,4-4-18,2 3-6,4-8-4,6-3 6,4 7-5,3-17-3,-1-8-1,-3 5 15,5-2-20,6-6-2,0-8 4,-6-3-7,6-4 3,-7 2 1,-1-3 6,-9 13 10,0 0 22,-1 6 10,-8 2 8,-4 12 16,2-6-9,-3 5-10,0 3-32,-3-3 7,0 5-12,0 0-19,-13 14 24,-1 3-2,-6 4-12,3 2 8,-4-1-15,0 2 6,3 2-4,-2-1 0,5-6-9,-2 0 28,6-4-26,3-1-3,0-2-1,2-4-2,3-1 5,-1-4 8,1 8-6,2-8 0,-2-3 7,3 0-2,0 0 2,0 0-4,0 0-17,24-14 12,-11 9 33,5-9-34,3 10-4,2-10-23,-1 4 26,-1 12-9,-1-8 5,1-9-5,-5 16 9,-4 5-17,0 4 5,-4-1-4,-3-1 3,5 6 10,-5 1-9,1 7-4,-2-5 1,-3 2 0,2-2 4,-2 0-2,-1 12 2,3-16-12,-3-4 5,0 1-19,2-4 14,0 4-5,1-4 5,1-4 9,2 1 6,1-3 0,3-9-3,1 8 0,3-3 1,-4 2 3,4-7-5,-1-1 4,1-1 12,3-4-9,1-2-1,-2-2 3,-6 5 8,-5 4 37,2 2-10,-2 3 6,-2-2-19,1 2-2,1 2-9,-5 3-3,1-6-3,-1 6 9,0 0-10,-13 17 29,7-8-42,-1 5 2,1-3-26,1-1 11,-2 6-4,2-4-2,4 0 6,1 3 21,1-4-23,2 17 1,1-16 5,1-3-2,0 0 14,5-3-9,6 17 4,-4-20-2,2-1 5,3-2 1,-1 0 2,6-8 0,-2 3 0,4 0 9,1-3 5,-5-6 0,1 15 7,2-19-13,-4-2 19,-1 5 10,0-9-7,-3 1 1,-4 2-26,-4 4 38,-1 13-4,-2-13-9,-2-9 2,-5 14-5,1 4-10,1 8-7,-3-5-2,-2 2-7,-1 4 4,-3 5-2,3 0-4,-3 4-2,1 4 16,4 1-16,-2 9 8,2 2-2,2-6 11,4 4-17,-1 4-6,3-10 14,1 8-2,-1-9-14,1 0 13,2-2 2,-1-5-3,-2 1 1,0-3 7,-1 3 0,0 19 13,1-25-11,-1-2 0,-4-1-1,4 1 37,-1 1 6,-1-4-4,0 5-8,0-5 16,-7 3-15,1 3 12,-3-6-16,-1 0-22,1-2-68,-5-3-30,0-5-50,-1 4-91,3 0-37,1 4-80,1-11-203,0-1-591,0 0 262</inkml:trace>
  <inkml:trace contextRef="#ctx1" brushRef="#br0" timeOffset="188669.0731">17503 14662 1983,'10'-29'70,"0"3"64,-6 8-2,3 4 4,3 0-29,-6 5-40,2 2-22,-3 1-25,0 2 4,-1 1-30,1-3-44,0 6-41,-3 0-19,0 0-79,7 14-190,-7-14-410,0 0 181</inkml:trace>
  <inkml:trace contextRef="#ctx1" brushRef="#br0" timeOffset="188727.1231">16824 14452 2051,'-28'-6'69,"7"-6"-15,7 11 36,4-2-10,3 5-30,3-5-9,4 3 14,0 0 36,18 1-14,3 6 4,19-4-6,3-3 0,5 11-19,0-1 5,-3 9-5,28-6-13,-29-6-40,-3 5-28,5-1-85,-1 9-54,-4-11-86,0 0-177,-13-1-462,1-2 204</inkml:trace>
  <inkml:trace contextRef="#ctx1" brushRef="#br0" timeOffset="189331.1141">18427 14771 62,'14'-20'348,"-7"8"-38,3 0-6,-3 5-21,-5 2-15,-1 2-44,1-1-19,0 3-24,-2 1-32,0 0-10,-11 23-31,-3-2 12,-6 18-14,-4-3-25,-2 5 12,-1 4-14,-3-7-2,6 3-9,7-19-33,2 5 53,4 2-9,-1-8-5,4-8-16,-1 0 46,5-3-56,3 2-4,-2-3-1,2-1 1,-1-1-3,5-3 20,10 10 2,-3-12-11,12 0-8,-1-4 34,4 1-39,2 1-3,1-6-26,1-7 28,-3 1-17,10-9 5,-4-8 11,-11 11-35,2-3 24,-8-3 7,2 1-20,1-24 7,-11 30-56,-2 3 49,0 6-4,-5-4 1,0-2-20,-4 6 58,4 1-56,-1 0-13,-2 4-10,0 3-4,3 0-9,-9 9 13,5 16-2,4-11-6,0 11 25,3 1-32,4 6 30,-1-3-5,0 0-8,2 0 19,-4 26 17,0-33-18,-2-7 6,-4 5 1,2-2-5,-4 10 7,2-12-10,-3-6-8,2 2-12,-2-2-31,3 2-22,-1-7-34,1 2-26,0-1-20,2-4-44,0-2-72,4 1-214,-4-1-534,18-5 236</inkml:trace>
  <inkml:trace contextRef="#ctx1" brushRef="#br0" timeOffset="189942.1558">18868 15087 80,'14'-7'281,"-7"-7"24,-2 5 8,-1 0-25,0 1-1,0 8-18,-1-4-34,-2-1-30,4 3-13,-5 2-37,4 0-13,-4 0-31,0 0 10,11 7 16,-4-2-26,3 4-15,4 0 22,0 1-43,3 9-4,-3-12-3,-3-7-15,2 5 12,1-3-14,0-4-3,-2-1 2,-4 1-6,2-1-20,-2-1 29,0-1-14,-3-3-8,-1-1 5,-4-3-9,0 0-9,-4 3-11,-2-5-12,-3 0 16,-4 5-3,-1 4-2,-2-1-14,-3 3 10,-4 5-4,2 9 5,-2-8-7,2 4-7,0 3-25,8 4 32,-5 5-4,11-5-2,-3-2 0,3 4 13,6-1-13,6 12-16,-2-14-25,4 1-19,10 2-23,-6-4-38,6 10-25,-3-15-24,7 0-21,5-1-7,-5-2-1,2-5 8,1 2 33,3-1 8,-7 3 40,2-10-9,0 11 14,-1-18 46,2-1 10,-2 9 49,-1-11 34,-1-2 31,-8 4 39,-1 5 32,-2 2 21,-2-1 22,0 1-6,-2 3 19,-1 0-11,1 7-21,-1-6-27,0 1 13,-3 3 9,4-4-58,-1 2-13,-3 2-20,6-1 13,-6 1 28,8 3-45,-5-1 7,4 0-14,1-2 3,2 15 35,4-15-36,-1 0 13,-2 1-10,-1-2 26,0 2 0,1-2 15,-1-9-3,0 5 12,4-5-26,-4 10 1,1-13-7,-2 1 2,-1-1 15,-4 4-18,2-2-11,-3 2-12,-5 2-13,2 2-53,-7-1 48,-4-1-4,-3 5-25,-6 4 15,-1 6 28,-1 2-36,2 10-5,0-7 10,-1 0-32,5 14-8,5-13-8,4-7-9,-4 15 30,5-5-9,9 9 6,-6-8-4,6-1 3,-3-4-12,7 3 22,13 27-2,-9-34-15,1-2-2,3-1 27,-1 4-45,-1-6-8,-1 0-47,1 0 4,1-4-28,-3-1-16,0 1-22,-2-4-47,5-3-14,-8 4-32,5-7-28,-4 13-236,-3-10-567,-1-7 252</inkml:trace>
  <inkml:trace contextRef="#ctx1" brushRef="#br0" timeOffset="189999.9302">18391 14742 196,'0'0'327,"-6"-3"6,6 3-12,0 0-24,0 0-20,18-6 12,-4 5-60,9 1-18,-2-1-22,3 2-26,17 0 7,-16 3-44,3 1-43,-1 1-63,1 0-61,0 2-52,-2-1-84,-1 4-72,-5-3-197,-5-3-482,5 7 214</inkml:trace>
  <inkml:trace contextRef="#ctx1" brushRef="#br0" timeOffset="190999.1666">13687 12813 39,'-15'5'106,"1"4"-8,1-4-18,1 2-9,3-1-3,-1-1-11,3 4 5,-3-3-12,6 0 0,0 2 9,1-5-7,0 2 11,1 1-39,2-3 51,2 6 0,-2-3 6,3-1 5,-1 1-10,3-1 5,2 5 1,3-5-1,1 4 1,1 1 5,2 0-7,7-1 8,1 0 8,1-1-7,4-1-6,-1 5-1,14-9 4,-3 16 7,8-4-15,19 16 1,-20-18-4,22 6-3,-18-5 10,25 6-18,-1 16-7,-1-23-6,-4 6-1,5 0 1,-1-2-11,-2 9 0,0-8 1,-2 1-12,-1 14 6,-16-22-12,17-11-1,-19 18-5,16 7 1,-21-8-4,25 2-2,-18-5 2,16 4-20,2-4 19,1 5 1,-1-8-5,0 5 5,2-1-8,-2-1-1,2 5-1,-2-5-16,-1 1 24,-2 11 4,1-13-8,2 9 0,-19-10-16,17 7 17,-1 8-4,-23-16 0,3 0-1,-1 1-9,1 5 10,23 11 0,-26-17 4,0 4-2,2 1-18,1 1 14,0 1 0,4-2 2,16 5 1,-24-4 0,7-5-7,-1-1 2,0 3-9,18 5 13,-26 3-4,8-13-1,0 0 4,-1 4 4,1 2-26,17 14 0,-27-22 11,1 0-10,1 0-17,-12-2 22,11-3-4,-11 4 4,1 1 10,10 0-10,-14-4 8,7 6-3,-3-1 7,0-5-6,12 6 7,-1-5-4,0 1-1,-9-1 19,10 1-23,3 10 2,-6-12 0,5-1 3,-4 5 8,0 0-6,-7-1 2,7 0-1,-8-1 1,9 1 3,-11-2-2,2 6 10,8-3-16,-8-4 7,-2 4 5,11 0-5,-2-5 1,-9 2 2,2 1-3,8 4 12,1-6-15,-9 2 0,-1-1 7,-2-2-5,-3 3-4,1-3 4,-1-2 1,-8-1-2,-2 0 1,0 7 3,-6-10 12,-2 2 1,0-1 9,-2-1-19,-3 4-13,1-5-40,-6-4-13,-1 2-11,-7-8-14,-7 2 0,-2-6 10,-3 0-4,0 8 5,0-10 9,-2-1 10,0 4-9,4 0 16,-1-9 8,1 13 4,2 1 17,-3 2 6,9 3 24,6-1 19,-2 7 5,4-1 0,1 1-27,0 2 17,5 0-7,0 0 8,0 0 8,0 0 19,13 12-10,4 3-9,-4-7-4,5 5-5,3 9 30,3-6 14,-3-6 27,6 12 33,-6-3-56,0 8-2,-5-10-13,-6-5 2,0 0-17,-5 0 0,2 3-12,-7-6-10,-3 1 13,1 1 49,-4-2-52,-8 13-6,-2-13 12,-3 1-45,-4 2-28,3-4-51,-1-2-47,-3-3-38,3 1-83,0 6-70,4-10-178,3-3-543,-3 2 240</inkml:trace>
  <inkml:trace contextRef="#ctx1" brushRef="#br0" timeOffset="191616.3152">19330 13779 164,'9'-13'331,"-2"9"-20,-3-4-27,-3 1-36,2 4-35,-3 2-44,0 1-18,0 0-18,-14 23-10,4-3-18,-4 4-1,-3 0-8,-7 13-17,1 1-5,8-11-24,1-1 9,0 2-2,3-2-18,-1-4 9,8-4 25,-3-2-36,3-4-6,0-2 8,2 1-2,1 4 10,2-8 7,-1 0 22,2-1-6,6 1 41,2 0-2,12 2-10,5 1-7,-3 1 3,17-2-21,0-1 11,-10-2-43,-1-1-18,10 0-22,-16-1-53,0-4-40,-4-3-60,-6 2-42,0-4-63,-1-1-294,-5 5-594,4-12 263</inkml:trace>
  <inkml:trace contextRef="#ctx1" brushRef="#br0" timeOffset="192209.0141">19889 13912 41,'4'-3'294,"-1"3"-25,-1-3-43,-2 3-26,0 0-18,0 0-29,0 13-12,-4-5-17,-1 3 0,-2 6-8,-5 5 6,0-2-6,-3 4-11,2 5-10,-1-4 2,-3 5-19,7-15-5,-4 9-17,7-6 4,0-1-18,0-1 6,0-9-5,4 9 3,0-5-26,2 7 0,1-11-20,0-3-7,1 1 3,2 1-41,6 0-28,-4-4-38,4-4-36,-1 0-56,4-1-20,-3 0-124,4-7-375,-3-1 166</inkml:trace>
  <inkml:trace contextRef="#ctx1" brushRef="#br0" timeOffset="192266.5803">19686 14026 90,'-3'-1'196,"-1"-3"-13,4 4-22,0 0-7,0 0-1,23 0-12,0 4-15,3 0 3,19-3-7,-7 8-14,2 4 9,-1-1-7,-5 3-3,-6 0-3,-4-4-25,-4-1 6,-6 9-6,-3-9-13,-6-3-7,-1 4-21,-3 0 24,-1-1 7,-3 4 1,-1-5 2,-2 3-10,-2 1-8,2-1-4,-1 0-6,3-2-1,1-2-9,-1 3 1,1-3-6,1 0 1,4-1 9,4-1 22,1 1-28,3 1-6,2-3-6,3-3 5,-1 4 3,3-6-3,-2-3 6,3-2 0,-5-2 9,4 2 6,-3-5-1,-1-11 2,-5 6-16,0-2 7,-3 6-5,-2-7 1,-2-9-8,-2 8 33,-1-2-43,-1 10-20,-8-15-15,0 6-12,-5 0-31,5 7-7,-3 7-23,1-8-22,-1 2-33,3 6-35,-2-3-64,6 9-232,2-3-515,0 2 228</inkml:trace>
  <inkml:trace contextRef="#ctx1" brushRef="#br0" timeOffset="192920.6385">20717 14067 204,'1'-3'266,"1"-2"-27,-2 5-9,0 0-35,-5 17-17,-1-12-24,-4 8-2,-4 5-22,-3 4 4,0 6-6,-1-3-19,-1-3-1,-1 4-15,3-3-4,1 6-4,1-12-28,3-3 10,0 6-11,3-11-1,2-6-4,2 5-11,-1-4 6,4 2-2,-3-1 11,5-5 26,-5 3 53,3-3 0,1 13 25,1-13 22,0 0-10,0 0-37,0 0 0,11-20-10,-4 5-33,4-6 13,3-1-6,3-3-21,1 0-5,6-12-10,3-4-10,-3 3 11,7-2-31,3 6-10,0-9-10,2 5-9,1 6-2,-2 1-9,-4 4-2,-8 10 35,-1 2-45,-1-2-4,-1 8 6,-5 7 0,-5 3-19,3 2 22,1-8-4,-4 17-29,-3 3-1,-1-1-10,-6 6 12,-6-2 8,-3 5-14,-10 1 8,-9 3-24,-12-3-29,-5-3-24,-20-3-50,19-9-5,5 10 1,-2-19 12,7-11 10,11 12 16,9-2 27,2 4 13,4-4 38,3-4 10,0 5 27,7 0-13,0 0-2,0 0 12,21 3 3,-5 2 0,9 7 19,0 4 3,2 2-3,4 8 21,3 0 10,-13-4 22,-3 2 1,-2-2 1,-2 0-11,-4 0 24,0-5-34,0 8 2,-5-11 10,-2-1-13,0-1-5,2 0-1,-3-2-2,-1 0-6,2-2 2,3 1 1,-5-3-1,-1 0 0,0 1 12,2-4 4,-1 2 23,3-3 7,-4 2 9,0-4 79,3 4-23,-3 6 21,2-8-56,-2-2 79,0 0-4,0 0-1,0 3-10,0-3-19,0 0-8,0 0-6,0 0-16,0 0-12,0 0-53,0 0-30,0 0-57,0 0-71,0 0-80,0 0-62,0 0-87,0 0-386,9-10-789,1 8 350</inkml:trace>
  <inkml:trace contextRef="#ctx1" brushRef="#br0" timeOffset="193494.036">21516 14133 81,'-12'-8'266,"4"3"-8,-3 14-15,4-13-13,4-1-25,-1 3-30,1 1-9,3 1-16,0 0-18,0 0 0,0 0 11,0 0-12,38 11-7,-14-6-19,3 1 3,14 1-4,1 1-14,-4 6-10,-8-9-42,-5 2-9,-1 0-31,0-2-33,-10-5-34,-3 8-59,-3-4-16,-3 6-12,-5-7-11,0-3-10,-14 1 26,1 3-177,-11 5-353,-4-4 157</inkml:trace>
  <inkml:trace contextRef="#ctx1" brushRef="#br0" timeOffset="193551.0559">21519 14290 52,'-24'9'97,"3"3"13,4-9-15,7 3 35,-4-1 22,7-1-12,4 5 24,3-6 10,0 3 8,7 2 8,6-1-1,1-2-6,11 7-15,2-1-20,11 10-13,-7-12-12,-3-4-35,-5 3-63,5 0-34,10 2-62,-14-4-70,1-5-83,-2 4-126,-8-2-380,5 14 169</inkml:trace>
  <inkml:trace contextRef="#ctx1" brushRef="#br0" timeOffset="194186.6849">22326 14478 207,'7'-8'220,"7"-1"0,-4-2-8,2 0-13,-1 0-16,4-7-1,-4 3-9,6 0 16,-5-6-34,3 2-11,-5 3 20,0 1-18,-5 7 2,1-7-3,-2-2-3,-2 6-26,1 3-6,-3-3-21,-2 3-6,-1 2-17,-1 2-20,-4-1 0,-8 3-5,3 4-5,-12 3-5,4 3-18,-7 4 11,-5 15 5,10-18-30,4 6 18,2 1-5,0 0-1,6-7-9,-2 3-12,6 2 15,3-2-7,1-3-1,-2-3-6,3 4-10,-1-1 26,3-4-12,0 2 1,3-2 0,-1-2 1,3 0 14,2-3-6,3 1-4,4-3 0,0 0 26,2-3-29,4-4 1,0-1 0,0-3 6,2-3-14,0 2 13,-1-3 2,0 0-12,-4 1 41,-1 12 55,-6-8-34,-3 7-1,-2 0-8,1 1-5,-4 5-22,0-3-14,-2 2-12,0 0 20,0 0-16,3 13-13,-8-6 14,2 4-2,-5 2-1,4 6-2,0 5-10,-2-6-13,2-2-13,-3 4-18,7-4 0,0-6-9,0 7-11,4 0-15,1-5-7,3 0-24,-1-6-25,5 3-22,3 0-57,5 8-219,-8-15-485,5 4 215</inkml:trace>
  <inkml:trace contextRef="#ctx1" brushRef="#br0" timeOffset="195690.7691">22809 14188 160,'0'-5'239,"2"-4"-16,-4 5-4,2-3-7,2 3-9,-2-1-32,0 5-9,2-4-23,-2 4-20,0 0-8,0 0-25,6 8-1,-6-3-5,4 7-13,-1 5 2,0 8 5,-2-6-14,6 3 2,-1 4-10,1-2 8,0 3 2,0-3-3,-3-7-7,2 10 9,5-5-17,-8-6-1,4 4-8,-3-3-3,-1-3-27,1-1 26,-1-9-6,0 5 1,-3-1-6,4 4-17,-2-5 15,-1-7-5,-1 6-3,0 1 5,0-4-14,0-1 20,0-2-6,0 0-6,0 0 10,6 7 14,-6-7-13,1 5 0,2-2-19,-3-3 16,1 2 0,-1-2-6,0 0-14,0 0-5,0 0-40,0 0-31,2-12-9,3 6-8,-5-1-25,6-1-22,-2 0-5,-1-5-9,3 4-4,-5-3 6,3-3-29,2 8-3,-2-10-116,0 1-327,3 0 146</inkml:trace>
  <inkml:trace contextRef="#ctx1" brushRef="#br0" timeOffset="196287.3689">23020 14307 83,'5'-17'20,"0"9"9,-2-4 7,1 2 13,-1 1 25,0-1-4,1 2 5,-4 1 12,3 3 3,-3 4-43,-3-6 17,3 6 9,0 0 2,0 0 6,-10 15-4,-4-2 11,0 6-6,-5 2-32,-1-1 39,0 1 17,0 1-22,1 4-5,-4-8-28,6 2 25,0-1-1,0-2-8,6-3-8,0-4-5,-1 3-7,7-2-2,-5 2-4,3-12-4,-1 7 6,3 0-14,1 1-19,-1-5-11,-1-3-25,3 3-20,3-4-20,-7 5-36,4-6-62,3 1-143,-7-4-331,4-1 147</inkml:trace>
  <inkml:trace contextRef="#ctx1" brushRef="#br0" timeOffset="196345.4099">22677 14369 87,'-2'-3'297,"2"3"-23,0 0-15,0 0-22,0 0-15,17-2-10,0 4-15,7-1-5,7 1-15,8 1-22,1 1 1,5 5-35,-4-4 6,0 1-5,-11 0 0,7-1-33,-6 5 29,-9-7-43,-6-3-7,-1 2-6,-3-2-16,2 6-8,-8-6-23,-2-1-6,0 1-29,-4 0-5,10 2-31,-10-2-29,0 0-39,0 0-67,0 0-36,10-2-232,-10 2-496,0 0 220</inkml:trace>
  <inkml:trace contextRef="#ctx1" brushRef="#br0" timeOffset="196985.5225">23378 14051 252,'3'-5'229,"-3"-2"-27,0 3-30,0 4-11,0 0-19,-3 16-5,-4 1-14,4 9-6,-8 5-2,-3 14-5,1 1 1,2-14-9,-6 15 11,7-14-27,-5 15-6,4-17 6,-1-1-6,1-1-4,0 0-3,-5-10-5,6 8 17,0-4-26,-1 5 4,4-12-7,3-6-6,-1 1 6,2-2-3,0 0 4,-1-2 10,2-6 5,-1 3 43,3-4-10,0 0 14,-1 7 24,-1-2 9,2-5 11,0 0 13,-1 4 2,1-4-5,0 0-19,0 0-28,7-20 0,-1 15-12,2-9-11,2-2-13,11 0 14,-4-4-35,-3 3-8,6 2-2,1 3-12,0 1-7,-7 3-2,6-4-7,-6 10 13,7-3-27,-4 8-1,4-1-7,0-1-12,-8 3-43,1 2 19,-5 10 5,-2-7-3,1-2-6,-3 4-3,-3-2 4,2 3 6,-4 1 1,-1-1-5,1-1 3,-4 0 5,-5 17-2,-1-19-54,-8 4 78,1 3 7,-4-6-17,1-2 4,3-3 12,3-3-46,-1 5-18,1-7-66,-9 0-34,3-2-17,-1-3-27,3 8-14,4-9-39,1-3-24,-1 4-52,4-2-268,3 6-646,-3-5 286</inkml:trace>
  <inkml:trace contextRef="#ctx1" brushRef="#br0" timeOffset="197803.9171">23705 14547 67,'-6'-2'274,"2"2"41,4 0-7,0 0-24,-7-5-26,7 5 28,-7-1-63,7 1-21,0 0-12,0 0-8,0 0-2,28 4-20,2 3-12,-8-3-4,16 3 5,-7-3-8,6 6-22,1-13-12,-10 11-2,0 1-24,-1-6-46,-6 4 32,-7-7 1,-1 3-11,-2-1-6,1 5 3,-7-5-8,-1 8-9,-1-12 5,1 2-57,-2 3-25,-2-3-43,0 0-46,0 0-51,0 0-28,0 0-51,-20-12-49,10 1-219,-11-3-570,11 5 252</inkml:trace>
  <inkml:trace contextRef="#ctx1" brushRef="#br0" timeOffset="198429.3553">23943 14362 128,'0'-12'230,"-3"3"1,5 5-14,-4-3-7,5 7-11,-3 0-31,0 0-8,0 0-17,-3 24 1,3 2 12,0-8-26,-3 9-4,-1 7 2,0 2-15,1 20-12,-4-27-7,-4 2-9,4 3 12,-2-3-40,4 4-35,-8-7-38,6-10-44,-10 8-33,9-2-56,6-5-59,-8-4-195,1-4-435,-3-1 193</inkml:trace>
  <inkml:trace contextRef="#ctx1" brushRef="#br0" timeOffset="199065.1144">24328 14928 50,'-2'2'231,"2"-2"-4,3-11-12,-3 11-20,0 0-13,7-7-11,-6 2 0,2 2-2,4-5-4,-4-4-4,8 0 6,-8 1-14,0-7-11,1 4-24,-1-1 18,-4 1-28,-1 2 9,2 7-20,-4-12-45,0 3 28,-2 4 33,-4-1-49,-4 11-9,-8-8-19,-2 5 6,-4 10 4,1-5-11,3 5-5,-6 1-2,6 2-8,-1 2 5,2 2-8,4 1-1,-4-1-1,8 3-8,2 12 0,3-16-10,6-2-8,-4 1-20,5-1 17,3 8-3,5-10 2,2 1 1,-1-3-16,5 0 10,16 13-1,-10-20-7,4-6 8,0 1 7,2-1-4,-1 2 5,-1-11-2,-1 0 4,4-4 18,-7 1-13,0 0 4,-2-7-13,2 0 26,-3 7 4,-4 1 12,-3 10 9,0-3 29,-2 3-30,-3 2 3,1 2-27,-3 3 1,4-2 12,-4 2-23,3 9 3,-3-9-8,-4 12 9,-4 4-14,3 3 14,8 6-2,-13 3-4,3-2 5,0-1-24,7 3 17,-3-10-24,1 7-23,-1 3-37,-2-11-31,7 0-65,6-2-61,-5-3-247,-1-3-530,3-1 234</inkml:trace>
  <inkml:trace contextRef="#ctx1" brushRef="#br0" timeOffset="199124.1292">24536 14890 2248,'4'-17'207,"-1"6"-70,-3 0-15,3 3-6,-2-2-61,0 6 7,1 1-13,-2 3-7,2-1-6,-2 1 1,4 11 39,4 7 17,-6-2-5,3 8-8,0 1 13,0 1-28,11 17-3,-14-20-4,1-5-1,-1-1-25,0 0 4,3 7-28,-4-8-35,-1-16-38,6 22-34,-3-13-43,-3-9-39,8 12-46,-8-12-28,0 0-223,0 0-516,0 0 228</inkml:trace>
  <inkml:trace contextRef="#ctx1" brushRef="#br0" timeOffset="199191.1768">24760 14875 177,'0'-10'264,"0"10"1,0 0-53,1-17 6,-1 17-21,0 0-29,0 0 26,0 0-1,0 0-25,-35 56-6,24-41-13,-6 6-5,0 1 4,3 0-34,-3 2-13,3-2 3,0-3-27,1 2-26,-4 0-47,2 4-58,-1-8-40,-2-2-56,11 12-66,-10-22-217,3-3-469,-3 2 208</inkml:trace>
  <inkml:trace contextRef="#ctx1" brushRef="#br0" timeOffset="199847.3023">24426 15097 120,'1'-5'263,"2"-11"-23,3 11-13,-2 0-21,9-7-18,1 12-7,4-13-28,2 14-11,-20-1-17,48-2-8,-18 6-15,-2-4-11,-5 4 4,7-4-32,8 9-8,-18-9-22,3-6-13,-7 4-4,4-10-31,-20 12-2,35-12 2,-25-1 0,0-6 16,4-2-12,7 1 11,-11-3 14,-1-2 17,6 3 32,-11 8 0,-1 5 24,-3 9 13,4-23 11,-4 23 22,2-12-55,-2 12-17,0 0-11,0 0-3,0 0 47,0 0-71,0 0 19,0 0-13,-28 63 9,22-37 34,-7 1-22,-1 7 5,3-10-20,-5 7 21,2-3-14,3-3 5,1-4 10,0 2-19,1-5 11,0 6 13,2-11-16,2-2-4,5-11-59,-12 15 50,12-15 24,-4 14-17,4-14 27,0 0 12,0 0 33,-7 17 11,7-17 25,0 0 12,0 0 21,0 0-24,0 0-22,0 0-8,0 0-15,0 0-9,0 0-20,39-57-3,-28 48-16,-1-2-7,3 5-14,3-2 6,6 4-4,-22 4-10,35-5-10,-35 5 1,23 5-13,-12 2-7,-11-7-4,14 11-3,-14-11-6,13 14-2,-7-5-5,-6-9-5,1 17 9,-1-17-13,-1 22 16,-2-3-1,3-19 4,-16 17 0,5-9 14,-10 4-11,5-12-1,16 0-30,-38 8 4,24-7-38,14-1 8,-43-4-21,27 0-21,16 4-16,-27-4-27,12-1-43,15 5-59,-23-5-18,23 5-90,-21-3-80,21 3-238,-14-16-727,8 9 322</inkml:trace>
  <inkml:trace contextRef="#ctx1" brushRef="#br1" timeOffset="222492.6843">12388 12711 12,'0'0'57,"0"0"-3,0 0-5,0 0 0,0 0 22,0 0-19,0 0-8,0 0 4,0 0-6,0 0 28,0 0-32,0 0 13,0 0-9,0 0-1,0 0 7,0 0-9,-5-6 0,5 6 6,0 0-6,-5 0 7,5 0 4,0 0-11,0 0 3,0 0-12,0 0 12,0 0-15,0 0 0,-7 0 4,7 0 2,0 0-2,0 0-1,-6 0 11,6 0 15,0 0-8,0 0 3,0 0-17,-6 2 26,6-2-7,0 0 1,-7-3 1,7 3 7,-4 0-9,1-4-1,3 4 3,0 0 2,-7 0-4,7 0 3,-3 4 0,3-4-8,0 0 8,-7-1 9,7 1-5,0 0-4,0 0-11,0 0 7,-7 2-1,7-2-9,0 0-4,0 0 18,0 0-27,0 0-7,0 0-1,0 0-5,0 0 6,0 0-13,0 0 1,0 0-3,0 0 0,0 0 6,0 0-5,14 10 0,-9-8-8,3 2 13,-1 3 23,7-4-23,-1 4 1,2-1 1,5 3 2,3 6 3,-1-8-4,2-3 0,1 4-8,1 1 13,2 4-7,-3-6 2,4 2 1,7 1 7,-10-1-13,-1-3-2,0-1-2,-4 1-2,-1 0 10,0 3-12,-5-6 3,-1 0-7,-1 1 2,-5-1 2,2 1 0,-1-1 4,1-1-20,-4 0 14,0 6 6,1-8-1,-2-8 2,-5 8 12,8 1-12,-1 1 12,-6-1-9,-1-1-1,0 0-1,8 4 6,-4-4-6,-4 0-3,5 0 3,-5 0-14,5 0 14,-3 3 0,-2-3 4,6 0 1,-6 0 21,0 0-13,4 5-1,-4-5-14,0 0 24,7-1-3,-7 1 0,0-6-2,0 6-2,5-4-3,-3 0 5,2 3-4,-2-1 1,-2 2 10,7-2-13,-3 2 3,2-3-8,-2-1 7,0 1 19,2 0-23,0 2 6,-1-2 13,1-4-9,-3 5 7,4-4-5,-2 4 14,-2-3-28,3-2 40,-2 7-22,2-7 13,2-2-19,-1 0 13,2-5-11,-4 7-2,5-8 5,0 3 11,-2-3-34,2-1 18,4-4 5,-5 5-17,1-3 12,2-4 28,-3 7-29,-1 2 2,-1-1-32,0 0 40,-2 3 8,2-5-10,-1-3 0,0 3-3,0 1 16,2-10-9,-2 10 4,1 2-12,-1-2-14,4-7 10,-2 7-6,-2-4 5,-1 3-3,2-2 5,5-8-9,-3 3 2,1-7-23,0 4 19,0 2 7,0-1-10,-2 9 3,-1-2 12,2-6-11,-5 9 5,2-2 0,0-2 5,-3 2 9,3 2-15,-3 4 1,5-8-3,-2 1-8,-2 0-4,2-1 8,1-5-2,1 6-11,-1 0 13,1-7 4,3 3-15,-4 6 3,1-6 2,2 0-2,-6 8-6,2-5 1,1 1 4,-2 0 23,1 2-15,6-7 7,-10 8-11,4-2-1,-2 0 3,2 0-1,7-14-4,-7 12-8,-3 3 6,7-8-18,0-2 16,-6 13 1,3-5-8,0 0 8,3-5 14,-3 0-15,-1 6-7,0 4 13,-1-3-8,4 11 1,-6-7 2,1-5 0,-1 8 15,-1 0-11,1-1-8,1 0 7,-1 1-7,0-4 0,1-1 3,1 6-4,-3-5-42,2 2 48,-1-4 14,2 4-20,-3 4 1,3-4-13,0 2 13,-5 2 6,5-4-10,-1-6-1,0 8 3,-3-1 4,4 1-2,-4-1-2,3 0 1,0 3-11,-1-2 11,4 0 1,-4 4-7,-1-3 6,3-1 1,-2 3 3,-3 0-4,4-1 6,-1-1-5,1 2-1,-1-5-7,0 5 1,-2-4 11,4 2-3,-3-2-2,1-1 0,0 3 0,-2 0-22,2 2 27,-3-2-1,3-1-2,1 1 2,-4 0-4,5-1 2,-3 2-2,1 2-7,-3 1 10,3-2 1,-2 1-4,1 2 2,-1-3-20,-1 6 18,1-7 26,-1 7-25,1-9-3,1 7-4,-2 2 12,0 0-5,0 0-2,2-9 0,-2 9 6,0 0-1,-2-2-2,2 2-3,0 0-3,0 0 2,0 0 3,0 0-1,0 0-5,0 0 9,0 0-9,0 0 2,0 0 3,0 0-19,0 0 20,0 0 6,0 0-5,3-6 0,-3 6-10,0 0 9,2-4-1,-2 4 0,0 0 3,0 0-20,0 0 23,0 0-4,0 0 0,0 0 4,0 0-19,0 0 17,0 0-2,0 0 0,0 0 0,0 0 9,0 0-9,0 0 0,0 0-4,0 0 6,0 0 0,0 0-2,-5-7 1,5 7-2,0 0 1,0 0-3,0 0 2,0 0 2,0 0 6,0 0-9,0 0 1,5-5-2,-5 5 1,0 0-8,0 0 12,0 0-5,0 0-28,0 0 37,0 0 17,0 0-19,0 0-3,0 0 11,0-4-14,0 4 1,0 0-3,0 0 5,0 0-16,0-7 15,-2 1-2,2 6 4,0 0-2,0 0-4,0 0 0,0 0-3,0 0-6,0 0 10,0 0-26,0 0 25,0 0-4,0 0-2,0 0 2,0 0 16,0 0-9,0 0-6,0 0-10,0 0 10,0 0 2,0 0-5,0 0 5,0 0-8,0 0 7,0 0-1,0 0 8,0 0-7,0 0-7,0 0 13,0 0 2,0 0-12,0 0 9,0 0 6,0 0-8,0 0 0,0 0 5,0 0-8,0 0 4,0 0-9,0 0 3,0 0-10,6 14 13,-6-14-3,0 0-1,0 0 0,0 0 14,0 0-14,0 0 1,0 0 4,0 0 2,0 0 15,0 0-22,7 3 4,-7-3-8,15-3 8,-8 3 5,8 3-9,-1-3-3,2 3-19,4 0 22,-5 1 0,8 0-3,1-4-3,-1 3-29,0 1 37,-3 4 5,7-4-9,-3-1 3,-3 2 3,3-2-6,4 10 0,-7-10 7,-4-1-11,0 1 6,-3-1 3,3 1-3,-3-1-15,-1-2 16,-2 3 3,2 0-8,-3-3-1,-1 1 1,2 2 0,-2 0 1,0-1 0,-1-2 2,2 2 0,-1 0-1,-1-6-5,1 7-2,-1-1 1,-3 0-2,5 0 9,3 3-1,-6-5 6,0 3-2,-1-3-35,-2 3 42,2 2-1,-1-5 6,-5 0-6,6 1 9,-6-1-13,6 3-1,-6-3 2,0 0 3,0 0-1,0 0 5,0 0 3,0 0-9,9-3-2,-9 3-5,0 0 8,0 0-5,0 0-12,0 0 11,0 0 3,3 3-2,-3-3-10,0 0-2,0 0-5,0 0 10,0 0-25,0 0 12,0 0-6,0 0 1,0 0-1,0 0 14,0 13-2,0-13-4,-4 8 6,2-3-7,-3 3 17,4 6-4,-3 0-1,-1-1-2,2 3 5,-7-1-22,6 0 16,0-1 7,-3 13-7,0-10 14,1 5-18,-1 2 21,-4-2 4,1 5-4,0-3-1,3 8 2,-3-7-5,-4 0-4,3 0 5,0 0-1,-9 16 9,13-19-3,-4 2-1,-3-2 0,8-2 0,-2 4-4,2-2 1,-1-2 4,-2 5-23,2-6 18,3-8 9,0 7-21,-1 8 12,-3-2 31,4-2-29,0-11-11,0 12 1,-1 4 14,1-1-5,0-8 3,0-5 7,-5 9 5,5-2-18,-1 0 2,3-1 3,-2-1 1,1 2-18,-1-6 20,2 3-2,-4 0-6,1-1 7,0 0 8,0 0-11,1 3 13,-2-4-11,2 3 4,-3 10-18,1-15 10,3 4 5,-2-1 16,2-4-25,-7 13 3,7-11 7,2-6-2,-6 7 8,4-3-17,5 6 7,-7-6-6,3 0 7,2 1-33,-5 1 45,3 2-11,-3-6-17,1 3 19,-3 2-5,3-5 2,2-1 3,-3 8 8,1-3-13,1 5 0,-2-9 0,1 9-12,0-9 36,3 0-27,-2 0 0,0-1 3,3-4-4,-4 5 27,2-3-26,4 3 4,-4-5 0,2 3 2,-1-4-37,1-4 41,-1 12-6,1-10-19,0-2 26,0 7 2,0-7-9,0 0-4,0 0 27,0 5-24,0-5 5,0 0 0,0 0-12,0 0 39,0 0-34,0 0-5,0 0 9,0 0-5,-7 4 23,7-4-32,0 0 13,0 0-4,0 0 2,0 0-33,0 0 41,7 7-9,-7-7-11,0 0 6,0 0 31,0 0-24,1 5-3,-1-5 29,0 0-33,0 0-15,0 0 2,0 0 0,0 0 21,0 0-22,-4 12 5,2-11-3,2-1 5,-2 5-28,2-5 33,0 0 4,0 9-15,0-9 19,-2 8 10,2-3-22,-1 6-7,1-6-6,-2-2 22,-2 6-7,3-3 9,-1-1 2,1-1 40,-2 3-49,3 2 1,-2-1 10,1-7-8,-1 4 15,-3 5-13,-2 4 1,1-7 4,2 0-10,-3 1 7,4-1-5,3 3-2,-5-6 4,3 0 0,-2 1-36,2-2 39,0 2 17,2-5 14,-6 3-35,6-3 14,0 0-10,0 9 2,0-9 1,-3 2-8,3-2 5,0 0 3,0 0-4,0 0 12,0 0-17,-4 8-3,4-8 12,0 0 1,0 0-34,0 0 26,0 0 8,0 0-1,0 0 11,0 0 7,0 0-31,0 0 7,0 0-39,0 0 50,7 4 44,-7-4-41,8 1-9,-3 1 0,2-2 5,-1 6 2,-1-6 0,-5 0 7,17 0-24,-7 2 9,3-1 2,1 2 0,1-1 6,-1 1-14,7 4 17,2 4 1,-2-5-8,2 2 4,-4-4-22,5 5 24,0 4-2,0-8-4,2 1 6,2 7 8,-6-10-15,1-5 12,-1 11 9,-1-5-29,-1 8 4,1-8-1,3-3 13,-3 4-1,3 1-5,-3 3-2,3-6-2,-3 3 3,-1-3-11,-3 2 8,1-5-3,-2 5 18,5 0-11,-7 0 16,7 0-20,0 12 2,-4-15-8,-3 0 7,3 8 3,-1-8-1,1 1-3,-2-1-32,6 4 35,0 3 6,-4-5-3,3-6-9,-6 6-1,3-1 7,3 5 4,-5-7 2,-1 2-1,3 0-12,-3 2 9,0 1-1,-1-2-26,2 0 32,-4-2 9,3 1-17,1-8-4,-4 9 22,3 0-11,-2 5-14,0-8 10,-2-2-2,0 4-28,1-1 33,-2 1 12,-1-1-1,1-2 4,-4 2-27,4 0 28,-2 6 3,-2-8-16,2 2 24,-7-2-3,0 0-13,10 1 0,-10-1 5,6 0-2,-6 0 11,0 0-10,7-8-2,-7 8 9,0 0-4,0 0 4,0 0 3,4-3-2,-4 3 9,0 0-1,5-2-6,-5 2 0,5-4 1,-1-1 11,-1 2-15,0-7-2,1 6-3,-1-1 0,4-1 9,-4 2-15,1 0 2,-1-2-9,2-3 4,-3 3 1,4-4-4,-2-1-7,2 2 20,2-5-21,-1-9-3,-1 11 8,1-2 1,0 2 3,0-3-4,-1 6 0,3-5 7,0-3 7,-2-1-12,3-4 6,-1-4-3,2 6-8,-3 5 9,-3-2 7,7-4-14,-4 6 5,-1-2 2,1 1-4,-2 1-1,1-2 5,2-8-4,-4 9 11,1-1-12,4-5 0,-5 8 2,0-6 0,-4 4-5,5-2 0,2-6-2,-1 7 1,0 0 5,-5-2 13,6-7-20,1 4 0,-4 2-16,-1 1 15,4 2 14,-3-8-14,3-4 0,-3 13 22,-2-2-29,2 3 3,0-1 0,0-2-3,-2 6-4,1-2 6,3-10 1,-4 10-6,1 2 10,-4 0 9,4-2-15,1 5 0,0-8 1,0-2 0,-4 8 4,5-7-4,0 7 1,-1-4-1,1-1 5,-4 5 6,1-4-7,1-2-1,3 0-8,-2 0 11,0 6-5,0-7 2,-1-1 1,0 3 10,0-1-13,3 3-1,-4-5-2,1 2 3,9-5 12,-9 4-14,0 4 2,-1-6-26,1 4 25,3 2 20,-4-3-17,0 1 3,-1 1-6,3 0 1,-2 10 0,0-8-1,1-3 1,-1 3 2,0 1-2,5-4 0,-6 0 3,0 5-1,2 0-1,-1-2 2,6 1 1,-5-3-10,-1-1 14,1 2-20,-1 0 20,2-1 2,-3 4-14,2-4 16,-2 8 7,3-10-10,-1 5-2,-1 0-2,1 1 8,-1-1 8,0 1-6,1-2 0,-1-1 14,1 0-16,3 6 1,-4-6-3,1-3-3,-1 4 12,2-3-11,-3-1-1,-2 1-21,3-1 20,-3-2-1,0 1 3,3 7-2,-2-10-13,1 4 13,-1 0 8,2-6-9,1 3 0,-2 3 4,-1-2-6,3 7 1,-4-6 1,2-3 8,-1 4-18,0 2 27,2-2-4,-3 6-3,3-5-1,1 4 10,-5 0-15,0 0 2,3 0-16,0-5 12,-1 1-4,2 4 0,-2-5 10,2 7-8,-1-2 5,5 5 7,-6-4 0,0-7-2,-2 8-13,2-2 10,-1 4-2,3-8-2,-1 1 5,-1 3-2,2-4 0,1 5 10,-1-1-5,-2 2 18,-1 0 17,3 0 7,-1 1 7,0 0-13,0-3 14,-1-4-21,4-2-96,-1-2 17,-1 2 8,1 0 11,-3 6 4,3-6-3,2-12 1,-7 13-15,6-10 15,-6-4 3,2 12-2,1-6 4,-1-1-21,0 1 16,2-1 4,-3 1-5,0 4 5,3-4-4,-4-1 4,-1-1 3,2 9-15,0-3 19,0 3 16,0-1-18,0 3-3,0-8-2,0 5 2,0 3 0,0-2 1,0-2-5,3 2 1,-1 3 3,0 1 3,-2-3 0,3 2-5,-3-2 25,0 6-23,4-3-1,-4 2-6,3 1 10,0 1 20,-3 1-18,0-2-2,4 2-5,-1-3 6,-3 2 12,1 0-13,-1-1 2,3 2 18,-3-2-19,0 8 1,3-9-1,-1 3 3,-1-1-5,0 0 6,2-3-2,1 3 5,-2-2-4,3 1-4,-2-4-1,0-1-27,1-2-19,-1 0 8,4 1 13,-3 0-2,-1 1 6,1-2 1,-1 1-2,-1 7 5,2-7-3,0-10 4,0 13 12,-1 2-13,-3-7 4,3 7 2,1-3 0,-2 4-1,3-1 1,-3 9-1,2-7 4,-3-2 3,6 0-13,-4 4 14,-1-6 0,-1 7-3,0-1 10,1 1 7,1-1-13,-2-3 1,0 3 4,0 0-1,3 4 0,-3-4 1,0-1-1,-1 1-16,4 0 20,-4-2-2,1 3 3,1 2-1,-2 0-4,3-4 5,-1-1-6,-1 3-14,0 1-2,2-3 12,-3 3-9,3 0 4,-3 0 5,2 0-1,0 3 11,1-2-10,-3 1-1,0-2-2,2-1 5,-1 3 7,-1-1 4,1 0 3,-1 0 14,3 0-17,-6 0-4,6 0-1,0-7-45,-6 3-42,6-3 38,-2 6 7,-1-6 1,3 5 10,-3-5 19,0 5-14,3 1 2,-3-1 1,0-2 3,0 4 12,0-3-10,1 2 7,-1 0-1,2 0 4,-4-1-7,4 2 6,-1-2-4,-2 2 20,1 5-17,1-5 1,-1 2-5,0-2 4,0 5-11,0-4 11,0 4 3,0 0-1,0 0 0,3-3 6,-3 3-8,0-5 4,0 5-12,0 0 7,0 0 3,0 0-1,0 0-3,0 0 0,0 0-8,0 0-2,0 0-1,4-1 3,-4 1-8,0 0-2,0 0 7,0 0-1,0 0 0,0 0-7,0 0 7,7 0 5,-7 0 9,10 2-8,0 0 12,1 0-9,3 5 2,2-3-31,5-3 21,3 6 4,-3-3-7,3-2 4,-1 5 2,3-1-11,1 2-15,1-3 12,-2-1-2,-4-1-14,2 1 29,0-5-7,-9 5 1,-5-3 0,0 1 28,0 0-20,-1-4 3,-1 4-10,0-1 8,-2 0 14,1 0-1,-7-1 2,13-1-17,-5 0 15,-8 1 4,10-1 0,-3-1-11,-1 2-2,-6 0 7,9 2 2,0-4 3,-9 2-9,13 2-14,-9-2 15,-4 0 5,9-2-5,-9 2 5,7 0-2,-7 0 0,8-2-8,-8 2-19,6 0 29,-6 0 8,0 0-7,8-1-1,-8 1 19,6-2-17,-6 2 0,0 0-6,3-2 12,-3 2-20,0 0 26,0 0-10,0 0 0,0 0 14,5 2 5,-5-2-17,0 0 0,0 0-1,0 0-2,0 0 26,0 0-23,0 0 4,0 0 15,0 0-26,4 3-8,-4-3 5,0 0 7,0 0 19,0 0-12,0 0-10,0 0-10,0 0 0,0 0-6,0 0 5,0 0 3,0 0 3,0 0-3,0 0 11,0 0-10,-6 12 5,4-8-6,-1 1 3,0 0-8,1 4 15,-3-3-1,1 6-24,1-4 27,-1 3-8,-2 1 13,2-1 16,-1 0 7,-1 4-41,2 2 11,-3-3-4,0 0-5,-2 0 6,2 1 2,0 2 9,1-1-7,-1-2 4,3 2-19,-3-6 13,4 6 3,-1-5-3,-1 0 7,-1 0 22,2 1-28,-1 2-2,2-4-19,-4 1 26,2 3 3,1-3-7,-1-1-1,1 2 7,0-2-3,1 10 0,-2-11-5,0 5-1,-3 0 0,2-1 10,3 15-16,-4-12 11,0 0 2,3-1 0,-3 1 0,4-6-3,-1 10-1,-2-3 10,-4 4 6,6-4-16,0-4 12,-2 3-30,2 1 21,1 2 1,-1-4 0,-3 0-5,4-1-25,-4 2 34,7-5-3,-4 3 5,-2-6-8,2 7-6,-1 2 8,0-3-3,0 1 3,0-1 5,3-2 24,-3 2-37,5-2 20,-4 0-25,0-3 1,1 2 20,-1 1-16,0-4 0,1 3-4,-1 4 6,2-3 14,-2 0-14,1-6 16,-1 5 17,-1 1-35,3 7-1,-2-9-4,-1-3 3,1 12 29,-3-3-29,7 2 12,-3-1-10,-1 3 3,1-3-14,-1 8 15,0-7 2,1-1-1,0 3 0,3 4-6,-4 2 12,1-9-10,0 7-6,3 2 16,0 0 13,-2-7-17,0 8 0,-1-9 44,0 0-57,6 8 7,-8-10-5,3 0 4,-2 0-6,1 1 7,3 0 5,-4-1-6,1 0 1,0-2-24,3-2 23,0 5-13,-4-1 2,1 0 3,-1 3 14,1-1-12,3 6 5,-2-3 0,0-3 2,1 0-21,-1 2 21,-1-6 5,2 5 6,-3-3-15,1 10 6,0-9 1,3-5-17,-2-3 1,1 4-25,-3 1 1,3 5 20,-3-3 0,2 3 0,-1 6 9,5 0 2,-5-7 0,-1 0 0,2 2 5,-2 5-1,0 1-2,1-8 0,-1 0 5,1 7 8,0-7-10,2-1 3,-1 2 11,-1 0-10,-1 7-1,4-9 6,0-8-9,-3 7-6,2-3 7,0 0 5,-1 4 0,1-1 0,-1 1-17,2-5 15,0 0 12,-1 0-12,1 1 2,-6 3-18,6-3 22,0 10-1,-1-6-11,-2-2 7,3-5 10,0 3-9,0 14 1,-3-11-8,3 0 7,-1 1 12,1-4-11,-2 5 7,2-5-9,0 2 4,-4 4-4,4-5 6,0-4-4,-3 7-14,3-2 20,6 14-7,-9-16 2,3 0 15,-4-4-11,4 8-3,-3 3-8,3-9-5,0 2 9,-4 3 4,4-5 2,0 1 1,0 0-19,-1 3 18,-1-1 12,2 2-18,0-3 4,-3 5-25,3 0 20,0-1 9,-2 0 5,0-5-12,-1 3 9,3 1-7,0 4 0,-3-3-7,2-5 5,-2 5 23,3-2-30,-3 3-1,1 0-2,1-2 11,-3 4 13,0-6-16,4-1-2,-3 3-3,3 1 10,-4 1 5,4-7-11,0 2-1,-3-3-6,3 2 10,-1 5-2,1-7 2,0-3-5,-3 2-19,0-2 20,6 8 9,-6-6-2,3-4-2,-1 2-21,1 0 26,-2 6 2,2-6-1,-1-2-4,-2 7-6,2-2 10,-1-4 2,0 4-1,0 1-4,-1 5 7,2-8-11,-1-1 2,0 2-11,-1-1 13,3-1-3,-1 0 2,-3 3-1,2-2-2,-1-1 0,3 0 2,-3 0-1,2-2-7,-2 2 26,2-2-24,-1 0 0,-1 1-2,2-2 9,-1 4 17,-2-2-27,2-2 5,0 3-15,-1-3 17,-2 6 3,2-3-2,0-2-4,-2 2-4,0 2 12,-2 1-5,2-1 1,0-1-3,-6 4-14,8-5 12,3 5 7,-3-7-3,-1 3 2,1-5 2,-1 3-7,1 5 1,0-6-8,1-1 4,-1 1 1,0-1 2,2-1 3,1-3-5,-5 9 7,5-1-2,-3-3-5,3-5 5,-3 5 26,0-1-33,1-4-1,2 0-2,-3 8-7,3-8 4,0 4-7,-2 3-1,2-7 3,-3 3 1,3-3 8,0 0-8,-2 7 6,2-7-7,0 0 9,-3 3 2,3-3 1,0 0 0,0 0 2,0 0 2,0 3 1,0-3 1,0 0-2,0 0-18,0 0 18,0 0-2,0 0 1,0 0 2,0 0-6,0 0 11,7 8-8,-2-7 2,1 1 4,0-2-8,4 2 10,2-1-2,-3 3-22,5-1 20,-1 2-1,10-2 5,-7-3-1,5 5-5,-5 2 7,4 7 6,-5-10 0,9-8-1,-4 11 21,-6-5-21,8 6 1,-2-3-2,0-1 5,-7 1-11,11 0 8,2 0 3,-3 0-7,-2 1-1,-8-3 1,9 5 4,1-11 1,-2 10 4,0-5-1,-5 3 3,6-4-14,-2 11 4,-5-9-11,0-1 12,4 12 3,-5-14-2,0 0-10,-4 1 0,4 1 16,6 7 4,-6-9-4,0 0 8,1 3 2,1-1-9,5-1 5,-1 3-9,-4-2-2,3 1 19,-2 2-25,0-5-2,-3 2-20,0 1 26,0 1-10,-1 2 7,1 0 11,0-3 20,-4-1-28,1 4-1,-1-5 3,0 3 3,-3-4 35,0 1-46,0 2 7,0-1-3,-7-2 8,10-2-12,-3 4 0,0 3 8,0-6 7,-7 1-2,9 3-47,-1-5 71,2 4-12,-4-2-2,2-2 4,0 2 18,-8 0-7,10 3 12,-10-3 12,7-1-14,-4 4 4,-3-3 11,6-8 3,-6 8 6,3-4-6,-3 4-7,0 0-3,0 0-1,1-5-13,-1 5 3,6-11-4,-2 6 2,-1 0-9,2-1 3,1-1-12,0-3-3,1 1 6,-1-1-6,3-3 4,0-1-13,1-10 4,-1 14-2,-3-5-5,-2 6 3,3-3-1,0-7 0,-4 9 7,1-1-4,-1 7-3,3-9-1,-1-2-5,0 4 8,-1 2-3,0 0 0,0-7-1,1 5-9,4 0-14,-4-1 21,-1 0-4,0-3-2,3 0-2,2 0 8,-4-5-4,2 6 1,3-12-8,-3 2 3,3-2-1,-3 1-1,3-4 4,-9 9-5,6-2 6,6-2-2,-9 7 3,3-1-4,-1 1 20,-2 2-18,0-10 2,2 11-25,-3 4 25,1 0 6,0-1-9,3-9-5,-1 6 26,2-3-28,-2 5 4,1-7-5,1-8 1,0 11 1,-1-1-1,3 4 3,-1-9-9,-3 5-6,1-3 8,2-1-9,0-6 1,-1 10-8,-3 0 12,2 0-24,2 1 24,-2 1 1,-2-2 4,2 2 2,-2 3-6,0-5 8,3-9-2,-2 8 2,1 2 2,0-8-5,0 9 1,-1-2-3,-2 1 4,5-1 4,-7 0 0,6 4 2,-3-2-1,2 4-1,-3-7-1,2 2 2,-2 6-22,0 1 32,-1-2 24,3 0-25,-2 2 4,-4-2 10,4 1-17,2 1 12,-4-8 14,2 16 5,-3-7-11,-1 0 19,6 5 9,-5-1 7,-1-3 2,3 0-10,-2 2 14,-1 5-5,3-8-8,-1 0-1,-4-1-32,8-7-62,-2 5-39,3-15-66,0 1 27,-5 8 47,6-7 4,-4 13 8,0-4-13,-1-2 28,-4 5 13,5 2 26,0-8 10,-2 7 13,0-1-26,-1-7-39,4 2-88,-1 2 10,-1-4 20,0 5 14,1 2 13,-1-5 2,-3 6 18,4-2-4,-4 1 7,3-13 3,-3 11 0,1 7 14,6-4 21,-6 4-21,1 3 7,-2-4 11,0 0-13,-2 4 12,4-3-6,-2-2 4,0 5-14,0-5 25,0 9 2,0-7-5,0 0 5,0 7-8,0-8 6,3 6 1,-3 2-8,0-9 13,0 9 11,0-8-5,0 8-21,0-5-10,0 5 8,0-9 5,0 6-14,0 3 3,0-11 40,0 5-51,2-1-4,0-1 5,-2-1-4,-2-1 9,2 2-4,2-3-4,-4 2 6,0-2 3,-1 1 13,1-1-10,4 1 0,-4-1 6,1 2 0,-3 0 19,1-2-15,3 11 3,-1-11-1,1 4 0,0 7 28,0-9-27,1 1 1,-1 8 6,3-10-4,-3 10 4,-3-7-3,3 7 14,0-8 3,0 8-16,0 0 5,0 0-8,3-4 3,-3 4-18,0 0 16,4-9 1,-4 9 1,0 0 6,0 0-5,0 0 3,20 16 1,-10-14-21,1 4 23,-5-1 8,8 1-5,7 2 0,-7-1 12,6 0-15,-2 9 0,3-8-3,3 0 10,-4 1 5,8 1-10,10 0 0,-13-3-2,1 4 5,-1-5-21,2 3 19,1 2-4,-3-4-3,-2 0 5,4 2 23,-4 1-23,0 4-2,1-10 16,-4-3-11,4 9 6,-9-7-5,1 0-3,0 1 0,-1-4 2,-1 12 2,1-10-3,-2-2 0,-3 3-10,4-3 11,2 6 3,-8-5-3,1 1 0,-2 1-6,1-2 10,-1 3-3,0-3-8,-3 0 9,-1-1 7,1 2-10,-4-2-6,8 0-6,-8 0 7,5 2 11,-1-1-12,-4-1-4,0 0 17,0 0-24,2 2 1,-2-2 3,0 0-1,1 5 1,-1-1 4,2-1-1,0 3-3,-2-2 6,0 2-15,0 2 21,0 0-12,0 0 2,0 1-5,0 0-12,0 1-6,-2 3 8,0 4 1,-1 2 7,-1 7 5,2-6-4,-3-1 3,0 8 0,0 1 4,-2 19 1,0-17 3,2 0-2,0 0 7,-1 7-5,2-5 0,0 3 3,-3 10-3,3-14-12,-2 3 10,-1-4 3,0 1-3,-4-2 4,1 0 3,3 0-2,-2 0-2,-2-2 7,0-1-7,-2 6 4,6-5-2,0-11-4,-1 11-1,-3 5 15,2-6-3,-1 5 0,-1 1-3,1 0-5,2-1 7,3-3 1,-3 6-3,-2 0 5,3-2-18,0 0 16,1-3-1,2-1-2,-3-1 1,4-4 3,-1 3-2,-1 5-4,0-16 3,1 2 2,4 0 4,-4 0-3,0 4-4,-1-2 2,1-1 2,1 11-3,-1-12 0,-2-1-8,3 1 7,-2-3-1,2 1 5,1 1-7,-1-2 5,3 0-12,-3 1 13,-1 5-1,1-10-3,-2 1 6,2 6-9,1-8 9,-1 4-2,0-4-14,-1 1 13,4 2 8,-3-5-7,0-1-3,-1 3-13,4-4 16,-7 7-1,6-8 0,-1 1-1,1 2-3,-2-2 3,3 2-1,-1-4 0,1 2 1,-2-3-3,-2 2 1,4 1 2,0-5 6,0 6-3,-2-1-10,0-4-9,2-1-6,-2 6 13,2-6-18,2 6 2,-2-6-2,0 0-8,-3 1-11,3-1 17,-3 5-2,3-5-1,0 0 4,0 7-5,0-7 11,0 8 5,0-8-7,3 9 12,-3-7-1,0-2 2,0 10 1,1-7-12,-1-3 18,2 10-4,-1-5 3,-1-3 0,1 3-8,1-1 12,-2 8 2,0-8-1,3-3-2,-2 5 2,6 0 7,-2 9-2,3-13 0,5 3-4,-1 3 9,3-1-13,11 2 5,-5-2-12,-1-1 5,7-1 20,-5 4-23,1-2 5,1-5-22,2 6 28,1-3 16,-3 2-7,0 3 7,0-6 15,3 4-16,-3 1 8,1-4-1,-1-5-1,1 7 16,-2 1-16,2 2-4,-1-3 2,0 2-1,-1-1-13,2-1 12,-1 0-2,3 1-4,-2-4 3,-3 3 19,-2 0-12,2-3 5,-6 2 0,-3-1 12,-6 1-10,7 0 21,-4-4 5,0 1-7,-1-3 20,5 8 9,8-2-20,6-5 6,3 7-24,9 6 6,-14 0-2,11-3-11,-9 0-5,-2 1 21,10 5-28,4-3-6,-15-2 7,0 0-3,-1 1-30,0-1 24,3-4 5,-6 3 23,0-4-33,-7 5 1,10-7-1,-11-2 3,4 1 0,-2 2-11,2 1 6,-3-7 0,-1 4-6,1-2 5,0 1-2,-1 0-8,1-3 3,-1 1 3,-8 0 12,5 1-18,1 0 2,-1 1-2,-1-1 0,-1-1-7,2 4 11,-3-3-8,-3 0-5,2-1 15,1 3 20,-3-4-29,-1 0-3,1 2-19,-4-2 18,7 5 12,-7-5-11,0 0-7,0 0-3,5-4-8,-5 4-6,0-3-12,0 3-19,0-5-18,0 5-9,0 0-9,-2-7-5,-2-2-8,1 0-33,-4 1 19,-3-8 4,3 3-9,-10-4 23,7 3 26,-8-4-11,4-2 6,-3 1 4,2-2 14,3 6 14,-5-3 8,3-7 24,6 15-12,1 0 33,-2 3 7,2 0 18,3-2 5,1 6 5,-1 0 10,1 3-1,0-4 0,1-1-7,2 5 2,0 0 10,0 0-1,0 0 4,0 0-1,5 11 24,2-6-22,0 3 6,6 4-5,-2 0 12,2 10 1,6-5-3,-3 0-3,0-3-4,0 2-3,0 9-4,-3-15-8,-2 0 7,-4-1-1,7-2 11,-7-2-12,0 3 1,0-1-8,-4-2-7,0-1 1,-2 2-1,1-2-9,-2 3 12,1 1-2,-4-2-6,-1 6 2,-3-3-17,-3 0 23,0 3-5,-4 0 1,4 2 0,-1-4 28,0 1-35,-1-2-2,3 0-3,0-1 3,-3 5-29,5-9 36,-8 14-15,8-11-9,3-3-17,-3 0-22,3-2-36,1 1-35,2 1-64,-2 0-20,3-4-45,-3 4-29,3-4-246,0 0-555,0 0 246</inkml:trace>
  <inkml:trace contextRef="#ctx1" brushRef="#br1" timeOffset="238735.7785">16962 5520 147,'0'-4'143,"3"-1"-15,2-2 3,-4 4-10,1-4 6,0 0-8,2 4 5,-1-9 1,1 7-16,-4-2 15,2 0-5,1-3-3,-1 3-16,-2-4-9,0-1 1,0-1-4,0-2-10,-2-4-3,0 6-7,-1-5-4,-1 1 3,4 6-2,-4-5-4,1 4 1,0 0-5,-2-3-12,0 5 7,0-1-9,1 0-12,-5-3-19,2 9-2,-3-10 0,0 5 1,3 1 11,-4 0-16,1-6-4,-4 7-1,1-1-2,0 4 0,-2-3 3,-2 4-3,-4-3-6,6 0 9,-5 4-1,3-1-1,-4-1 2,5 2-10,2 1 5,-3 3 2,3-1-6,0 0 7,3-1 7,1 1-12,0 1 0,-1 0 9,-4 2-6,-7 5 7,0-4-4,-4 3-3,4-2 13,-1 4-14,4-9 3,-2 9 3,1-1 2,-3 4 0,2-2-4,-3 5-1,3-4-1,0-3 6,1 4-7,1-2 3,1 4 3,-1-4-2,6 0-2,-8 2 19,8-2-18,-1 9 1,2-7 6,-1-1-5,0 0 16,2 3-18,0-4-2,1 2 0,-3 2-1,-1 6 5,6-6-2,-1-9-4,-5 12 17,7-2-14,-3 2-1,3-5 2,0 3-1,0-1-3,0 1 5,3 2-3,-4-3 0,5 3 1,-6-1 1,6 1 5,-2 8-6,3-11-7,-3-2 7,3 6 16,-1-1-19,2 2 5,-1-3-11,0 1 6,4-2 9,-3 2-9,-2-5 4,2 5-3,1-1-3,1 1 5,-1 1-1,-1-1 2,0-1 2,1 1 3,1-7-3,-1 6-5,0 0 3,0-4-1,4 3 0,-1 11 1,-2-13-19,2 0 23,-1 4 11,-1-5-16,3 3 2,-1 0 7,0 1-12,1-6 4,-1 5 1,0-4-3,-2 0-11,4-2 15,3 1 1,0 7 1,2-3-1,-3 1-10,0-1 10,6-5-1,-2 6-7,-1-2 7,0-1 6,1-1-7,1 2 0,-1-3-7,0 0 12,-4 0 15,4-3-21,-2 0-3,4 1-4,-3 0 6,3 4-1,-3-8 1,0-4 9,0 5-8,0 0 2,5-4-1,-2 4 1,-2 1 0,-1-2 3,11 3-6,0 0 1,-8-2-2,1-2 4,0-1 1,0 2-3,3-4 8,-3 2-4,0 1-2,3-3 6,-7 0-6,0 3-3,4-1 0,-3-2 1,-4 5 3,5-5-4,2-5 5,-1 6-8,-1-2 4,2-1 3,0 2 0,0-1-1,-4-1-21,6 2 20,-1-2 4,0 2-5,-3 0-2,3-1 8,-2 0-4,0 0-1,-2-1-5,3 0 5,0-1 12,-2 1-11,-4 0-3,6-3 1,-7 1 1,8-2 10,-7 1-6,2 3 0,2-3-6,-2 0 4,-3 2 3,7-5-4,3-8 1,-6 10 9,2 0-8,7-5 0,-9 8 4,-4-1 3,4-1 9,-4 1-6,3 0 5,0-3-9,-3 2 11,2 1 12,-1 0-8,-1 2 7,0-5-22,0 0 25,-3 0 20,3-1-26,1-2-1,-3 3 14,2-1-12,-4 3-7,3-4-1,2-8 3,-1 9 13,3-7-23,-3 0 10,0 7-1,-3-1-5,3 2-9,-1-3 13,5-2 5,-7 5-6,2-3 6,-2 0-4,0 5 12,2-2 6,0-3-5,-2 1-3,3 4 48,-1-6-49,2-7-3,-5 9 20,4-2-19,-3 9 4,1-10 5,0 0-2,-2 4-5,1-3-4,-4-2 3,7 4-8,-3-1 8,-1 3-18,1-3 24,1-1 5,-4 4-14,3 1 14,-2 1-1,-1-2-12,3 2-6,-3-2-6,1-2 1,1 4 7,-2-3-11,1-9 9,1 8-13,-2-2 8,5-1-4,-5 2-5,-1-1-2,-1-1-25,1 2 34,1-2-7,1 2 3,-2 1-5,0-1-8,0-2 9,0 7 7,-2-8-3,4 2 3,-5 1-6,1-2 1,2-3 3,0 4-7,-4 1 0,4 5-1,0-7 1,-1 0-11,-2 2-9,3-6 22,-3 4-4,3-1-2,-3-4-5,3 8 8,-3-4-5,4 3 2,-6-5-5,2 4-3,1 0 11,0-1-9,-1 2 4,0-1-6,-2 2 3,2 0 20,-4-2-24,1 1-1,2 1-20,-3-3 11,-1 4 13,2-1-3,0-6 10,1 6-37,1 4 28,-4 0 2,4-2-1,-3-3 0,1 5-10,2-2 12,0 7 0,-2-10-3,1 4-2,-1-1-31,-1 1 36,-1-3 7,0 3-9,0 1 0,-2 1 20,2-3-21,-2 2 4,3 2-34,-3-2 30,0 0-2,3 1 5,-3-1 2,3 0-9,0 4 7,0-5 0,2 4-2,0 1 0,0-1-2,0 1 11,5 1 2,0 0-18,-8-2 9,1 0 6,4 1-13,2-4 6,-2 3-14,3 2 18,-5-2 4,5 2-12,-5 0 6,5 0-1,0 0-1,0 0-5,-5-2 4,5 2 5,0 0 4,0 0-9,0 0 1,0 0-9,0 0 6,0 0-2,0 0 5,0 0 3,0 0-16,0 0 18,-5-1 0,5 1-4,0 0-8,0 0 9,0 0 0,0 0-1,0 0 4,0 0 3,0 0-28,0 0 20,0 0 1,0 0 8,0 0 0,0 0-4,0 0 3,0 0-8,0 0 3,0 0-6,0 0-17,0 0 27,0 0 0,0 0-2,0 0-5,0 0-9,0 0 19,0 0 2,0 0 5,0 0-13,0 0 7,0 0-3,0 0-5,0 0-18,0 0 33,0 0-4,0 0-7,0 0 6,0 0 7,0 0-14,0 0 7,0 0 6,0 0-7,0 0 20,0 0-21,0 0-4,0 0 3,0 0-4,0 0 14,0 0-16,0 0-1,0 0 5,0 0-11,0 0 9,0 0-8,0 0-3,0 0-5,0 0 11,0 0 4,0 0-11,0 0 4,0 0-19,0 0 25,0 0-6,0 0-3,0 0 12,0 0-6,0 0 2,0 0 3,0 0 9,0 0-17,0 0 14,0 0-17,0 0 2,0 0 4,0 0 0,0 0 1,0 0-3,0 0-2,0 0 4,0 0 0,0 0-3,0 0 4,0 0-1,0 0-24,0 0 28,0 0-1,0 0-21,0 0 18,0 0 17,0 0-17,0 0 4,0 0-12,0 0 11,0 0-3,0 0 5,0 0-3,0 0-1,0 0 1,0 0-8,0 0 13,0 0-5,0 0 8,0 0-10,0 0-4,0 0-7,0 0 11,0 0-21,0 0 17,0 0 11,0 0 4,0 0-10,-3 5 6,3-5-8,0 0 0,0 0 16,0 0-10,0 0-3,0 0-8,0 0 8,0 0 15,0 0-16,0 0-8,0 0 7,0 0-7,0 0 9,0 0 1,0 0-7,0 0-9,0 0-3,0 0 11,0 0-3,0 0-13,0 0 25,0 0-17,0 0 2,0 0-4,0 0-1,0 0-15,0 0 20,0 0-6,0 0-5,0 0 9,0 0-17,0 0 14,0 0 0,0 0-4,0 0-8,0 0-13,0 0 27,0 0-5,0 0 15,0 0-14,0 0 18,0 0-18,0 0 6,0 0-12,0 0 7,0 0 6,0 0-6,0 0-1,0 0 22,0 0-24,0 0 3,0 0-5,0 0 6,0 0-16,0 0 13,0 0 3,0 0 0,0 0 5,0 0 19,0 0-27,0 0 7,0 0 3,0 0-9,0 0 0,0 0 11,0 0-1,0 0-6,0 0 10,0 0 13,0 0-15,0 0 0,0 0-1,0 0 9,-1 3 7,1-3-12,0 0 5,0 0 4,0 0-11,0 0 5,0 0-3,0 0 3,0 0 7,0 0-13,0 0 15,0 0-20,0 0 3,0 0 2,0 0 0,0 0 4,0 0-5,0 0 10,0 0 8,0 0-14,0 0 1,0 0 3,0 0-3,0 0 21,0 0-23,0 0-2,0 0-12,0 0 13,0 0-1,0 0 3,0 0-1,0 0-2,0 0 3,0 0 0,0 0-7,0 0 11,0 0-26,0 0 24,0 0-3,0 0 3,0 0 4,0 0-17,0 0 17,0 0-5,0 0-5,0 0 9,0 0 7,0 0-5,0 0-3,0 0-14,0 0 17,0 0 8,0 0-14,0 0 6,0 0 8,0 0-11,7-9-1,-7 9 6,0 0-1,0 0 10,0 0-15,2-1-7,-2 1 11,0 0-4,0 0 5,0 0-3,0 0-3,0 0 6,0 0 1,0 0 6,0 0-18,0 0 1,0 0 3,0 0 1,0 0-4,0 0 17,0 0-11,0 0-3,0 0 0,0 0-4,0 0 7,0 0-5,0 0 18,0 0-18,0 0 4,0 0-10,0 0 12,0 0 6,0 0-7,0 0-3,0 0 1,0 0 10,0 0 3,0 0-10,0 0-8,0 0 2,0 0 4,0 0 4,0 0-2,0 0-6,0 0 32,0 0-37,0 0 1,0 0 3,0 0 2,0 0 25,0 0-24,0 0-5,0 0 3,0 0-3,0 0-10,0 0 14,0 0-4,0 0-6,0 0 8,0 0-23,0 0 19,0 0 1,0 0 7,0 0-12,-5 9 0,5-9 1,0 0 3,0 0-9,0 0 10,0 0 2,0 0-6,0 0-2,0 0 7,0 0-8,0 0 11,0 0-4,0 0-2,0 0-7,0 0 6,0 0-9,0 0-4,0 0-2,0 0-8,0 0-12,0 0-16,0 0-9,0 0-10,0 0-14,0 0-26,0 0-21,0 0-27,0 0-38,0 0-20,0 0-175,0 0-438,0 0 194</inkml:trace>
  <inkml:trace contextRef="#ctx1" brushRef="#br1" timeOffset="240128.6247">8641 8376 39,'0'0'203,"-4"-1"-20,0-1-7,4 2-21,-3-2-11,3 2-15,-6-2-3,6 2-17,0 0 7,14 4-7,-4-4-7,-7 1 8,19 4-18,6 2-1,-2-3-15,3-4 16,15 12-1,-6-7-7,4 3 0,2-3-18,2 0 17,-3 0-7,24 4 1,-17-5-9,-4 4 9,33 2-12,1 4-5,-9-7 2,0 1-12,3-1 1,-3 0-11,-3 0-1,-20 0 8,22 0-17,-20 4 0,-2-9-7,-3 3-4,-6-3 7,-1-2-2,-15 7-14,2-6 9,5 1 3,-4 0 16,1-2-22,1 0-1,-6 1 0,-6 1-2,4-2-6,-7 0 2,-4-5 1,-1 7-23,0-1 24,-4-1-2,2 2-13,-6-2-25,7 1-18,-4 2-52,0-2-52,-3-1-57,0 0-287,0 0-535,0 0 236</inkml:trace>
  <inkml:trace contextRef="#ctx1" brushRef="#br1" timeOffset="241169.1591">9042 9878 30,'-12'0'95,"3"0"27,-4-2-7,6 2 3,-3-3-1,1 2-2,2 1 1,-2 2-10,4-3-4,-1 1-4,6 0 6,-10-1-14,6 2 4,-2-1 10,1 0-4,5 0 5,-6 0-5,3 3 1,3-3-18,0 0 12,-13 0-1,11 0-6,2 0-9,0 0-10,0 0 9,0 0 2,0 0 12,0 0 8,22 0-4,-1 0 1,2 2-1,6-4-22,12 2 21,4 2-3,0-4 1,3 4 2,23-2 14,-22 3-29,27 9 14,-25-10-11,22 2-10,-27 1 0,35 1-4,-1 0-1,-8 5 12,-2-1-22,-20-2-20,26 1 12,-3-12-4,0 15-1,-1-3-9,5 0-3,-9-3-7,0-5 2,-22 5-14,21 1 12,-24 2-2,5-5-7,-4-4 9,-2 0-43,-1-4 34,-12 8 3,-3-7-28,-1 6 21,2-3 5,-12-3-1,-1 1-9,-4 0 17,-1-1-12,-1 6-4,-2-5 3,1-1 2,1 0-39,-4 3 16,-1-2-30,0-1-18,-3 3-30,4 0-29,-4 0-49,0 0-63,-2-6-85,2 6-36,0 0-231,-20 4-628,9-9 278</inkml:trace>
  <inkml:trace contextRef="#ctx1" brushRef="#br1" timeOffset="242282.631">9461 11392 83,'-18'0'240,"9"-3"2,-4-5-7,3 7-2,2 0-8,2 3-3,1-3-7,0 0-10,-3-2-34,8 3 7,-4-1-14,4 1-30,0 0 21,0 0 13,15 4-17,9-2-5,5 2 20,20 1-29,21 10 3,7-7-5,5-2-3,-4 5-14,6 5 3,-5 6-15,-3-10 1,2 0-4,-4-2-10,2-1-14,0-2-1,-7 8-34,0-6 24,0 7-10,-26-10-4,2-7-8,1 7 14,-1 4-23,1-7 3,-6 1 2,-12 2-17,-1-4-1,0 2 13,-5-5-6,-7 2-3,-5-1-1,0 0 20,-5 3-3,3-3-1,-3 0-10,0 0 11,-5 0-2,7 2-8,-7-2-7,3 0-13,-3 0 4,0 0-12,7 0-24,-7 0-34,0 0-31,0 0-36,1-5-29,-1 5-33,0 0-37,0 0-40,0 0-71,-11 7-51,4-7-266,-6 2-698,-1 9 309</inkml:trace>
  <inkml:trace contextRef="#ctx1" brushRef="#br1" timeOffset="243384.2637">9587 12814 154,'-11'7'254,"1"-7"-4,3 0 1,2 0-2,0 0-19,0-3-12,5 3-12,0 0-14,-6 7-9,6-7 20,0 0 3,30 7-34,-1-2 41,16 17-7,24-12-16,8 0-10,4 7 17,1-5-49,-2 2-4,3-2 2,0-3-25,-2 3-4,6-2-11,-6 8-5,8-8 12,-11 2-29,-12 12-4,7-21-8,-3-6-7,-23 11-6,25 1-2,-31-9-2,4 3-10,-6-1-12,-11 0 21,-2 0-18,1 9-9,-12-11-15,3 0 24,-9 0 17,-1 0-21,1-8 3,-4 5-14,1 3 8,-2 6-4,-4-6-4,0 0-36,10-3 0,-10 3-33,0 0-26,0 0-52,6-3-49,-6 3-44,0 0-63,0 0-74,0 0-30,-23 3-279,7 0-719,3-1 319</inkml:trace>
  <inkml:trace contextRef="#ctx1" brushRef="#br1" timeOffset="243458.3163">9796 14308 18,'-8'-1'244,"5"-4"8,-3 5-5,3-1-3,3 1-13,-7-1 4,7 1-27,-4 0 7,4 0-26,0 0-7,0 0-18,0 0 0,11 4 8,5-1 2,13 8-7,11-6-33,26 5 27,-24-2 8,36 9-26,2-17 0,0 18-11,2 4-10,1 5-3,-1-15-7,-5-8-4,-1 14-11,-5-6 4,3 12 4,-5-7-3,-3-8-8,-22-4 12,25 5-20,-7 21-3,-21-28-17,-11-1 1,10-2-11,-16 3 2,-3 0-6,-6-3-24,-1 2 19,-10 0 17,6-2-25,-3-2-3,-2 3-26,0-2 24,-5 1-1,5 3-3,-2-9-8,-3 6-23,6 0-12,-6 0-21,0 0-23,7 5-37,-7-5-37,1 0-36,3 5-31,-4-5-48,0 0-36,0 0-61,0 0-34,0 0-277,-17 3-708,10 4 313</inkml:trace>
  <inkml:trace contextRef="#ctx1" brushRef="#br1" timeOffset="244606.0248">10059 15780 11,'-6'-2'205,"1"1"4,-1 1 9,1 5-1,5-5 2,-7-2 1,2 2 4,5 0-6,-4-5 3,4 5-34,0 0 27,-3 5 13,3-5-20,20-10 5,4 12-9,6 1-21,8 19 2,35-29-20,-1 4-1,-23 8 7,34 0-37,3-2-7,-10 10-5,-2-3-9,-1-2 3,-3 1-2,3 13-3,1-15-11,-3 0-2,-4 0 16,-17-2-34,18-5-3,-22 8-11,-2 1 0,25 9 2,-38-18-16,-6 0-1,-4 2-9,1-1 3,-3 21-6,-6-25-6,-2-5 5,-4 5 11,3 1-20,-1 7-5,-4-10-18,-2 5-18,0-2-16,1 0-27,0 0-22,-2 1-41,-2 1-53,1-7-42,-1 7-23,0 0-22,-7-1-18,0-2-51,-1 1-33,-6 2-276,-2-4-690,1 7 306</inkml:trace>
  <inkml:trace contextRef="#ctx1" brushRef="#br1" timeOffset="244695.089">9768 17085 139,'-7'0'203,"4"4"0,3-4-13,-6-3 7,2 6-4,4-3-7,-5 2-13,5-2 1,0 0-16,-5 3-2,5-3-14,-3-5-1,3 5-31,0 0 49,0 0-6,0 0-18,-7-6 8,7 6-3,0 0-23,12 25 10,-4-25-2,9 0 12,3 5 4,20 2-23,3 25 5,3-32-9,29 9-10,9-3 14,-8 5-17,2 0-2,-2-5-26,0 2 20,-6 1-12,2 1 4,-1 7 1,-23-12-20,1 3 13,23-2-42,-27 6 33,1-8-8,-2 4-28,0 1 30,1-1 7,-6-5-13,-9-1-1,-4 1 8,5 1-6,-9 4 31,1-8-34,4 0-1,-6 2 9,2 0-2,-3 11 15,-3-16-22,-5 3 5,4-3-7,-1-2 6,2 16-2,-4-18 0,-2-8 1,-1 13-11,0-2 8,-9 19 0,-1-15 2,18-18-3,-12 17-43,0-1 35,-6 2-6,0 0-8,11-3-4,-4 0-3,-2 1 1,3 10 1,-8-8-4,0 0-3,0 0-4,8-8-6,-8 8-6,4-4 7,-4 4 7,0 0-10,0 0-5,0 0 3,0 0-5,0 0-7,0 0-34,0 0 9,0 0-10,0 0-23,0 0-3,0 0 13,0 0-56,10 5-18,-10-5-8,0 0-49,0 0-58,0 0-14,0 0-89,7-11-45,-5 1-35,-1 6-334,1-13-824,0-9 365</inkml:trace>
  <inkml:trace contextRef="#ctx1" brushRef="#br1" timeOffset="246681.7247">8217 8126 202,'-3'2'192,"3"-2"-4,0 0-10,0 0-18,-8-4-16,8 4-15,0-2-13,0 2-4,0 0-7,0 0 3,16 0-2,-6 3 3,3-3-23,10 0 11,2 3 0,3-2-18,-1-1 6,2 2-6,9-3 7,-9-3-12,-1 6 18,0-4-36,10-2 0,-17 4-10,-5 2-4,-4-1 8,2-1-27,-4 0-15,0 0-8,-4 1-12,-3-2-14,-3 1-3,7-1-14,-7 1-26,7 0-10,-7 0-15,0 0-41,0 0-33,0 0-11,-13 6-167,0-1-373,5-5 165</inkml:trace>
  <inkml:trace contextRef="#ctx1" brushRef="#br1" timeOffset="247878.7261">8194 8202 48,'-5'0'176,"5"0"-4,0 0-5,-5 2-22,5-2 31,0 0 1,0 0-11,0 0 1,0 0-2,22-1-10,-13 2-6,6-2-13,0 0-4,6 6 0,0-8-22,2-2-5,0 3-4,5 1-22,-2 4-4,1-5-10,-2 0-6,-10 1-3,10-1-22,2 4-21,-13-4-17,1 0-19,-8 1-22,0 1-14,2 1-19,-4-1-67,0-1 51,-5 1-13,0 0-22,0 0-7,0 0-13,0 0 19,-19 1 9,10 0 10,-6 0 2,-7 1 5,8-1 22,-3 3 6,-3-4 9,-2 0 16,-8 0-3,14 0 26,4 2 12,-5-2 18,1-2 21,-1 2 45,1-3-26,3 6 8,-1-5-14,2 2 34,-3 2 6,8-4 4,2 0 2,0 2 8,5 0-12,-7 1-4,7-1-4,-6 0-11,6 0-1,0 0-4,0 0 6,0 0 3,0 0 10,13 3-2,-6-1 8,2 0-7,3-2 2,0 0-14,1 3 0,2-3-11,3-3-2,2 3 9,1 3-22,0-1 1,-5-2-5,-1 0-15,-2-2-10,2 0-27,-1 1-24,-3 0-28,1 0-26,-4-1-51,1-1 3,-5-1-31,0 3-191,-1-1-401,0-2 179</inkml:trace>
  <inkml:trace contextRef="#ctx1" brushRef="#br1" timeOffset="251018.2088">9645 8247 119,'-3'-4'164,"-2"4"-3,2-1-31,3 1-8,0 0-14,0 0-5,0 0-1,0 0 3,0 0 5,13 6-3,1-3-4,8 0-15,-2 4 9,9 1 8,0-3-2,9 0 1,-10-1-3,14 2-16,-2 1-4,2 0-2,-3 0-11,-15-2-1,17 2-13,-14-1-2,2-2-13,-2-1 5,11 11-2,-17-12-5,2-1-2,-9-1-1,3 0-1,2-3-2,-6 3-8,-4 2 6,5 0-1,-7-2-2,-4-2 1,2 2-14,-5 0 16,11 2 15,-8-2-22,-3 0 0,0 0 6,0 0-15,3 1 3,-3-1-2,0 0-11,0 0-17,0 0 3,2 4-15,-2-4-15,0 0-19,0 0-18,-12-5-23,5 4-16,-1-2-9,-5 0-12,0 2-11,1-2 0,-4 2-12,-5-3-11,4 3-2,-7 1-99,-3-1-294,3-5 130</inkml:trace>
  <inkml:trace contextRef="#ctx1" brushRef="#br1" timeOffset="252214.7227">9577 8258 68,'-8'-1'169,"3"1"-25,3-3-11,2 3-16,-6-1-6,6 1 8,0 0-8,0 0-2,0 0 3,0 0 2,21 9-2,-4-6 3,7 6-3,2-4-7,3 1 1,14-5 9,0 6-5,1-2-12,-1 3-3,4 1-10,-2-4-6,2 0-5,-2 2-7,-4-2-11,4-1 0,0 7-1,-5-7-12,1 1-3,-10-3 20,-4 3-28,-3-5-1,3 2-10,-5-1 3,-10 4 7,3-3-8,-2-5 0,-5 3-10,-2 1 4,-2 1-5,2-2 5,-3 0-7,-3 0-9,0 0 7,9-2-9,-9 2-12,3 0-8,-3 0-8,0 0-31,0 0-18,0 0-55,-10-6 17,5 5-3,-5 0-38,-3-4-2,-3 0-13,-4 3-12,-10 0-135,7 0-345,-2-3 153</inkml:trace>
  <inkml:trace contextRef="#ctx1" brushRef="#br1" timeOffset="252278.6882">9627 8322 42,'-6'0'125,"2"0"-1,4 0 1,-3 2-13,3-2 8,0 0 12,0 0-3,0 5 12,6-2 18,1-3-15,17 5 6,-10-2 2,11-6-5,3 6-14,12-2 4,5 4-10,-6 0-7,2-2-10,-13 0-14,16 1 2,4 0-16,-6 0-7,0-3 2,-15 2-14,18 0 12,-3-8 4,-1 9-15,-3 2 4,5 3 8,-18-7-12,-1-8-9,0 7-25,-3 0 22,-6-1 1,2 2-4,-3 3-2,-3-3 11,0 1-11,-3-3 5,-1 0 4,0 1-5,-3 0-20,-4-1 31,9 3-8,-5-1-20,-4-2 17,0 0 43,0 0-67,11 0-2,-11 0 40,0 0-29,0 3 1,0-3-12,0 0 1,0 0-50,5-6 57,-5 6-5,4-4-4,-4 4-6,0 0 0,0 0 0,1-10 13,-1 10 13,0 0-27,0 0-4,0 0-5,0 0-8,0 0 28,0 0-41,0 0 23,0 0-8,0 0 4,0 0 10,0 0-10,0 0-6,0 0 2,0 0-6,0 0 27,0 0-22,0 0-10,0 0-21,0 0 23,0 0 29,0 0-25,0 0-6,0 0-24,0 0 30,0 0-16,0 0 16,0 0-8,0 0-20,0 0-9,0 0-8,0 0-19,0 0-10,0 0-15,0 0-13,0 0-15,0 0-26,0 0-11,0 0-4,0 0-38,0 0-15,0 0-27,0 0-7,0 0-18,-10 14-143,3-11-443,0-3 197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10:06:20.4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3491 5770 6,'0'0'58,"3"-5"-5,-2 3 1,-1 2-19,6-3 5,-2 2-2,1 0-16,-1 0 5,1-1-4,4 1 0,2 2-3,-4-1 1,7 0-1,-1 2-11,4-4 10,3 4-6,5-4 15,0 2-5,3-1 4,2 2 9,11-2-4,1 0 18,1 2-24,0-1 12,5 3-11,-3-2-3,3 3 6,1-1-8,17 2-8,-25 4-2,9-6 10,-1 1-5,17 6-1,-18-3-12,20 3 7,-21-4-2,22-2-3,-21 1 10,20 0-7,-20-2-1,1 1-3,23-2-10,-24 1 15,21-5-6,-21 9 0,1-3 0,-1-1 10,21 6-15,-24-6 8,0-1-4,-1 1 3,-2 4-8,3-4 0,-3 1 8,2-1-5,1-1-2,-1 4-3,-2-2-1,0 0 11,3-2-12,-2-1 0,-3 4 2,4-3-3,0-2 2,-2 3-4,0-1 5,1 1 11,-4-1-12,-9 0 3,10 1 4,0 2-9,-12 0 10,14-1-16,-1-1 16,0-3-14,-3 6 10,0-5 1,0 2 6,-7-1-7,7 3-3,2-2-1,-11-1-9,11 2 18,-1-4-3,-1 0-4,0 2 4,1-1 3,2 1-15,-3 1 14,2 0 2,1-4-10,-3 2 9,3 3 7,-2-4-9,1 0 2,-1 0-10,3 0 15,-15 1-13,14 0 12,-3-1-4,0 0 6,-10 0-1,1 3-9,12 2 0,-14-5 8,11 2-11,-8 0 12,1-2-1,-1 3 6,0 0-6,11 2-3,-3-1-10,-8-2 12,-1 1-3,12-2-4,-14 0 10,15 2-12,-14-1 6,2 0-2,-2 1-1,11-1 0,-13-2 5,5 0-6,-2 3-2,1-3 0,-2 0 7,3 1 1,-3 0 10,2 1-12,-2-1 3,1 2 0,0-2-1,10-2-5,-11 0-6,2-1 5,-2-1 4,10 1 5,2 2-11,-2-8-9,-9 7 15,0-7-3,13 5-2,-13 1 2,16 2-4,-8-4 4,4 3-4,-2-2-5,-11 3 0,13-2 8,-3 2-9,-8 2 4,12 2-3,-5-3 2,1 3 11,1-3-16,-1 2 10,-8-2 0,-2 0-2,14 5 2,-4-4-6,0 2 5,0-1 0,0-1 11,3 3-17,-3 0 7,3 0-4,-3-1-6,2-1 2,-2 2-5,0-1 9,3-2-10,-12 1-1,12 0-2,-3 1-3,-8-2 9,-1-2-4,13 3 0,-12-2 1,-3-1 0,15 2 1,-15-4 5,4 3 3,8-1-5,-11 1 8,3 1-4,9-2-8,1 3 9,-1-3-5,1 0 8,0 2 3,0 1-8,-1-1 9,3 0 0,-5-2-6,3 2 2,-2-1 11,-10 1-3,0 1 0,2-5 16,-1 2-11,0 2-5,0-4 5,-2 1 10,1 1-11,0 0-2,1-2 9,-1 2-2,0 0-8,0 0 4,-1 0-5,0 2-14,1-1 13,-4 1-2,3-2-1,0 0 2,-4 4-3,2-4 13,-1 3 6,0-1 5,3 0-12,1-1 9,-1-2 3,-3 2-2,2 2 1,-2-1 9,2-2-6,1 0 7,-2 0 6,1 0 7,2 0-13,-1 0 2,3 0-6,-3 3 6,13-7-10,-13 3 11,10 1 2,-7-1-5,-4-1-2,4 2 6,9 0-7,-11 0 1,12-3-4,-13 3-2,11-2-5,0 2 5,-12-1-1,3 2-2,8-2-8,-8 2 0,-2 1 0,2-5 0,-1 4 10,-2-2-11,1 1 0,0 3-4,-2-3-1,-1-2 10,3 2 7,-4-1-6,2 1 2,0-2-5,0 2 1,-1-2 3,0 2-4,-1-2-1,0 0 2,2 1-2,-1 2 3,0-4 8,1 1-3,-4-1 15,1-2 1,2 3-1,0-1-6,4 1 1,-3 1-8,5-3-7,-2 6 3,10-1-6,-11-1-1,0-1 0,1-1 0,0 1-7,-1 0 6,-1 0-4,-2-1 1,2 0-5,-2-1-1,-3-1 4,3 3 4,-3-3-5,1-2-1,-3 1-3,-1 0 5,0-3-4,-4 3 5,-1 0-4,3 2 0,-1-4 1,-2 5 1,1-3 2,-1-3 2,1 4-5,0 0 8,-1-4 7,-2 4 4,1-1-2,-1-3 1,3 5-6,-8-1 3,3-1-5,0 0-3,-3 3-1,1-2-2,1-2 0,-2 3 1,-3 0-3,3 1 2,-5 0-2,2 0-3,-1-1-2,-1 1-1,-2 2 3,5-1-4,-5 1-1,0 0 6,3-2-8,-3 2-4,0 0-5,0 0-1,0 0 4,5-2-9,-5 2-1,0 0 0,0 0-3,0 0-9,0 0-10,0 0-6,0 0-21,0 0-20,0 0-7,0 0-18,0 0-11,0 0-21,-17 2-24,10-2-146,-3 0-339,2-3 151</inkml:trace>
  <inkml:trace contextRef="#ctx0" brushRef="#br0" timeOffset="1761.4733">2533 5842 47,'0'0'132,"-4"-1"-13,4 1 5,0 0-9,-3-1-7,3 1-3,0 0-19,0 0-7,0 0 5,0 0-19,0 0-5,20 0 4,-6 1 6,6 0 1,7 6 13,12-6-4,3 3 9,2-1 4,28-1 11,-27-2-4,25 3 3,-1-3 4,3 5-6,-1-3 4,6-1-13,2-1-7,-1 0-7,3 1 2,5-2-7,-8 0-5,6-2 2,2 6-6,4-2 2,3 3-8,-3-4-10,3 4-2,0-3 1,-6 2-7,2-7 0,4 7-8,-7 2-3,-3-3-1,3 1-4,-3-3-6,-8 2 13,-3 5-13,0-4-4,-2-2-1,-22 3 2,1-2 4,19 1-7,-23-3 1,3 1-1,0 2-4,-2 0 1,1-3 1,-4 4-7,-5-1 2,-7-1 5,-4-2-3,0 0-2,-2 0-3,-5 3-14,-5-3-2,-5 0-5,-1-1-17,-4 1-9,0 0-11,-5 0-30,2-2-40,-2 2-32,0 0-31,-21-8-5,7 4-35,-13-3-176,-2 5-437,-14-6 195</inkml:trace>
  <inkml:trace contextRef="#ctx0" brushRef="#br0" timeOffset="2392.867">2640 5772 146,'-6'0'246,"1"-2"-19,5 2-16,-7 0-19,7 0-19,-4 0-14,4 0-14,-3-3-14,3 3-9,0 0-6,0 0-5,14-8 6,6 2-9,4 1-15,3 3-11,16-3 2,2 0 4,25 1-1,1 2-3,-5 2 8,9 2-6,1-1 9,7 2-5,3-3 1,3 5-10,1 1 7,0 0-1,3-2-10,0 1 3,2-2 3,2 2-5,3-4-10,-2 7-7,1-3-4,2 0 3,4 0-11,4 0-9,0-2 0,-1 1-4,-1-1-2,-1 4-2,-2 1-13,2-4-12,-5 3 14,-1-2-4,-8-2 7,-5 1-6,2-2 2,-9 3-3,-1-2-9,-3-6-2,-4 3 6,-24 3 1,19-3-5,3-5-2,-25 3-5,4 1 4,-3-3 3,2 4-2,-1-3 1,-1 3 4,0-2-17,-3-1 11,-5 1-3,-10 0 13,-1 1-30,-3 0 15,-3-3 0,-7 4 12,0 0-9,-3-2-9,-1 2 15,-3 0-4,-1-1 3,-6 1 4,9 1-6,-4-2 7,-5 1-7,6 0 8,-6 0 5,0 0-18,4-1-4,-4 1-1,0 0-16,0 0 14,6 0 0,-6 0 7,0 0 0,0 0-1,0 0-1,0 0-3,0 0-2,0 0 27,0 0-27,0 0 3,0 0 9,0 0-15,0 0 7,0 0 13,0 0-15,0 0-9,0 0-10,0 0-14,0 0-15,0 0-15,0 0-31,0 0-35,-13-4-50,13 4-36,-13 1-68,0-2-39,-2 0-190,1-1-558,-3 4 247</inkml:trace>
  <inkml:trace contextRef="#ctx0" brushRef="#br0" timeOffset="3967.9152">2162 8511 83,'15'2'215,"6"4"1,-6-4-10,8 1-6,1-1-10,7 0-2,-4 1-2,14 2-7,2-1-10,3-2-11,-3 2-10,5 3-12,2-3-14,18 4 15,-20-4-24,20 2-11,-22-4 5,23 6-18,-21-1-3,3-1-8,19-1-6,1 3-3,-1-4-7,2 1-3,1 1-6,-4 0 3,6-1-10,-2 5-4,6-4 3,0 2-10,4 1 9,3-1-9,3 2 14,4 0-3,-5 2-23,5-1 10,3 6 1,3-6-1,1 0-7,-3 2 18,3-1-19,4-3-3,-4 6-2,4-4 8,-1 1-3,0 0 6,1 2-1,-1 2-6,-3-2 8,2-6-1,0 6-7,0-1-8,-1 1-9,-2-2 14,-2 4 1,-4-6-8,4 1 14,3 1-10,-1-7-4,-2 0-4,-1 6 17,-3-3-11,1 3-2,5-2-5,-1 0-2,-8-1 14,8-3-18,0-6 6,-3 6-3,-1 3-2,2-7 13,1 9-16,-1-3 13,-4-5 12,3-1-17,-3-2 1,1 4-1,2-1 4,1 3-5,-3-2-5,1 2 10,-9-9 17,-4 5-3,7-1 3,3 3-9,3 1-1,3-4-12,0 1 8,-4 0-1,0-5 2,1 8-3,3 2 0,1-2-5,-7-3 0,6 3-1,2-4 3,-2 8 4,5-4-3,-2 2-8,-3 3-2,4-2 4,-4-5 5,-1 2-4,-2 2 3,4-1-7,-4 5 14,0-8-2,-1 1-1,3 0-2,-4 3 7,2-1-9,0 1-12,-1-1 17,-8-1 7,-5 3-26,8-5 10,6 6 0,2-1-5,4-2 7,-6-4-3,0 3 0,2-4-4,-1 7 5,-7-1 0,0-2 3,3 2-5,-1 0-1,2-1-7,-5-1 4,-2 3 9,-2-6 0,-4 3-4,0 1-2,2-4-1,1 5 2,-5-4 1,2-2-8,0 6 3,-7-6 2,0-1 1,0 4 1,-2-3-4,3 0-2,0 3 7,0-1-2,-6-1 0,-16 6-3,16-2-2,-19-5-2,22-1 9,-21 2-4,1-1-2,-5 0 3,3-3-5,-5 3 7,0 2-3,-1-6-2,2 1 1,-2 2-6,-12-1 15,10 1-9,-10-3 2,-1 3-4,0-2 8,-1 0-8,-4-1 2,0 3 13,-3-1-13,0-2 4,-6 3 3,-3-2 2,-2 1 7,-2 2-1,2-2 13,-1 0 0,-5 1 3,0 1 2,2-2-4,-2 0 1,-4 2-7,7-2 0,-3 1 0,-1 1-4,0-3 1,-3 3-6,4-1 1,-4 1-4,4-3 3,-4 3-5,0 0 1,5 0-6,-5 0-5,0 0-10,0 0 3,5 2-7,-5-2-15,0 0-5,0 0-1,7 2-15,-7-2-20,3 1-5,-3-1-4,0 0-19,4 0-3,-4 0-5,0 0-8,0 0-1,0 0-21,0 0-10,0 0-15,0 0-14,0 0-9,0 0-11,0 0-6,3-6-18,-3 6-24,0 0-7,0 0 6,0 0-182,0 0-462,0 0 204</inkml:trace>
  <inkml:trace contextRef="#ctx0" brushRef="#br0" timeOffset="8285.108">6397 11430 64,'-6'0'186,"2"-1"-10,4 1-17,-6 1-7,6-1-9,-4 1-15,4-1-6,0 0-8,-1 4-2,1-4-3,0 0 2,17 1 13,-1-1 8,9 0-1,13 0-4,4 0-11,4-5-1,5 4-5,18-7-10,3 4-8,-23-4-7,19 3-8,-20 1-7,-1 0-8,0 7-6,-6-7-8,-13 0-3,-4 4-2,-8-2-19,-4 2-16,-2-1 0,-4 1-21,-5-1-12,-1 1-29,0 0-42,-22 4-33,1 0-20,-2-4-25,-5 0-17,-2 2-13,-11 0-149,13-4-381,1 1 168</inkml:trace>
  <inkml:trace contextRef="#ctx0" brushRef="#br0" timeOffset="8454.4548">6742 11272 102,'0'-3'128,"0"3"-19,0-6-14,0 6-9,0 0-4,0 0-17,-3 16 0,-1-6 13,1 7-10,-5 12 0,1-3-5,-3 5-5,-3 13 2,2 3-9,0-4-2,1-9-4,-3 13-25,5-13-27,0-3-15,3 0-31,0 2-28,4-5-108,1-2-203,0-7 90</inkml:trace>
  <inkml:trace contextRef="#ctx0" brushRef="#br0" timeOffset="8838.5587">6549 12513 157,'-3'1'219,"-1"-1"-21,4 0-20,0 0-13,0 0-10,0 0-10,0 0-2,25 0-6,-1 0-6,3 0-11,1-3-7,13 3-4,-1 0-10,0-2-6,1 2-7,-14 0-12,4-1-6,-4-1-3,1 1-9,-7 1-5,1 1-4,-9-1-8,-3 0-1,0 0 3,-4-1 5,1 1 10,-7 0 7,7-1 1,-4 1 1,-3 0-3,4 0-3,-4 0-11,5 0-4,-5 0-5,3 1-4,-3-1-17,0 0-13,0 0-17,0 0-22,0 0-20,0 0-27,7-1-28,-7 1-21,0 0-30,0 0-13,0 0-28,6-3-16,-6 3-143,3 0-390,-3 0 172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29T10:35:15.645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2215 10060 78,'-20'-3'138,"5"-1"13,-6-1-3,5 1 6,-5 4-2,7 0 17,7 1-7,-7-1 7,1-1-9,9 1-6,-6 1-9,3-6-8,3 8-32,-2-2 4,6-1-12,-4 3-14,4-3-4,0 0 2,7 6 7,11 10-7,-1-8-3,9 1-4,13 3-3,5-2-6,26 21-9,-22-23 0,21 1-1,21-1-12,-42 2-2,26-6-1,-4 13-10,-22-5-1,0-4-2,4 1 1,-10 0-9,-5-1-4,2 0-4,-12 4-8,-6-10-3,-3-3 0,-8 2 7,-1 3-6,1-3 1,-5-1 2,-2 0-1,5 0-9,-8 0 5,1-3-15,-1 3-26,-9-9 3,9 6 0,-9-2-19,-5-3-33,0 2-28,-1-1-3,-9 2-14,3-1-24,-2-3-28,-5 4-3,-2 1-174,3 1-396,-13-2 175</inkml:trace>
  <inkml:trace contextRef="#ctx0" brushRef="#br0" timeOffset="304.0062">2132 10207 16,'-20'-1'203,"5"0"-3,9-2 0,-7 3 6,6 0-5,-1-2-11,2 2-33,6 0-16,-4 2-7,4-2 5,0 0 2,0 0 3,18 13 7,-2-11-21,9 0 6,16 6-10,-3-2 6,2-11-7,5 13-26,3-3 2,29 12-3,-39-10-8,6 3-8,-1-4 49,4-2-74,-4 1-3,1 6 8,-2-5-17,-12 1-23,8 2 12,3-1 1,-23-5-8,-4-1-13,0 1-16,-7-2 4,2 6-4,-5-6 1,0 0 4,6-1 20,-10 0-28,0-6-22,0 6-29,-7-5-14,-3 2-15,-4-4-13,0 3-7,-9-4 19,1 1-35,1 2-15,-6-3-5,-8-18-24,-4 19-6,15 2 3,13 3-14,-29-8 13,10 7-23,-11-3-120,13 2-337,3 3 149</inkml:trace>
  <inkml:trace contextRef="#ctx0" brushRef="#br0" timeOffset="491.156">2163 10199 11,'-4'3'155,"-6"-6"3,1 2-6,1 0-12,4-1 7,1 7-14,-4-6-11,4-4-11,3 5 13,0 0-1,0 0-1,14 4 4,0-2-6,8 4-4,1-2-1,47 10-1,-37-9-19,-5 0-4,13 0-3,-10 1-21,10 5-5,0-4-18,-1 2 0,31 4-8,-37-4-40,-8 1-21,0-3 11,1-1-59,-2 5-23,-1-6-28,-3-8-13,-8 6-2,-3-2-32,7 1-135,-14 0-331,-3-2 147</inkml:trace>
  <inkml:trace contextRef="#ctx0" brushRef="#br0" timeOffset="763.9036">2097 10091 155,'-10'-14'174,"1"11"-10,5 0-24,4 3-11,0 0-13,0 0 9,13-4-25,-5 4 21,16-1-12,-3 2-10,6 3 7,18-1 12,-18-1-12,10 6-13,2-1-28,-1-3 16,10 1 8,-20 1-25,10 3-6,-11-3 2,3 2-13,-8 7-27,6-9-17,-1-4-4,-6 7-5,2-2-12,11 10-16,-19-12-9,-7-2-12,-2-1-32,1 1 16,10-2 3,-17 2 7,0 0-10,0-3-33,0 0-3,0 0-12,0 0-4,-25-6-5,18 4-80,-16-5-225,1-1 100</inkml:trace>
  <inkml:trace contextRef="#ctx0" brushRef="#br0" timeOffset="993.3009">2160 10057 81,'-8'-4'141,"4"3"0,-1 1-39,1-4-1,4 4 14,0 0-1,0 0 13,16 7-15,-1-2 0,6 4-9,3-1 5,1 1-3,16 0-2,4 2-6,-4 0 9,10-2-13,32 9-10,-48-8-11,5-8-8,-12 6-10,12 6-1,2 2-5,-18-4-19,1-6-15,-1 4-3,-4-3-23,2 10-12,-11-12-16,-2 0-10,-5-3-30,2 1 38,-4-1-19,-2-2 1,-1 5-37,1-5-23,-8 3-14,-6-3-14,-8 2-90,0-2-256,2 2 114</inkml:trace>
  <inkml:trace contextRef="#ctx0" brushRef="#br0" timeOffset="1321.0527">2305 10198 10,'-4'1'104,"4"-1"-22,0 0 13,-8-1 19,8 1 19,0 0 4,18 13-14,-11-8-6,9-5-8,6 8-5,3-3-12,4 3-12,-2-2-1,2-4-3,-4 4 1,13-1-27,7 11 6,-21-15-15,-3-2 2,-1 1-6,-6 1-8,0-1 1,-7 0-24,2 2 19,0-2 12,-4 0-20,0 7-1,-2-8 6,-3 1-1,7 4-4,-7-4-3,0 0 3,6-5-20,-6 5 20,8-3-6,-8 3-1,0-5-2,0 5 10,0 0-14,6 0 4,-6 0-5,0 0 5,0 0-22,0 0 18,0 0 2,0 0 7,0 0-5,0 0 14,0 0-38,0-4 2,0 4-39,0 0 26,0 0-3,0 0-21,0 0-17,0 0-19,0 0-6,7 10-6,-7-10-33,0 0-113,0 0-263,0 0 117</inkml:trace>
  <inkml:trace contextRef="#ctx0" brushRef="#br0" timeOffset="8430.8192">2129 10182 64,'-3'-1'186,"-5"-4"-6,4 5 2,2-4-4,-2 1-25,1 1-10,-1-1-16,4 3-9,-6 0-13,6 0-16,-4-3-7,4 3-19,0 0 13,17 6 0,-8-4-12,6-2-6,6 9 1,3-1-6,21 5-1,-7-2-5,6-4-5,-3 7-4,8-1-1,34 8 3,-39-11-6,2 0-7,26 5 8,-30-1-10,2-12-5,-16 10-4,0-2-6,-2 0-24,-2-3 6,-3-7-3,-7 5-16,-4-4 15,2 4 30,-6-2-25,-3 0 7,-3-3 14,2 0-27,3 5-16,-5-5-4,0 0-8,-24-13-39,10 9 12,0-1-16,-9-1-4,-4-4-19,-2 4 38,-1 1-48,9 5 4,-20-11 1,0 1-5,19 4-2,-22 2 27,-1-4 17,0 6-13,0 2 10,7-2 53,-6 0-21,5-2 11,1 0 24,11 4 1,5 0 21,-7-3 10,1 10 5,4-9 9,2-2 14,12 8 12,-6-8 25,3 1 3,5 1 9,1 2-11,7 0-4,-7 0-5,4 0 1,3 0 18,0 0-7,13 4 7,-6-3-11,10 3 10,13 0 5,-8 0-4,19 0-4,1 3-19,-1-2 14,32 8-10,-32-10-6,0 10-3,6-9-1,0 2-13,28 11-7,-38-13-7,-12 0-13,2 0-18,-2-1-7,13 6-18,-21-7-9,-7-1-6,-4-1-14,-1 1 4,16-1-2,-18 0 2,-3 0-3,2 0-11,-2 0-31,0 0-12,0 0-30,-33-4 22,9 1 31,0-3-27,-2 8-9,-3-9-4,-10 0 8,21 12 23,-29-15-13,6-6 11,-1 10 14,1-1 12,17-1 7,-21 1 10,7 0 18,-1 0 7,9 4 20,16-1 15,-13-1 5,1 2 17,10 1 11,-5-1 7,13 4 6,-2-4-11,1 0 12,6 2-24,-4 0 5,7 1-6,0 0-14,0 0 22,0 0 13,14 7-6,-1-6 1,8 4 12,5 0-12,14 14 4,4-15-5,1 3-3,-3-3 5,6 2-8,24 6-7,-30-5-5,-1-3-6,-11 2-7,12-2-24,-1 2-22,-16-1-15,-1 0-9,-4 0-32,-6-1 7,-4 1 1,-2-6-7,-4 1 10,12 3 10,-16-3-7,0 0-15,0 0-21,0 0 24,0 0 3,-28-11-9,8 3 13,-4 3 25,0 0-36,12 2 5,-15-1-4,1-4-11,-16 2-84,14 3 159,4-7-58,-4 10-1,-12-2-44,16 0-126,-15-1 56,12-1 482,-1 3-306,1 0 15,10 0 21,-11-1-8,6-1 12,6 1-5,-1 2 35,13-2 19,-6 2-10,3 4 1,7-4-9,-10 0 0,10 0 12,0 0 13,0 0 3,0 0 7,0 0-2,31 3 3,-11 0 2,4-2-7,6 2-14,10 2 19,6 0 2,-4-3 1,-3 0-5,30 2-17,-32 1-1,-1 3-9,2-3-20,-8 2 16,12-2-6,-15 2-9,-4 7-8,-3-11-10,-4-1-7,1 3 12,-6-4-26,-1-1-2,-3 2 3,-2-2-5,3 2 4,-4-2-2,-4 0 3,0 0 3,3-4-5,-3 4-3,0 0-4,-7-5-14,7 5 14,-10-3-43,9 1-14,-12 0-12,-2-1-1,3 0-17,-11-3 8,1 10-27,1-9-4,-3-2-1,10 4-16,-13-3-14,-2 1-21,-1-1-95,-8 0-276,14 8 123</inkml:trace>
  <inkml:trace contextRef="#ctx0" brushRef="#br0" timeOffset="8883.5804">2039 10231 56,'-6'-3'136,"6"3"-11,-5 1-43,5-1 56,0 0 1,0 0 7,0 0-1,22 0 5,-8 2-12,11 3-8,-2 0-6,1-2 0,2 2 2,3 0-16,19-3-8,-18 7-7,8-1-5,4 4 11,-14-3-25,7 6-5,-4-8-11,7 0 1,9 4 3,-22-6-11,6 1 6,-4 1-17,0-2-1,11 7-1,-20-9-9,-4-3 1,0 2-11,-4 1 3,-6-1-3,3 0 3,-1-1-4,-3 0 3,0 0 12,8-1 0,-7 0 14,-4 0-12,6 2-2,-6-2 3,4 3 0,-4-3-15,0 0 14,6 0-9,-6 0 1,0 9-1,0-9-11,0 0 12,4-2 16,-4 2-22,0 0-3,0 0 11,0 0-14,0 0-1,0 0 1,0 0 0,0 0 18,0 0-23,0 0-4,0 0-6,0 0 5,1-7-15,-1 7 15,0 0-4,0 0 1,0 0 15,0 0-22,2-4-2,-2 4-8,0 0-16,0 0 0,0 0-7,0 0-14,0 0-9,0 0-16,0 0-9,0 0-13,0 0-12,0 0-10,0 0-10,0 0-14,0 0-14,0 0-7,0 0-1,0 0-4,0 0 3,0 0-7,0 0-124,0 0-321,0 0 142</inkml:trace>
  <inkml:trace contextRef="#ctx0" brushRef="#br0" timeOffset="11482.9584">8503 9820 92,'-7'-2'170,"0"-1"-2,-2 1-6,6 0-6,3 2-1,0 0-13,-5-1-6,5 1-2,0 0-25,0 0-5,0 0-12,0 0-1,17 3 9,-6-1-25,1-2-7,11 0 16,3 2-16,0 2-1,17 1-7,-1-3 1,-3 3 13,29 2-13,1-5 5,-24 3-8,21 9-1,-22-9-7,29 7 8,0-2-7,-4-1-10,-2 1 14,-21 5-18,30-5 3,-6 2-3,-22-5-4,24 5-2,-3 8 1,-17-10-10,16-6 1,-23 10-5,25-2 3,7-3 3,-34 2-1,7-1 3,0-1-8,-3 3 9,22 0 3,-23-5-6,3 0 3,-2 6 4,-1-6 0,3 4-5,-3-4-20,-4 2 22,5 8-7,-9-14 13,1 4-13,-9-3-7,-2 4 10,0-8 0,-1 7-1,-2-3 7,-9-1-10,9 3-1,-1 2 4,-3-6-9,0 1 5,2 5 2,-9-7 2,0 3 2,-2-3-8,0 1-3,-2 3 5,-1-4-2,1 2 0,-5-2 6,4 0-9,1 3-6,-5-4 1,-1 0 5,1 1-19,-5-1 15,7-3 3,-7 3-14,6 2 14,-3-1 25,-3-1-33,0 0-3,0 0 13,0 0 1,8 0-14,-8 0 0,0 0-1,2 0 3,-2 0-5,3 5 8,-3-5-5,0 0 4,0 0 5,0 0-15,0 0 5,0 0-6,0 0 1,2 2 32,-2-2-32,0 0 5,0 0-2,0 0 2,0 0-5,0 0 7,0 0-4,0 0 5,0 0 0,0 0-6,0 0 0,0 0 6,0 0-14,0 0 4,0 0 8,0 0-17,0 0 17,0 0 10,0 0 12,0 0-10,0 0 18,0 0-21,0 0 0,0 0 5,0 0 6,0 0-29,0 0 25,0 0-2,0 0 3,0 0-4,0 0 1,0 0 1,0 0-2,0 0 4,0 0-9,0 0 22,0 0-23,0 0 4,0 0 3,0 0-11,0 0 4,0 0 4,0 0-4,0 0-9,0 0 10,0 0-8,0 0 1,0 0 5,0 0-4,0 0-6,0 0 2,0 0 14,0 0-9,0 0 5,0 0-11,0 0 5,0 0-28,0 0 25,0 0 6,0 0-9,0 0 4,0 0 1,0 0-2,0 0-1,0 0-4,0 0 5,0 0 39,0 0-42,0 0-2,0 0-13,0 0 11,0 0 3,0 0 5,-7 7-9,7-7-1,0 0 21,0 0-13,0 0-3,0 0 1,0 0-25,0 0 33,0 0-2,0 0-7,0 0 7,0 0 6,0 0-13,0 0 0,0 0 7,0 0-7,0 0 6,0 0-7,0 0 5,0 0 18,0 0-12,0 0-7,0 0 3,0 0-15,0 0 9,0 0 2,0 0-1,0 0 1,0 0-4,0 0 16,0 0-12,0 0 5,0 0-3,0 0 16,0 0-12,0 0-13,0 0 4,0 0 12,0 0-12,0 0 8,0 0-9,0 0 0,0 0-7,0 0 14,0 0-4,0 0 5,0 0 0,0 0 24,0 0-35,-4-11 3,4 11-1,0 0 21,0 0-4,0 0-17,0 0 6,0 0 22,0 0-15,0 0-13,0 0 1,0 0-5,0 0 25,0 0-23,0 0 4,0 0-7,0 0 6,0 0-10,0 0 4,0 0-4,0 0-14,0 0 23,0 0-10,0 0 4,0 0-2,0 0 23,0 0-24,-1 9-3,1-9 13,0 0-9,0 0-20,0 0 25,0 0 4,0 0-3,0 0-12,0 0-18,0 0 8,0 0-1,0 0-24,0 0 0,0 0 5,0 0-23,0 0-6,0 0-6,0 0-11,0 0-5,0 0-9,0 0-10,0 0-13,0 0-5,0 0-16,0 0-13,0 0-13,0 0-39,0 0-13,-7-7-136,1 7-396,-4 0 175</inkml:trace>
  <inkml:trace contextRef="#ctx0" brushRef="#br0" timeOffset="12687.3184">2084 12639 75,'0'3'193,"0"-3"-2,-6 1-15,6-1-8,1 5 0,-1-5 14,15 13-1,-2-8 0,2-3-7,13 5-10,13 1-21,35 20-2,-35-28-9,3 0-7,6 0-11,21 3-1,2-2-13,-31 3-7,1-2-13,-17 5-20,15-4-2,28 21-27,-43-26-13,-11-2-15,2 4-10,-7-1-18,-3-1-12,-1 2-14,-1 0-7,5 2 4,-10-2-25,0 0-11,0 0-15,0 0-52,0 0 3,0 0-7,-13-14 1,-1 11 25,-7 0-21,10 1-5,-20 2-85,-7-7-266,-5 4 118</inkml:trace>
  <inkml:trace contextRef="#ctx0" brushRef="#br0" timeOffset="14203.3429">2346 12732 25,'-24'-1'123,"0"3"5,9-1-2,6-1 19,-2 2 6,1-4-2,3 4-12,1-1 0,5 3 5,-5-4-14,6 0-4,-4 2 6,4-2-4,10 6 14,-3 0 5,7-3-1,6 2-23,5 0 18,16 3-10,-13-7-7,0 2-9,2 1 0,11-1-21,29 3-17,-43-5 0,0 2-10,0-3-14,-11 1-24,0 6-27,-2-7-31,0 0-18,7 5-12,-16-5-31,0 4-21,-5-4-26,0 0 10,7 0-6,-7 0-9,0 0-19,0 0-5,-28-8 14,18 2 13,-11 6 7,0-4 10,-6 5 4,3-1 29,6 1 9,-13-2 5,-10-2 5,0 1 13,10-1 20,17 3 19,-27-5 20,11 3 14,1-1 14,-13-1 17,12-5 3,0 9 16,5 0 5,0 2 12,2 1-2,9-2 0,3-1-7,4 0 10,4 3-5,-4-3-15,7 0-3,-1 1 8,1-1 2,18 15 10,-4-12-1,12 4 1,3 0 2,18-1-6,37 22 2,-46-27-4,4-1 1,2 1 5,3 5 7,2 3-15,-7-9-12,-1 0-6,0 3-4,-13-1-16,-5-2-18,-1 2-21,-7-2-14,8 1-10,-14-2-2,-4 5-2,-5-4-35,4-5-13,-2 2-33,-2 3-6,-17-9-12,-3 3 40,-1 2-6,6-1 9,-25 2 15,-3-7 2,0 6-29,1-3 65,15 6 11,-42-8 15,24 6 23,-3 0 3,6-2 23,12 8 13,-12-7 8,3 1 7,13 1 26,2 2-23,3 0-1,7 0 9,4-3-13,6 6 0,-3-3-17,3 2-3,4-2-14,0 0 27,18 15 11,3-11 7,9 1-4,16 3 5,25 1-6,6 11-3,-32-20-1,5 3 7,24 3-5,-26-1-3,32-5-8,-40 5 1,-1-2-3,-12 1-26,3-1 12,-5-4-11,-8 2-6,-3-1 7,0 2-5,-7-4-12,-1 5 4,-2-3 10,-4 0-27,11 1 3,-11-1-52,-18-12-19,-2 5-6,-8-1-6,1 0 3,-18-1 7,-3-7 3,2 11 12,-1 2 3,3 2 4,-6-4 1,2 0 7,0 2 5,3 3 8,18 3-4,-16-9-1,5 6 10,15 0 17,-1 2-12,7-1 1,3 2-10,4-3 13,9 0 9,-5 1-10,5 2 12,1-3 5,0 0 15,32 17 7,-8-14-2,3-1 8,21 6-10,19 1 19,24 16 5,-45-21 8,20-8-2,-16 11-1,17 1 4,12-2-3,-47-5-6,-6 1-11,-4-2 13,1 2-16,12 25-15,-25-34-8,-2 6 6,2 0-26,-10 1 32,5 0-18,-5 0-14,0 0-6,-2-7 9,-12 2-36,-10 5-15,-3-8-9,-11-1 14,10 18 13,-18-19-5,1 0 0,-2 4 4,2 3 3,4 10 4,-1-14 4,12 4 2,2 4-6,-1-1 18,3 2 1,-2-3 6,4 0-1,11 2 1,2 0 3,7 2 6,-6-3-16,5 0 11,5 0 12,0 0 9,0 13 1,0-13-11,16 3 28,13 4 29,-7-4-23,2 1 9,4-3 9,13 1 2,4 7 0,-4-8 0,1-9-3,-15 12-32,-2-2 24,-1 2-7,-7-3-5,0-1-1,-6 0-19,-2 1 15,12 11-3,-14-14-3,-3 2 1,0 0-18,-4 0 26,7 2 0,-7-2-12,0 0 3,9-4 10,-9 4-8,0 0-7,0 0-11,0 0 10,0 0 35,0 0-31,0 0-15,0 0 14,0 0-15,7 0-2,-7 0-1,0 0 3,0 0-32,0 0 33,0 0 0,0 0-4,0 0 2,0 0-15,0 0 15,0 0-4,0 0 5,0 0-8,0 0 6,0 0-3,0 0 2,0 0-1,0 0-6,0 0 20,0 0-17,0 0-3,0 0-15,0 0 16,0 0 19,0 0-22,0 0-1,0 0 12,0 0-7,0 0-5,0 0 9,0 0-6,0 0-2,0 0 3,0 0 0,0 0 1,0 0 1,0 0-13,0 0 18,-1-10-3,1 10 5,0 0 0,0 0-22,0 0 29,0 0-2,0 0-21,0 0 26,0 0 3,0 0-6,5 11-2,-5-11-8,0 0 10,0 0 3,0 0-10,0 0 2,0 0-16,0 0 24,0 0-2,0 0-4,0 0 8,0 0 37,0 0-29,0 0-22,0 0 0,0 0 2,0 0-22,0 0 20,0 0-1,0 0 1,0 0-4,0 0 43,0 0-46,0 0-4,0 0-22,0 0 34,0 0-15,0 0 15,0 0-1,0 0-33,0 0 30,0 0 5,0 0-12,0 0 3,0 0-9,0 0 12,0 0 0,0 0 4,-11-10-5,11 10 9,0 0-9,0 0 7,0 0-8,0 0-3,0 0-13,0 0 0,0 0 7,0 0-10,0 0-4,0 0 8,0 0-5,0 0-1,0 0-11,0 0 6,0 0 0,0 0-10,0 0 0,0 0-12,0 0-2,0 0-8,0 0-16,0 0-14,0 0-3,0 0-24,0 0-20,0 0-14,0 0-20,0 0-22,0 0-22,0 0-23,0 0-154,0 0-421,0 0 187</inkml:trace>
  <inkml:trace contextRef="#ctx0" brushRef="#br0" timeOffset="16539.9363">8038 12673 111,'-3'-5'200,"-4"-3"7,6 4-25,1-1-15,-3 3-8,3 2-11,1-5-19,-1 5 0,0 0-2,6-1 3,-6 1-15,11 3 6,5-1 3,5-7 0,4 13-2,3-1-3,10 12 3,4-11-3,3 0-13,-1-1-18,30 7-4,5 2 0,-11-3-5,-2 3-2,-21-9-18,33 7 7,1 15 6,1-16-6,5-1-1,5-2 43,3 5-54,-1 5-3,3-10 20,-2 10-27,2 20-12,0-33 2,0 8-1,-2-3-26,0 2 15,-4 8 0,-2-5 7,-3-5-5,-1 2-8,5-1 4,8 5 3,-15-7 2,0 1-7,-3-1 44,3 0-42,-2 10-1,0-16-39,-1-2 38,-9 11 35,9-2-48,-5 3 6,-5-8-22,-20-4 21,1 11-1,-3-14 3,0-11-2,-6 17 33,1 0-38,-13-11-10,10 10 8,-10-4-2,1 4-5,-4-3 14,3 2 2,-5-3-6,-3-1 4,-6 0-6,1 1-1,1-6-3,-1 9-7,-5-3 8,-6 3 27,6-4-17,-2-2-17,-1 4-8,-1 1 22,8 2-15,-10-3 4,1-5 0,-5 3-15,5 1 20,-1 0-1,-4-1 3,5 3 3,-5-3 12,0 0-11,4 5 1,-4-5-10,0 0 1,0 0-14,4-2 16,-3 7-5,-1-5-38,0 0 45,3 2 6,-3-2-10,0 0 6,0 0-40,0 0 46,0 0-3,0 0-6,0 0 5,0 0 20,0 0-23,3 3 2,-3-3-6,0 0-1,0 0-5,0 0-7,0 0-15,0 0-24,0 0-3,0 0 17,0-10-49,0 10-20,0 0-31,0 0-32,0 11-39,0-11-47,0 0-56,0 0-190,0 0-543,0 0 240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2-03-29T10:38:07.420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3696 6400,'50'0,"-1"0,50 0,50 24,50 51,24-26,74-24,-24 0,0 0,0-25,-25 0,25-25,-75 25,1-50,24 1,-74 49,49-25,-24 25,0 0,-50 0,49 0,-24 0,-25 0,0 0,-25 0,50 0,-50 0,1 0,48 0,-48-25,-1 25,-25-25,75 25,-50 0,25-24,25-1,25 25,24 0,1 0,-1-25,1 25,-75-25,49 25,1 0,-25-25,-50 25,-25-24,1 24,-50 0,-1 0,1 0,0 0,25 0,98 0,150-50,198-49,273-25,-124 49,0 1,-248 74,-25 0,-50 0,-98 0,24 25,-50-25,-74 25,25-1,-75 26,50 0,-24-26,-26-24,75 25,-50 0,50 0,-50 0,0-25,-24 24,24 1,-49-25,49 0,-25 0,-24 25,24-25,1 25,-1-25,-24 25,-1-25,1 0,24 24,1-24,-26 25,1 0,-25 25,24-50,-49 24,25-24,-25 25</inkml:trace>
  <inkml:trace contextRef="#ctx0" brushRef="#br0" timeOffset="1489.2793">3101 8508,'74'25,"-24"-25,24 25,50-25,74 24,100-24,124 25,272 25,50-50,199 0,-75 0,0 0,-49 0,-149 0,-174 0,-50-75,-173 26,-99 24,-75 0,-49 0,-75 25,-50 0,26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10:06:40.8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14605 8046 112,'0'0'134,"0"0"-10,0 0-2,0 0 0,22-4-1,-1 7-4,3-4-1,1-3-4,16 3 3,3-1-1,3 0 3,24-1-8,-2 0-3,-19 3-6,26 0-7,-2 0-13,1 0-2,-1 6-7,2-6-6,2 4-5,2-1-6,-2 4-2,-3-4-8,6 6-5,-2-9-2,3 5-2,-2-1 2,0 0-9,-4 1-4,-2 4-7,-24-1 1,18 0-1,-23 2-10,0-2-16,-3 0-8,0-2-13,-12-3-11,-2 1-10,1 0-2,-3-2-2,-4 2-6,-3 0-6,-2-4-4,-4 0 3,-5-1 10,2-2-16,-7 1 1,1-1 5,0 1-10,-1-3 4,-3 3-13,0-4-3,0 6-14,-7-7-4,0 3-102,-3 0-228,-1 0 101</inkml:trace>
  <inkml:trace contextRef="#ctx0" brushRef="#br0" timeOffset="462.5908">14531 8058 14,'-17'-4'191,"5"1"12,2 1 2,1-1-8,2 1-5,3 0-22,1 1-16,3 1-15,0 0-14,10-5-9,11 4 0,6-5-9,13 5-8,6-3-7,23 0-2,-20 6-5,23-2-2,4 3-3,2 0-4,-1 1-2,3 3 1,1-1-8,-2-2 4,-1 4-6,7-4-9,-2 1-3,-1-1-7,-2 1 2,2-1 0,-1 0-1,3-1-10,-3-1-6,5 5 1,-3-5-5,-8-3 2,-6 3-5,-20-2-4,-1 2 0,-3-2 2,-3 0-4,-2-3 4,-13 2-11,-2 0 2,-2 1 3,-8-3 6,-2 3-10,-5 0-3,1-2 2,-4 2-2,-1-2-4,2 0-1,-2 2-7,-1-2-13,-3 2-13,4-2-24,-4 2-26,0 0-19,0 0-22,-11-9-6,4 7-8,-6 0-10,-5 0-14,-4 0-5,-7 1-17,-9-2-9,-4-1 1,-4 0-129,-3 0-342,-19 0 151</inkml:trace>
  <inkml:trace contextRef="#ctx0" brushRef="#br0" timeOffset="860.6313">14250 7932 87,'-17'-3'143,"5"2"-9,1 1-1,3 0-5,3 0-13,1-3-10,4 3-7,0 0 6,0 0 11,18 3 8,7-2-3,14 1 2,6-2 9,1 0-5,32 0-5,-2 0-8,-4 2 3,7-1-12,2 0 6,6 4-8,-3 0-6,3 2-7,6-1-12,1 0-1,-5-1 4,6 3-9,-6-2-9,-14 0-5,-2 2-3,-2-2 1,4-1-4,2 1 0,6-2-12,-2-2 0,-4 2 7,-4-3-16,-25 3-1,3-1-1,-6 1-5,-3 0-4,-11-2-4,-3 1-2,0 1 4,-5-4-3,-6 0-4,-3 2 1,0-2-13,-7 0-1,0 1-12,0 0-11,-4-1-11,-3 0-16,7 0-16,-7 0-16,0 0-18,0 0-10,0 0-10,0 0-13,-17 3-11,0-2-12,-9 0-9,-5-1-13,-10 0-22,-9 0-128,-17-4-356,16 2 158</inkml:trace>
  <inkml:trace contextRef="#ctx0" brushRef="#br0" timeOffset="1230.8905">14317 8023 41,'-8'0'172,"2"-1"-11,2 1-2,4 0-17,0 0-14,-3-2 0,3 2-15,0 0-8,24-2-5,-1-1 2,2 3 8,19-4-5,-1 1-4,29-2-4,-24 5-2,25-1-3,0 2-1,5 2-6,-1 2-5,2-1-5,4 1-4,-1 0-13,-4 5 3,0-1-7,-3-2 0,4 0-5,-4 1-6,-4 0-3,-2 1-4,-19-6-3,-1 1-3,0 2 2,-2-2-6,-1-2-5,-2 0-3,-14 1-1,-4-3 3,1 3-6,-6-2-4,-7-2-3,-7 1 10,3 0-7,-3 0-1,-1 0-2,-3 0-6,-3 0-10,4-3-19,-4 3-38,0 0-26,-13-6-11,-1 3-15,-7 0-15,-3-2-14,-15 1-7,-4 1 2,-3-1-8,-5-1 11,-18 0-137,-3 3-308,-1-4 137</inkml:trace>
  <inkml:trace contextRef="#ctx0" brushRef="#br0" timeOffset="1606.7475">14393 8122 124,'0'0'119,"0"0"-2,0 0 7,14 0 5,-3 0-4,2 2-2,4-2 0,6 1-1,3-2-12,3 2 0,0 0-3,13-3 0,3 4-2,3 1-8,0 0-7,25 0-1,2-2-5,-6 4-10,-18-3-2,19 4-7,-1-4-6,1 3-3,-2-1-3,0 0-9,-20 0-3,23 1-4,-23-3 2,2 2-8,0-1-3,-3 2-2,2-1-6,-3 2 0,-1-4 2,-6-2-3,-1 2-6,-13 0-4,1-2 1,-4 1 2,-1 1-2,-3-2-2,-6 0-2,4 0 2,-7-2-2,-3 2 0,2 2-1,-5-1-7,-3-1-3,10 0-6,-8-1-13,-2 1-13,5 1-12,-5-1-20,0 0-10,0 0-18,0 0-8,0 0-8,-24 1-22,2-1-18,-2 0-14,-6-1-126,-12-4-318,-5 2 140</inkml:trace>
  <inkml:trace contextRef="#ctx0" brushRef="#br0" timeOffset="2076.6881">14376 8084 174,'-2'-1'165,"2"1"-18,0 0-8,0 0-10,11-4 0,4 3-2,13 1-4,13 1 4,3-1-4,5 0-2,20 3-5,0-1-2,6 4-2,1-1-2,0 0-8,2 2-5,0-1-8,1 0 3,0 3-8,0-2-12,1-2-3,-1 3-6,3 0-5,-5-3-4,-1 4-5,-4-5-5,-3 3-4,-18-3 8,19 3-19,-24 0-3,-3 0 2,2-5-7,-1 4 3,-2 1-6,-4-5 7,-10 0-9,-1 1 3,-3 0-5,-3-2-1,-5 0 0,-1 0-4,-1-2 1,-4 1 2,0 0-4,-3 0 2,-1 0-1,0-1-2,-1 1 11,-5 0-8,8 0 4,-8 0-7,6 1 0,-6-1-1,4 0-4,-4 0 2,0 0-3,5-2 2,-5 2-3,0 0-6,0 0-3,0 0-4,0 0-4,0 0-3,0 0-1,0 0 0,5-3 0,-5 3-3,0 0-4,0 0-1,0 0 0,0 0-4,0 0-5,0 0 0,0 0-7,2 5-3,-2-5-5,0 0-5,0 0 0,0 0-6,0 0-8,0 0-10,0 0-18,0 0-23,0 0-21,1-10-17,-1 10-13,1-4-122,-1 4-320,0-6 142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2-22T11:07:54.1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10679 4105 103,'-3'-3'150,"0"0"-11,1-1 18,2 4-10,-5-4-10,5 4-2,-3-3-14,3 3-11,-2-4-18,2 4-4,0 0-15,0 0-11,0 0-10,0 0 0,0 0-13,0 0-7,0 0-4,0 0 5,0 0-15,0 0 1,2 18-3</inkml:trace>
  <inkml:trace contextRef="#ctx0" brushRef="#br0" timeOffset="1953.7349">10323 8211 69,'-9'-12'232,"2"3"-4,3 1-9,1 1 10,-2 2-27,3 3-12,-1-2-19,2 0-13,1 4-19,-6-4-14,6 4-15,-1 0-16,1 0-11,0 0-13,0 0-11,0 0-8,-4 9-3,5-4-1,2 7 1,0 2 1,2 1 2,-2 6 4,4 4-3,0 1-6,0 4-3,0-3 1,0 1-2,0-1 1,0-3 6,2-1 2,-5-6-3,3-3 2,-1-2-2,-3-5 13,-1 3 23,1-4 29,0-1 33,0 0 16,-2-2 24,3-1-3,5-6-15,8-11-11,7-4-10,13-15-26,27-22-6,2-2-12,8 1-15,11-10-1,13 0-32,10-9-7,-2-1-20,6 1-13,-5 7 2,-4-1-13,-4 10-10,-15 5-12,-9 12-14,-31 18-28,-6-2-30,-11 12-52,-8 1-32,-5 4-33,-4 5-53,-6 2-46,1 2-18,-4 1-15,-1 0-224,-9 9-609,-4 2 270</inkml:trace>
  <inkml:trace contextRef="#ctx0" brushRef="#br0" timeOffset="3065.3285">10669 11869 118,'-3'-7'222,"3"-3"-4,0-2-8,0 1-1,-3-6-1,6-1-5,-1 4 2,-2-3-7,1 5 0,1 1 8,-2 3-19,1 1-6,-1 1-22,0 2-21,0 1-13,0 3-22,1-4-9,-1 4-15,0 0-9,0 0-9,0 0 0,3 14-5,0-2-5,1 2-7,3 11 1,2 0 11,-5-5-14,2-2-5,2 6 1,-1 0-1,-1-7-4,4 6 5,-5-6-4,2-1-11,-3-1 5,1 1 9,-2-7-6,2 2-4,1-2 1,-5-1 1,5-2 22,-5-2 4,2-2 11,0 3 22,0-3 20,-2 0 14,-1-2 15,0 0-1,13-9-12,2-7-7,4-12-10,16-14-8,18-27 15,4 1-16,4-12-8,3 8-12,6-8-11,-1 6-4,0 2-8,-1 8 0,1 11-9,-4 3-4,-5 2-8,-2 5 1,-16 13-1,0 1-8,0 0-1,-6 3-2,-2 8-3,-10 2-4,-3 0 4,0 5 3,-8 0-6,0 4 2,-4 1 3,-3-1-13,1 4 8,0-2-3,-1 1-5,-1 1-2,0 1 7,-3-1-2,1 2-10,0 0 5,-2-3 0,-1 4 1,2-3-3,-2 3-3,4-3 2,-4 3-2,0 0-4,0 0 2,4 0-1,-4 0 1,0 0 0,0 0-3,0 0-4,0 0 3,0 0 3,0 0-2,0 0-3,0 0 0,0 0-3,0 0-8,0 0 6,0 0-4,0 0 7,0 0 2,0 0 3,0 0-5,0 0-3,0 0 2,0 0 1,0 0 0,0 0 3,0 0 2,0 0 1,0 0 1,0 0 8,0 0-12,0 0 1,0 0 0,0 0 3,0 0-2,0 0 3,0 0 1,0 0-12,0 0 11,0 0-3,0 0 1,0 0-5,0 0 11,0 0-5,0 0 4,0 0-4,0 0 4,0 0-12,0 0 10,0 0 2,0 0-3,0 0 0,0 0 12,0 0-11,0 0-2,0 0-3,0 0 2,0 0 3,0 0-2,0 0-2,0 0 0,0 0-5,0 0 5,0 0 3,0 0-2,0 0 1,0 0-7,0 0-7,0 0-1,0 0-9,0 0-6,0 0-6,0 0-11,0 0-8,0 0-12,0 0-8,0 0-17,0 0-21,3-1-31,-3 1-21,0 0-23,0 0-16,0 0-3,0 0-3,0 0-11,6 7-21,-5-2-24,6 4-31,-3 0-24,1 4-221,-1 2-587,0 1 259</inkml:trace>
  <inkml:trace contextRef="#ctx0" brushRef="#br0" timeOffset="4645.565">10014 15208 84,'-3'-10'216,"-1"-1"-1,1 3-13,0-3-13,3 5-9,-1-1-11,1 2-6,0 1-13,-3 2-3,3 2-1,0-7-22,0 7-12,0 0-15,-2-2-5,2 2-10,0 0 3,5 20-1,-2-7 1,3 16-12,1-6-3,-2 2-1,-1 2-5,2 2-3,3 3-2,-1-5 1,0-1-7,1-3 1,-5-3-4,0-4 1,3 1-15,-2-2 10,-3 3-4,3-9 0,-1 2-3,-1-6 0,-1 2 3,0-1-2,1-2 9,0 0 13,-2-3 19,-1-1 3,11 3 5,-5-5 8,6-5 2,8-10 4,13-9-4,7-5-17,24-28-15,3-4-2,10-8 0,-3-3-6,4-4-12,10 2 2,4-2-5,1 5-12,3 7-4,-5 1-3,-3 14 1,-5 11-8,-2 0 0,-11 13-6,-22 12 4,-1-1 4,-3 3-10,-6 6-1,-11 0-2,-1-1 2,-5 2 4,-6 6-7,-6-3 3,1 2 19,-3-2-11,0 2-2,-3-1 0,1 0-4,-2-1 4,-3 3 1,5 0 0,-5 0-1,5-2 1,-5 2-1,0 0-6,7 0 5,-7 0-8,0 0-2,0 0 11,0 0-12,0 0 1,0 0 0,4 0-3,-4 0 1,0 0 2,0 0-1,0 0-7,0 0 6,0 0 0,0 0 2,0 0-7,1-4 18,-1 4-17,0 0 2,0 0 2,0 0-4,0 0-10,0 0 14,0 0-4,0 0 1,0 0-2,0 0 2,0 0-3,0 0 1,0 0 5,0 0-5,0 0 4,0 0-5,0 0 7,0 0 1,0 0-7,0 0-2,0 0 1,0 0 0,0 0 8,0 0-9,0 0 0,0 0 2,0 0-6,0 0 4,0 0 6,0 0-3,0 0 6,0 0-5,0 0-7,0 0 13,0 0 0,0 0-6,0 0-6,0 0 1,0 0-21,0 0 2,0 0-4,0 0-40,0 0-26,0 0-36,0 0-38,0 0-46,0 0-65,0 0-65,4-3-308,2-5-708,3-1 313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10:07:04.3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2598 9737 69,'-7'-15'117,"3"-3"-9,1-3-11,3-3-7,0-4 3,3-3 4,1 3-5,3-1-5,-1 3 7,-2 9 3,0 1-4,-1 4-12,0 2-2,1 3-17,-4 2-2,2 0-9,0 4-4,-2 1 4,0 0-3,12 13 2,-8-4 1,3 4 2,-1 2-7,-1 4 0,4-1-1,-1-2 2,-1 1-7,0 1 8,-1-2-4,-2-4-3,0-3 3,3 0 1,-4-4 10,2 1 11,0-3 30,2 1 11,0-1 13,4-2 5,5-5-2,6-6-2,1-7-18,16-9-7,22-15-13,1-13 3,8-7-12,10-4 5,4-9-14,10 4-2,3-6 1,6-3-19,4-2 10,8 3-9,0 1-1,-1 8-13,3-2-6,-6 11 5,-4 4 2,-3 1-8,-8 3-17,3 7 16,-18 3-4,-6 6 1,-5 5 9,-6 0-14,-25 10 1,1 1 2,-2-2-5,-3 3 6,0-2 1,-9 8 0,-4-2 22,1 4 12,-4-1-6,-5 3 2,-3 1-4,1-3-5,-1 2 3,-1 1-12,0 2 16,-3 0-15,1-2-4,-3 5 6,-2-3-6,3 3 9,-2-1-25,1 1 12,-2 1 1,1-1-7,-3 1-2,-1 2-3,5-3 0,-5 3-4,1-2 2,-1 2-1,0 0-9,4-4 3,-4 4 2,2-3 5,-2 3-3,0 0 2,0 0-10,1-3 0,-1 3-9,0 0 12,0 0-7,0 0 6,0 0-1,0 0-15,0 0 14,0 0-4,0 0 16,0 0-18,0 0 5,0 0-2,0 0-4,0 0 7,0 0-2,0 0-9,0 0 4,0 0-4,0 0 2,0 0-9,0 0-3,0 0-14,0 0 2,0 0-9,0 0-19,0 0-14,0 0-17,0 0-14,0 0-21,0 0-24,0 0-24,0 0-36,0 0-26,0 0-46,0 0-295,0 0-622,0 0 276</inkml:trace>
  <inkml:trace contextRef="#ctx0" brushRef="#br0" timeOffset="1401.5999">16348 4342 51,'-3'0'88,"3"0"-2,0 0 6,0 0-6,0 0-5,0 0-11,10-7 6,-3 5-3,3-1-1,4 1 16,3-1 4,-3 1 7,10 0-4,0-2-3,18-4 4,6 0-6,28-4-7,6 3-7,8-1-12,3 0-2,0 3-10,7-2-5,0 7 1,6-2-7,5 4-4,0 3-3,0 0-6,-2 3-3,-2 1 0,3 3 0,-7 2-7,-5-2-2,-2 0-2,-3-1-7,-5 3-2,-4-2-5,-4-3-5,-4 1 4,-1-3-5,1 0-7,-28 1-1,22-4 3,-26 1 5,3-1-2,-4 1-1,-2-6 0,1 2 2,-15-3 6,0 2 9,-2-2 1,0-1 7,-5 0 6,-3 3 10,-3-1 12,-4 2 8,-3-2 10,0 2 0,-4-2-2,4 2 2,-3-2-1,1 3-3,-5 0-1,5-2-9,-5 2-5,3 0-4,-3 0-3,0 0-4,7-3-5,-7 3-1,0 0-7,0 0 1,0 0-6,4 3 4,-4-3-8,0 0-1,0 0-1,0 0-2,0 0 2,0 0-2,0 0 0,0 0-4,0 0 1,0 0-1,0 0-1,0 0 4,0 0-4,0 0-4,0 0 0,0 0 5,0 0-5,0 0 2,2 2 0,-2-2 5,0 0-8,0 0 2,0 0 3,0 0-3,0 0 2,0 0 0,0 0 1,0 0 1,0 0 0,0 0 5,0 0-5,0 0-1,0 0-1,0 0 0,0 0 3,0 0 1,0 0 0,0 0-6,0 0 3,0 0-12,0 0-18,0 0-31,0 0-28,0 0-47,0 0-57,8-2-231,-8 2-458,9 0 203</inkml:trace>
  <inkml:trace contextRef="#ctx0" brushRef="#br0" timeOffset="2324.5473">22426 5820 143,'-1'-10'223,"-1"2"-12,2 2-20,0 2-18,0-2-19,0 6-17,0-5-18,0 5-11,-4-2-15,4 2-26,0 0-8,0 0-3,0 0-9,0 12-7,0-4 1,0 4-6,0 5 1,0 0-6,0 0-3,4-5-4,-2 7 3,0-4-4,3 2 4,-2-1 13,4-2 11,-2-5 12,1 2 5,-2-1 21,7 0 19,-4-2 14,0-2 26,3 1 18,4-3 12,10-5-11,14 2-10,10-5-27,25-8-16,6-5-5,7-2-7,-3-3-9,7 0-10,1 3-15,0 0-16,0-8-7,-6 8 0,-6-5-5,-3 2-2,-10 0-4,-19 7-1,22-10-35,-24 7 5,2-1-10,17-10-3,-24 6-3,-4 0 2,-2 1-2,-8 5 5,-4 2-11,1-1-1,-4 2-1,-5 2-4,0 4-1,-1-2-2,0 3-7,-5-2-10,-1 4-13,2-1-9,-4 1-6,1-1-29,-2 3-35,0 1-34,-1-1-34,1 1-39,-4 2 9,0 0 16,0 0 18,-4 12-3,-7 2-7,-4 1-116,-5 2-356,-1 0 158</inkml:trace>
  <inkml:trace contextRef="#ctx0" brushRef="#br0" timeOffset="3789.6625">20801 9670 143,'8'-3'177,"1"-3"-13,-1 3 17,5-4 4,-5 0 1,4 2-2,-1 0 2,-3-1 1,0 0-6,2 3 1,-3-4-4,1 5-18,-2-4 0,0 2-12,1 2-3,-4 1-15,1-3-7,2 4 6,-3-3-32,-3 3-4,5-2-13,-2 1-5,-3 1-17,6 0-9,-6 0-9,0 0 2,4 3 4,-1 0-18,1-1 1,2 6-4,-1 0 2,3 3 0,0 4-10,2 1-2,-1-2-4,0 1 0,5 4 3,-5-5-5,-1 2 3,3-4 4,-1-1-8,1 1 1,-5-1 1,1-2 1,0-3 12,0 2-19,-4-5-7,4 3 10,0 0 0,0-1-4,-3-3 5,1 3 12,2-5 24,1 3 8,2-3 3,5-3 6,7-6 0,4-1-9,15-9-11,0 1-4,1-6 6,23-12-7,-3-5-7,4 0 4,2-7-5,5-1-6,3-1-3,3-1-1,4-4-4,3 6-5,-3-2 7,-3 3-14,-1 3 9,-3 7-15,-1 4-4,-2-1 2,-7 5-3,1 0-4,-22 13-5,1-1 3,2-3-4,-1 1 5,-1-2-1,-4-2 2,2 2-4,-8-2-3,4-3 38,1-1 4,-6-1-13,0-3 7,-4 4-4,0 0 2,-7 9-1,-3-3-3,0 0-4,-1 1 0,-1 3-2,-3 1-7,1 0 8,-7 5-4,2-1 3,-3 2-27,-2 4 28,0 0 2,-1-1-3,-2 4 0,-1-1-8,1 0-7,-1 2 14,1 1-1,-1-1 0,-3 3 3,4-4-4,-1 1 1,-3 3-6,0 0 1,3-4 0,-3 4 2,0 0-3,0 0 5,3-2-10,-3 2 5,0 0 0,0 0-2,0 0 15,0 0 1,0 0-23,0 0 9,0 0-9,0 0 2,0 0-6,3-1-4,-3 1-8,0 0-1,0 0-7,0 0-2,0 0-5,0 0-8,0 0-8,0 0-15,0 0-2,0 0-8,0 0-27,0 0-5,0 0-30,0 0-38,0 0-33,0 0-29,0 0 15,-6 11 22,5 0-6,-8 3-22,-1 6-122,-7 6-389,-11 4 172</inkml:trace>
  <inkml:trace contextRef="#ctx0" brushRef="#br0" timeOffset="5484.9536">22213 9895 122,'5'-12'165,"3"0"1,3-4-2,2-4-4,4 0-5,-2-4-7,4 2-10,3-2 0,-4 2-15,5-2-5,8-7-15,-1 2-13,-2 0 11,4 0-9,-1 2-3,3 1-10,3 7-12,-1-1-8,0 6-3,4-1-7,1 8-8,0 2-1,4 7-6,-3 2-4,1 4-1,-4 4-3,-1 6-7,-3 5-1,-5 9-2,-9-9-2,7 14-8,-7 5 3,-4 2 1,-7 3-7,-3 5-4,-7 5-9,-4-4-13,-7 27 5,-1-27-12,-2 1 6,-3-3-2,-1 2-2,-6-5 0,-3 1-5,-1-6 12,0-7 1,-6-4 3,-4-1-4,0 1 9,0-7-6,-3 2 8,3-7 3,0 1-6,3 2 7,10-7 0,-1 0-3,5 2 6,0-1-7,4 4 2,4 0-3,2 1 2,8 2-6,-1-4 8,8 4 4,2 4 7,5-1-13,3-3 14,3 3-12,0-3 9,4 0-14,-1 3 12,1-1 0,9 2-8,-8-7 2,-5 3 0,3-2-2,-5 0-1,-3-3 4,-4-2-3,-1 0 6,-1-2-5,-5-6-2,0 3 4,-2-2-1,-3 2 0,3 0 1,-4 0-1,1-2 2,0 2-2,0 0 3,1 2-4,1 5 4,1 6 4,5 0-3,3 0 1,6 5-1,2-4 6,8 14-7,5 9 4,-4-6 0,0 2 5,1 1 5,-1 0 16,-3 0-10,-3-4-1,-6 3-1,-1-14-1,-4 1-11,-2-1 8,0-3-3,-2-2 3,-3-7 0,-3 5 2,-2-7 3,0 0 11,-5-4 0,2-1 8,-3-3 8,-8 6 4,0-5 2,-1-3 5,-4 0-9,3-4 0,-3-1 0,4 3-3,-6-4-8,3-1 3,-1 1-5,2 1 1,0-5-1,-3 2 3,5 1-8,3 0-5,-4-3-7,0 1 3,7 2-2,0-2 1,1-1-3,2 1 3,1 1-3,3-2-6,-1 3 4,0 0-3,0 0 4,3-1-4,0 2-1,5-1-1,-8-1-1,8 1 1,-6 0-4,6 0-2,-4 1 6,4-1-3,0 0 0,0 0-2,-6 0 4,6 0-4,0 0 6,0 0-9,0 0 5,0 0-2,-5-1-1,5 1 1,0 0 0,0 0 2,0 0 1,0 0 9,0 0 0,0 0-1,0 0 13,0 0-7,0 0 7,0 0-6,0 0 0,0 0-2,0 0 0,0 0-5,0 0-1,0 0-1,0 0-7,0 0 8,0 0-3,0 0-1,0 5 0,0-5 9,0 0-12,0 0 1,0 0-1,0 0 0,0 0 8,0 0-13,0 0 1,0 0 6,0 0-9,0 0 4,0 0-3,0 0 2,0 0 1,0 0 3,0 0-6,0 0 3,0 0-15,0 0-25,0 0-24,-3-9-33,3 9-31,0-11-56,0 1-62,0-2-224,3-3-505,2-9 225</inkml:trace>
  <inkml:trace contextRef="#ctx0" brushRef="#br0" timeOffset="9082.6736">21938 13621 79,'0'0'115,"0"0"-3,0-10-8,0 10-7,5-7-10,-5 3-14,4-1 3,-1-2-8,3-1-6,-2-1-2,2-1-2,1-4-5,1-1-10,-1-2 5,6-4 6,-5 6-2,6-5-1,0 0-8,0-1-2,3 2 0,0-2-4,3 1-2,1-2-4,3 3 11,0 3-14,3 2-10,-1 0 5,18-5-3,-6 7-8,0 2 0,3-2-5,1 7 0,0 1 2,2 1-6,1 8 5,0-1-6,-1 0 4,1 4-5,-3 0 12,1 5-11,-1 1-5,0-1-6,0 3 10,-4 3-2,-11-2 2,7 5 2,-9-3-3,8 8 3,-12-6-17,-1-1-17,-1 3 26,-5-1-18,-1 3 0,0 1-2,-3-4 0,-2 6 6,-4-1-13,-1-2 21,-3 2-12,-1-6 4,-5 11-7,0-1 4,-5-4-5,0 2 14,-5-5-4,1 0-3,-1 1 1,-2 0 11,-2 0-4,-1-1-5,2 1-1,0-1 15,-2-1 14,1 2-14,-1 0-7,0-1 2,0-1-8,-10 5 10,11-5-3,-8 8 10,8-10-3,-1-2-5,2 1-4,0 3 5,2 0-4,-1-4 15,5 2-6,-1-2 25,4-3-39,2-2 17,2 1-17,2 2 7,1 0 1,3 1 6,3-1 3,1 0-7,6 8 13,1 0 9,4-3 4,4-1 5,2 1 1,2-1-6,12 0 3,-11 0 3,14 7-1,0-6 7,2 2-6,-4-5-1,5 1 5,7-1-9,-3-1 5,1-2-2,2-4 5,21 7 15,-25-5-1,1-3-5,0-1-2,-3-1-2,1 0-8,-4 2 11,-1-2-8,-12-2 4,-1-2 5,-1 0-5,-2-1-6,-2-4 2,-2 4 3,-8 0-2,7-3 4,-10 0-1,2-1 1,-4 3-2,2-3 6,-2 0-3,0 1-29,-2 1-3,-3-2-5,6 1 3,-6-1 2,0 0-7,0 0 0,5 0 0,-5 0-3,0 0 4,-7 8 2,0-6-3,-1 2 6,-1 2-9,-2 4 8,-6-3-4,0 7 5,0-1-4,-4-1-1,4 0 5,-7 5 5,6 0-3,-2 3-2,1 0-2,0 0 5,-2 5-1,1 1-4,1 1 4,1-1-6,-1 14 5,6-12-7,2 1 11,1 0-8,2 2 1,1 5 1,1-1 0,-1 9 5,7-8-8,-3-1 7,3-2-10,6 3 8,-2-5 0,3 2-4,0-1 4,0-4-2,3 3 5,-3-5-4,3 6 14,-2-8 5,5 0 6,-3 0-2,0-2 0,0 1 5,-5-8-6,5 7 8,-3-7-1,1 0 1,-2 0-7,0 1 1,-2-2 2,3-1-4,-4 1-2,4 2 0,-4-5-4,0 0 2,0 2 3,-2-3-10,2 6-3,-2-5 0,-1 1 1,0-2 6,0 2-8,0-1-2,-1 1-8,-2 3 13,2-1-6,-2 1 4,-3-3-2,-1 3-9,-3 2 10,0-1-6,3 1 7,-10 3 0,-1-4 3,1 5 38,-5-5-10,-1 1 3,-1-3-1,-7-2-10,-5 5 7,-1-4-1,-4-2-10,-2 0 0,-2-9 6,-3 1-13,-2 2 0,2-6-2,-18 1-7,18-3 4,0-1 6,-2 6 11,3-4 2,2-1 2,3 1 6,2-2-14,11 8 6,2-1-1,2-1-7,2-2-4,2 4 7,4 1-5,3-2-20,5-2 19,0 0-18,0 2 15,5-3-5,-2 0 20,6 0-17,-7 4-5,7-4 7,-7 0 28,7 0-9,0 0 19,0 0 9,0 0 5,-7 0 1,7 0-24,0 0 21,0 0-3,0 0-6,0 0-2,0 0 11,0 0-12,0 0-7,0 0-2,0 0-10,0 0 0,0 0-9,0 0-2,0 0 4,0 0-3,0 0 2,0 0-8,0 0 2,0 0-2,0 0-2,0 0-9,0 0 0,0 0 1,0 0 0,0 0-1,0 0-7,0 0 2,0 0-3,0 0-11,0 0 12,0 0 2,0 0-3,0 0-2,0 0-6,0 0 9,0 0-1,0 0 1,0 0-5,0 0-5,-4-4 5,4 4 0,0 0-1,0 0-1,0 0 6,0 0-4,0 0-3,0 0 0,0 0-1,0 0-8,0 0 2,0 0-4,0 0-1,0 0-2,0 0 6,-3 7-6,3-7-3,0 0 5,0 0 6,0 0 4,0 0-7,0 0 7,0 0 2,0 0 4,0 0-9,0 0 4,0 0 0,0 0 11,0 0-20,0 0 9,0 0-4,0 0 8,0 0 6,0 0-12,0 0 0,0 0-4,0 0 9,0 0-14,0 0 9,0 0 0,0 0 4,0 0-1,0 0 7,0 0-10,0 0-3,0 0 1,0 0 6,0 0 2,0 0 0,0 0-7,0 0 5,0 0-2,0 0 1,0 0-3,0 0 2,0 0 2,0 0-2,0 0 8,0 0-9,0 0 2,0 0 4,0 0-9,0 0-2,0 0 4,0 0 2,0 0-21,0 0 19,0 0-1,0 0-6,0 0 4,0 0-13,0 0-1,0 0 5,0 0-1,0 0 1,0 0 0,0 0 3,0 0-8,0 0 7,0 0-4,0 0 5,0 0-11,0 0 11,0 0-1,0 0 4,0 0-15,0 0 15,0 0 4,0 0 4,0 0-8,0 0 11,0 0-9,0 0-1,0 0-12,0 0 14,0 0-2,0 0-4,0 0 4,0 0 14,0 0-9,0 0-4,0 0 9,0 0 3,0 0-3,0 0-11,-7-7 7,7 7 2,0 0-5,0 0-15,0 0 23,0 0 1,0 0-3,0 0 2,0 0-9,0 0 8,0 0-3,0 0 0,0 0-7,0 0 33,0 0-25,0 0 1,0 0-7,0 0 14,0 0-22,0 0 12,0 0 6,0 0-8,0 0 6,0 0-2,0 0-2,0 0 4,0 0 10,0 0-19,0 0 5,0 0 2,0 0 7,0 0-5,0 0 6,0 0 3,0 0-8,0 0 10,0 0-10,0 0 1,0 0 5,0 0 2,0 0-8,0 0 19,0 0-14,0 0 9,0 0-10,0 0-8,0 0 11,0 0-5,10 9-4,-10-9 8,0 0 0,0 0-1,0 0-5,0 0 0,0 0-3,0 0-1,0 0 5,0 0 0,0 0-5,0 0 15,0 0-17,0 0 11,0 0-12,0 0 4,0 0 15,0 0-16,0 0 3,0 0-2,0 0 0,0 0 5,0 0-2,0 0 1,0 0-6,0 0 5,0 0 11,0 0-16,0 0-4,0 0 9,0 0-8,0 0-2,0 0 8,0 0 1,0 0-4,0 0 1,0 0 14,0 0-11,4 4 3,-4-4-13,0 0 12,0 0-7,0 0 5,0 0 3,0 0-13,0 0 10,0 0 5,0 0-8,0 0-1,0 0 7,0 0-6,0 0 2,0 0-1,0 0 2,0 0-12,0 0 7,0 0 5,0 0-3,0 0 3,0 0-12,0 0-3,0 0 15,0 0 1,0 0-8,0 0 19,0 0-17,0 0 5,0 0-1,0 0-4,0 0-19,0 0 15,0 0 8,0 0 1,0 0-3,0 0-5,0 0 8,0 0-6,0 0 7,0 0 2,0 0-12,0 0 10,0 0 1,0 0 7,0 0-14,0 0-1,0 0 4,0 0-2,0 0 10,0 0-19,0 0 8,0 0 6,0 0-5,0 0-9,0 0 15,0 0-6,0 0 2,0 0 1,0 0-2,0 0 4,0 0-3,0 0-1,0 0-1,0 0 13,0 0-9,0 0 0,0 0-3,0 0-3,0 0 25,0 0-21,0 0-3,0 0 2,0 0 10,0 0-9,0 0 1,0 0 1,0 0 10,0 0-15,0 0 4,0 0 1,0 0-1,0 0-5,0 0 4,0 0 6,0 0-8,0 0 1,0 0-5,0 0 7,0 0 2,0 0-1,0 0-2,0 0-9,0 0 16,0 0-5,0 0-3,0 0 0,0 0-3,0 0 4,0 0-3,0 0-5,0 0 6,0 0 15,0 0-13,0 0 2,0 0-9,0 0 6,0 0 6,0 0-13,0 0-6,0 0-15,0 0-1,0 0-6,0 0-23,0 0-17,0 0-14,0 0-29,0 0-16,0 0-44,0 0-23,0 0-43,-7-14-84,7 14-290,0-11-670,-1 4 297</inkml:trace>
  <inkml:trace contextRef="#ctx0" brushRef="#br0" timeOffset="12062.5798">22503 15236 43,'-6'-11'40,"-3"-2"-3,-1-2 0,0-1-9,-5-6 6,-3-2-11,-1-2 3,-2 3-7,-6-12-2,-4 3 1,3-2 6,1-1-10,-1 3 0,-3 0 3,5-1 4,-3-4-3,-2 4-10,2 1 7,-5 0-1,0-1-5,3 2 13,-3 2 0,1 5-4,-3 3 0,-2-3-10,0 0 5,0 0 10,-10 5-15,2 4 3,-19-9 0,17 10-5,-21-5 8,21 6-5,-18-3-5,18 7 8,-4 2-9,4 1 12,-22-6-14,2 9 8,16-2 2,-17 1-5,20 1-1,-1 1 4,-21-6-3,21 8-10,1-2 11,1 3-1,0-4 1,-2 0-7,-18-2 12,20 3-6,1 2 1,-3-2 7,3 4-10,-2 0 0,0 3 1,-2 0-6,3 2 4,0 3 2,5 1-6,-4 2 8,6 3-7,-5 0-3,2 0 3,-1 0-6,3 1 7,1 1-1,0 1-5,3-1-1,4-2 10,6-2-7,3 1 0,0-1 10,-1 2-5,2-1-3,0 3 1,4-1-3,-2 0-7,1 5 9,1-1-8,0 0 14,2 0-4,1-3-5,-3 1-1,2 3 5,-2-1 2,2 2-4,-2-1 12,0 1-16,1 1 8,-1-3 3,3 1-6,0 1 2,3 0-1,-2-1 1,3 3-8,0-4 14,3 1 4,5-2-8,-2 6 2,-1-4 7,3 2-6,0 2 7,1-6 0,3 4-1,-2 3-5,3-1 5,2 7 15,-1-3-3,3-3 12,0 2-1,-1 0-15,7 4 1,0-3-2,3 1 5,-1-4-6,9 14 7,-4-12-5,7 12-1,3-10-3,4 4 12,3-2-10,5 5 2,18 6-15,-15-15 8,18 13-3,1-6 2,-17-11-10,23 11 10,-1-1-9,1 1 2,-21-18 6,24 11 5,-7 3-17,-17-15 12,20 11 1,-18-10 9,18 8 6,-19-9-20,19 10 3,2-10 0,-22 1 1,19 3-8,8 1-5,-7-3 4,3 5 5,0-7-17,3 1 10,-3-1 6,0 1-4,6-1 3,0-2 4,2 1-33,0 6 9,5-7 0,-4-7-4,-4 5 12,-7-1-8,7 3 3,-3-13 6,-25 2-8,22 0 25,-25-7-14,5 6 7,-1-3-12,-1-3 32,-2 3-8,2-4 2,-1 4-10,-4-10 3,3 6-1,-5-7-4,1 2 5,-3 0 1,-12-1-1,4-4 0,-5-1-16,11-7 16,-12 5-3,2-4-12,-2 0 11,7-8 5,-8 5-20,-4 2 4,1-2-6,-4-6-11,-3 4 10,0-7-8,1 6 8,-5-4-21,-2 1 26,-2-2-8,0-1-5,-1-2 3,-1 0 17,-2 4-6,-2 1 2,-1-6 1,-1 4 1,-2-3-12,-3-10 1,-1 17 14,1-4-19,-2-1 6,-2 4 3,1-1-1,-1 1 6,-1 5 3,1 1 0,-4 0 0,3 2-4,2-2-5,-2 6 2,2 2 10,-2-2 0,-3 1-14,5 4 15,-4-6-12,3 7 6,-5-4 1,-2 1 2,-1 2-3,4-2 6,-1 2-3,-2 2 5,5 3-2,-1-2 1,3 1-7,-2 3-2,1-2 7,1 1-2,0 3 6,4-1 13,-3-1-24,1 2 9,3-1-1,-1 1-5,2 2 4,-1-2-2,1 0 5,1 0 2,6 3-5,-10-5 0,10 5 0,-8-1 2,8 1-9,-10-2 8,10 2-7,-11-1 6,11 1 3,-8-5-3,8 5-6,-8-1 10,8 1-6,0 0-1,-10-3-5,10 3 5,0 0-2,-7-1 3,7 1-4,0 0-4,0 0 12,-7-1-12,7 1 11,0 0 0,0 0 9,0 0-14,-8-3-2,8 3-1,0 0 4,0 0 3,0 0-2,-9 0 1,9 0 3,0 0 2,0 0-6,0 0-6,-9-3 10,9 3-5,0 0-6,-10 0 4,10 0-4,0 0 8,-9-2 0,9 2-3,0 0 15,-10-3-18,10 3 9,0 0-9,0 0-4,-8-1 8,8 1-6,0 0 12,0 0-6,0 0 4,0 0 17,-8-3-18,8 3-3,0 0-10,0 0 12,0 0 4,0 0-8,-5-4 13,5 4-12,0 0 1,0 0 19,0 0-10,0 0-1,-4-4-15,4 4 10,0 0 8,0 0-4,0 0-2,0 0 13,0 0-18,0 0 2,0 0 6,0 0-6,-7-5-6,7 5 6,0 0 4,0 0 5,-3-4-10,3 4 3,0 0 2,0 0-5,0 0 8,0 0-9,0 0-1,-4-5 2,4 5-2,0 0-2,0 0 1,0 0 16,0 0-20,0 0 8,0 0-6,0 0 4,0 0 1,-3-5 5,3 5-9,0 0-6,0 0 4,0 0 4,0 0-4,0 0 7,0 0-16,0 0 8,0 0 1,0 0-4,0 0-4,0 0 0,0 0-11,0 0-2,0 0 10,0 0-16,0 0-15,0 0 0,0 0 0,0 0-15,0 0 2,0 0-16,0 0 1,0 0 4,0 0-6,0 0-50,0 0-137,0 0 61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2-22T11:08:01.1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3749 7632 116,'-3'-18'240,"0"0"-4,1 1-11,2 5 7,-2 2-23,1 3-20,1 1-15,-2 1-19,1-1-14,-2 2-20,3 4-10,0-2-7,0 2-15,0 0-13,0 0-7,3 12-4,1-1-4,-1 4-7,3 2-2,-2 0-1,0-2 0,0 2 6,2-2-7,-2 1-2,-1-6 8,1 1 6,-1-3 0,0 0-9,1-1-3,-3-3-6,2-1 12,0 2 10,-2-1 14,1-1 24,0 0-11,0-2 20,-2-1 4,4 0 5,-4 0 3,10-7-7,1-7 3,12-11-8,26-33-10,6-7-9,13-14-5,5-12-24,10-8-12,14-4-24,9-8-22,4 4-15,1 9-39,-1 9-40,-6 8-47,-12 5-48,-8 9-78,-5 8-74,-17 9-320,-24 23-707,-14 9 313</inkml:trace>
  <inkml:trace contextRef="#ctx0" brushRef="#br0" timeOffset="891.565">4122 11061 189,'-4'-3'219,"1"-1"-14,2 0 6,-2 0-12,3 4-10,-1-9-8,-1 4 0,1 1-1,1-1-7,0 5-3,0-9-14,1 6 6,-2-2-10,2 2-6,-1-3-8,0 6-2,2-7-10,-1 6-9,-1 1-8,0 0-11,1-4-14,-1 4 4,0 0-17,0 0-3,0 0-2,0 0-19,0 0-5,0 0 5,5 14 4,-3-3-17,5 4 4,3 7 5,-1 2-6,-1-2-8,4 4 10,-4-2-6,2 1 4,1-3-6,-1 0-9,-4-5 16,2 6 0,-1-7-5,0 0-9,-1-5 12,1 4-8,-4-6 4,1 1-12,-3-4 11,8 0-4,-8-1 8,1-4 10,-1 5 23,1-4 3,0 1 17,-2-3 9,3 2 10,-3-2 12,0 0-6,7-6 0,4-5-10,6-11-2,17-23-4,21-30-12,11-7-7,13-13-21,15-11-12,6-14-25,20-1-35,4-11-19,11-2-41,5 1-20,3 11-47,-5 9-57,2 14-66,-15 10-80,-4 6-113,-15 12-287,-9 7-805,-17 9 356</inkml:trace>
  <inkml:trace contextRef="#ctx0" brushRef="#br0" timeOffset="2181.3977">3514 15673 157,'-2'-3'196,"2"3"-1,-1-4-6,1 4-17,0 0-17,0 0-9,0-6-3,0 6-1,0-6-9,0 6-2,0 0-7,0 0 8,0 0-2,-1-2 0,1 2-2,0 0 12,0 0-16,0 0-1,0 0-12,0 0-1,0 0-14,-3-3 0,3 3 9,0 0-12,0 0-7,0 0 10,0 0-18,0 0 4,0 0-9,0 0-3,0 0 8,0 0-14,0 0-11,0 0-12,0 0 3,0 0 7,0 0-18,0 0-6,0 0-6,0 0 1,-3 9-7,3-9 2,6 12 6,-1-1 5,2 3-12,0 3 2,0 0-1,1-2 0,0 8 17,-1-6-13,1-1 6,-2 3-5,4 5 1,-6-6 8,3-3-1,-3 3-2,1-4 0,-3-4-7,3 0 15,0-1-6,-2 1-10,0-5 12,-2 2-9,2-1-1,0-5-5,-3-1-3,3 11 5,-3-7-10,0-4 5,1 5 1,1 3 3,-2-8 0,0 0 6,2 1 4,-2-1 0,0 0 7,0 0-24,0 0 26,2 7 0,-2-7 4,1 1 0,-1-1-11,0 2 15,0-2 1,0 0-4,0 0 6,0 0-2,0 0 2,0 0 1,0 0-6,0 0-4,0 0-5,0 0 1,0 0-2,0 0 1,0 0-7,0 0 3,0 0-5,4-10-2,-4 10-12,0 0 4,0 0-1,0 0 6,3-4 1,-3 4-7,4-5 4,-2 2 1,3-4 5,14-15-2,13-15 0,29-39-4,16-28-4,25-8-31,19-26-60,20-12-32,29-21-68,24-2-106,8-2-136,9 14-437,0 9-926,-15 15 409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10:07:30.6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2691 1277 60,'0'0'207,"0"-5"-2,0 5-7,0-5-1,0 1-6,0 4-8,-1-8 0,0 5 2,1 3 2,0 0-15,0-6-14,0 6-17,-1-3 2,1 3-19,0 0-17,0 0-19,0 0-13,0 0 5,0 0-20,0 0-1,0 0-10,6 12-1,-5-7-6,6 13 7,1-1-3,2 4-7,-1 5 6,5-4 1,-4 7 10,0-3 2,4 1-3,-3 5 4,2-9-7,-4 2-3,2 0-7,-4-9 16,3 6-24,0 1 5,-3-12-6,0 5-1,-3-8 13,0 3-21,2-5 2,-3 0-4,2 0-2,-5-1 2,0-5 2,4 4 6,-1 2-1,-3-6 12,0 0-7,3 7 14,-3-7-7,0 0-1,0 0-1,0 0 3,4 4-10,-4-4-4,0 0-5,0 0 2,0 0 2,6 3-5,-6-3 0,0 0 0,0 0-4,0 0 8,0 0-5,0 0-1,11-15-7,-4 5-1,-3 3-15,6-5 11,3-5-2,1-7 20,-1 2-14,1-3 1,1-3-8,1-1 4,-1 7-2,2-5-16,-4 0 6,4 0-9,-3-1 4,1 4 11,1-3-10,-1 3 6,-2 3-10,1-1 13,-1 3 0,-3 9-3,-2-4-2,1 2-1,-1 0-4,-4 4 8,3-1-5,-4 3 7,3 2-5,-5-4-1,2 3 12,-2 3-10,-1 2-3,3-7 14,-3 7-15,4-3 12,-4 3-18,0 0 0,0 0 10,5-4-7,-5 4 10,1-3-10,-1 3 13,0 0-2,0 0-15,0 0 12,0 0-12,0 0 15,0 0 5,0 0 0,0 0 1,0 0-5,0 0 1,0 0 3,0 0-3,0 0-4,0 0-6,0 0 13,0 0-6,0 0 4,0 0-7,0 0-1,0 0 5,0 0 12,0 0-18,0 0 6,0 0 2,0 0-1,0 0-10,0 0 10,0 0-10,0 0-4,0 0-5,0 0 0,0 0 20,0 0-6,0 0 2,0 0 4,0 0-18,0 0 6,0 0-11,0 0-28,0 0-27,0 0-21,0 0-41,0 0-21,0 0-46,0 0-18,0 0-6,0 0-26,3 12-36,1-5-213,0 0-542,1 3 240</inkml:trace>
  <inkml:trace contextRef="#ctx0" brushRef="#br0" timeOffset="1596.321">4749 1434 91,'-2'-3'173,"2"3"-7,-2-4-5,2 4-6,0 0 2,0 0 3,-3-5-16,3 5 14,0 0-3,0 0-6,0 0-5,0 0-8,-3-5-2,3 5-7,0 0-12,0 0 4,0 0-16,-8-3-5,8 3-4,-4-2-18,1-4-3,3 6 1,-7-1-15,4-4 3,3 5-8,-7-4-12,7 4-2,-6-1 2,6 1-12,-4-2 5,4 2-11,0 0 7,-8-4-7,8 4-10,0 0 8,-6 0-9,6 0 10,0 0-9,-6-1-6,6 1 1,0 0 2,-7-3 9,7 3-11,-5 0 8,5 0-12,-9-2-5,1 3 3,1-4-1,0 2 2,7 1-2,-15-2 2,7 2 3,0-4-7,-1 6 1,1-4-2,-1-3 1,-1 3 5,5 1 4,-1-1 0,6 2 2,-10-2 1,10 2-4,-8 0 2,8 0-5,0 0 2,-9-1 1,9 1-10,0 0 11,0 0-4,-7 0 5,7 0-8,0 0 0,0 0 0,0 0-4,0 0 5,0 0-6,0 0 1,0 0 3,0 0-6,0 0 3,0 0-2,0 0 0,0 0 8,0 0 8,27 5 16,-11-3 2,5-2-4,1 3 13,2-3-11,3 0 17,1-5-16,3 2 8,7 2-11,2-3 0,-1 2 3,-1-2-20,0 6 13,-10-2-13,0-4 7,-4 8-4,3-8-3,-3 4-4,-1 2 12,-1-2-17,-2 0 20,-9 2-16,3-4 7,-5 4-9,-1 0-1,-1-6 6,0 6 10,-7-2-17,0 0 12,10-4-12,-10 4 11,7 2-13,-7-2 3,4 2 11,-4-2 2,0 0-11,6 2 3,-6-2-3,0 0-7,0 0-7,0 0 0,0 0-17,7-6 5,-7 6-11,0 0-5,0 0-8,0 0-9,0 0-4,0 0-11,0 0-6,0 0-19,0 0-11,0 0-23,0 0-15,-20 4-16,10-8-4,-1 8 0,1-2-19,0-2 1,-4 0 5,0 2 1,-1-1 14,2 2 9,-4-2 18,3 0 9,0 1 14,1 1 10,3-1 16,-4-2 6,3 0 17,11 0 15,-13 0 14,13 0 18,-11-2 5,11 2 17,0 0 5,-10 0 30,10 0-3,0 0 15,-7-1 5,7 1 13,0 0 8,-5-2 3,5 2 14,0 0 0,-3-4 7,3 4 11,0 0-1,0 0 6,0 0-1,0 0-3,-3-3-1,3 3-9,0 0-6,0 0-8,0 0-8,0 0-10,0 0-13,0 0-5,0 0-11,0 0 2,0 0-5,-1 12-6,1-5-2,-2 3-2,-2 7 14,1 8 11,0-7-4,-1 11-5,0 3 2,0-3 5,-2 5 1,3-5-1,-5 16 13,-1-10 12,2-3-13,0 13 3,3-16-15,-2 3 4,5-3-10,-2-3 3,-4 1 2,4-10-18,-1 1 9,3-6-13,-1 2 9,-1 0-4,3-6 1,-1 4 6,0-5-3,2-1-2,-3-1 8,2 0 4,0-5 1,-2 7 6,2-7 0,-3 5 0,3-5 4,0 4-1,0-4-5,0 0 1,0 7 0,0-7-11,0 0 10,0 0-6,0 0-3,0 0-3,0 0-6,0 0 4,0 0 0,0 0-3,0 0 2,0 0-11,0 0 6,0 0-1,0 0-1,0 0-3,0 0 3,0 0-4,0 0-3,0 0 7,0 0-5,0 0-5,0 0-2,0 0 0,0 0 2,0 0-7,0 0 1,0 0-7,0 0 9,0 0-7,0 0-2,0 0 1,0 0 0,0 0-2,0 0-15,0 0-7,0 0-12,0 0-12,0 0-17,0 0-16,0 0-9,0 0-21,0 0-32,0 0-22,0 0-28,0 0-30,0 0-44,0 0-89,0 0-367,11-23-770,-1 18 341</inkml:trace>
  <inkml:trace contextRef="#ctx0" brushRef="#br0" timeOffset="2542.7641">6367 1290 73,'0'-2'211,"0"2"-19,0 0-24,0 0-18,-1-4-18,1 4-3,0 0-8,-1 17-12,-2-6 8,0 16 24,-3-3-6,1 9 0,-2-2-9,0 2-8,1-2-1,-4-5-14,3 4-3,3-6-7,-2 1-5,1-8-7,0 0-12,3-1 1,-4-3-6,5-2-1,-3-1-4,3 1-4,0-4-4,-2 0-14,0 0 3,3-5-6,-3 3 0,2-1-1,0 0-2,-1 0-4,2-1 7,0-3-2,0 0 13,-1 6-6,1-6 2,1 4 5,-1-4 7,0 0 4,0 0 16,0 0 7,0 0-4,0 0 3,0 0 12,0 0 7,0 0 5,0 0 5,0 0-7,0 0-2,0 0-9,0 0-12,2-18-1,-1 9-14,0-8-5,2 0-14,3-7-15,-2-5-18,-1 1-15,5 0 9,-3 2-10,0 1 0,1-6 1,1 4-5,-3 3 3,0 6 1,-3 0 0,4-2-2,-1 4 4,2-1-7,-3 2 12,1 3-8,2-3-4,-1 3 6,-1-2 0,3-1-3,1 1-4,0 1 2,-1 5 0,1-5-13,4 2 8,-2 1 12,2 4-12,0 1 5,1 3-8,-3 0-2,3 4-7,-3 0-2,2 5-6,-1 3-7,-4 1-5,4 2-8,-6 4 15,-2-5-9,0 7 7,0 1-7,-3-8 6,0 6 7,-1-4 1,-2 3 3,-3-2-10,-1-1 3,-1 0-2,-1-2 1,-2 3-6,-2-4-3,1-3-5,-1 0-3,0 0 8,2-4 0,-2 2-5,3-3 0,2 0-9,0 2 5,2-7-7,6 2-7,-13 3-13,9 0-7,4-3-21,-10-6-23,10 6-23,-4-5-23,4 5-30,0 0-25,0-11-136,0 4-402,0 7 179</inkml:trace>
  <inkml:trace contextRef="#ctx0" brushRef="#br0" timeOffset="3061.1863">7090 1368 51,'7'-4'278,"-1"-2"-18,-1 2-10,-2-1-10,0 1-16,-3 4-5,4-3-17,-4 3-1,2-5-32,-2 5-11,-2-7-21,2 7-24,-6-7-17,-2-1-13,-2 3-9,-2 5-13,-3-3-13,-7 1-1,1 4-8,5-1-7,-5 3 10,0 2-14,1 3-8,3-2 9,-1 6-11,3-4 2,3-2-1,-2 1-6,6-3-2,1 4-2,-3 3-4,6-3 2,-2-1-5,3 2 5,2 2-2,1-7 2,2 6 1,3 0 2,2 3-3,1-4 1,5 3 2,-2-4-4,3 1 3,6 1 9,-7-3-13,1 0 1,1-2 2,1 1-10,-2-2 8,0 4 1,-1-3-7,1-1 4,-4 0-3,1-1 0,-4-1 1,1 2-4,1 2 0,-3-2 7,-1-1-8,0 6 3,-3-7-3,1 4 1,0 2 2,-2 1 1,-1 0 6,0-3-12,-1 5 13,1 0-1,-3-1-1,-2 0 7,0 0 0,-2-2 9,-1 3 7,-5-3-4,3 0 5,-4-6-9,1 2 7,-5-2-3,4 1-10,-3-3 5,2 0 10,-7-3-27,7 2-4,-2-6-26,4 5-18,-2-1-26,1-3-28,0 0-25,1-2-64,-1 0-54,0 0-230,-1-2-512,2-2 227</inkml:trace>
  <inkml:trace contextRef="#ctx0" brushRef="#br0" timeOffset="4036.6757">2498 2965 204,'-5'0'238,"5"0"-16,0 0-25,0 0-22,-5 3-15,5-3-16,0 0-4,0 0-9,0 0 0,30-1 5,-9 2 37,3-1-15,4 0-4,13-4-3,0 3-10,1 5-12,3-11-6,2 10-8,1-6-11,22 1-6,-22 2-1,1 1-21,19-2-4,-22-2-15,23 1 1,-1-3 2,-26 1-16,0 3 1,2 1-10,-2 0 2,1-5-4,-17 4-17,4-4 27,-2 2-10,-3-1-7,1 0-18,-4 3 20,-8 1-6,-4-1-7,2-1-1,-4-5 9,2 7-11,-4-1-3,-1 1-1,-1-1 3,2 1 16,-6 0-24,4-1 4,-4 1-14,3-2-15,-3 2-10,6 0-14,-6 0-16,0 0-19,0 0-12,0 0-16,0 0-5,0 0-20,0 0-19,0 0-8,0 0-26,-20 4-6,10-3-15,-5-1-2,1 4-20,-3-1-121,-6-3-379,-1 0 169</inkml:trace>
  <inkml:trace contextRef="#ctx0" brushRef="#br0" timeOffset="4861.0613">2581 3088 101,'-5'1'194,"-1"-1"-10,6 0-8,-7 0-12,4 2-9,3-2-3,-5 2-8,5-2-7,0 0-14,-2 3-6,2-3 1,0 0 8,0 0 8,7 5 4,-3-3 1,6-1 1,7-1 2,3 4-13,3-4-7,6 2 13,9-2-5,0 3-12,3-6 2,2 9-15,2-6 0,2 5-10,-2-3 1,2 0-20,1-2-1,2 6-13,-2-7 6,21 2-8,-22 2 3,-1-3-23,2-4-3,0 6-3,-6-3-6,-1 0 2,4 1-2,-17-3-4,3 1 7,-3-2-4,-1 0-15,-2 3 2,-5-5 8,-3 5-7,-3 0-2,-1-2 1,-3 2-4,1 0 6,-4 1-4,3 1 6,-6-2 5,-4 1-11,10 1 0,-10-1 8,7-3-9,-7 3 0,0 0-5,0 0 1,7 0-2,-7 0 2,4 3-16,-4-3 25,0 0-14,0 0-10,0 0 7,0 0-2,7-4 13,-7 4-11,0 0 4,0 0-10,0 0 5,0 0-6,0 0 8,0 0 7,0 0-9,0 0 4,0 0-17,0 0 10,0 0-11,0 0 16,0 0-1,0 0-1,0 0 8,0 0-7,0 0 13,0 0-11,0 0-3,0 0 3,0 0 2,0 0-3,0 0 0,0 0-7,0 0 8,0 0-3,0 0 22,0 0-27,0 0 11,0 0 0,0 0 2,0 0-16,0 0 19,0 0-6,0 0 7,0 0-1,0 0 13,0 0-6,0 0 0,0 0-20,0 0 21,0 0 3,0 0-8,0 0 5,0 0 2,0 0 1,0 0 2,0 0 0,0 0-3,0 0-1,0 0 2,0 0 1,0 0-7,0 0-2,0 0 0,0 0 1,0 0-4,0 0 0,0 0 4,0 0 4,0 0-9,0 0-2,0 0 12,0 0-12,0 0 1,0 0-1,0 0-5,0 0 18,0 0-19,0 0-1,0 0 3,0 0-3,0 0 7,0 0-4,0 0-6,0 0 7,0 0-3,0 0 13,0 0-48,0 0 14,0 0-7,0 0-2,0 0-6,0 0-10,0 0-6,0 0-12,3 3-15,-3-3-13,0 0-10,0 0-17,0 0-17,0 0-23,0 0-19,0 0-22,0 0-24,0 0-23,0 0-44,0 0-214,0 0-548,0 0 243</inkml:trace>
  <inkml:trace contextRef="#ctx0" brushRef="#br0" timeOffset="6519.5336">4532 2934 126,'-7'-2'273,"7"2"-10,-7 0-22,4-2-24,3 2-22,0 0-11,0 0-31,0 0-8,0 0-1,20 0 2,4 0 1,15-4-8,6-2-5,3 6-13,26-3-5,-5-7-17,-20 6 2,27 0-13,-10 2-6,-16-3-9,-3 8-14,1-8 31,-4 5-4,-3-2-23,-16 2 7,-1 0-24,-8-3 17,-1 2-8,-1 1 10,-1-1-26,-5-1-2,-2 1-2,-1 1 8,0-2 8,-1 1-12,4 0-2,-8 1-4,0 0-14,5-2-17,-5 2 26,0 0-6,4-1-6,-4 1 0,0 0 0,0 0-8,0 0-10,4 0 4,-4 0-19,0 0-13,0 0-18,0 0-42,0 0-28,-8-7-15,3 6-17,-3-2-19,1 0-27,-3 3-12,0 0-22,0-3-9,-8 6-12,3-3-140,0 0-425,0 1 188</inkml:trace>
  <inkml:trace contextRef="#ctx0" brushRef="#br0" timeOffset="7756.9716">4680 3094 73,'-3'2'262,"0"1"-19,3-3-13,-5 4-18,5-4-18,-2 2-16,2-2 7,13 1 6,-4 2-11,9-4-1,10 2-14,0 0 6,16-1-11,2 0-11,2 0 0,-1 0-24,2 0 1,0 0-14,-1 0-6,-1 4-8,-2-2-4,-2 0-19,-5-3-3,-11 1-8,-3-1-5,-7 2-2,3 2-1,-6-3-12,-3-2 16,-1 2 2,-2 0 21,-2-1-3,-2 0 5,0 1-2,-4 0 9,5 1-3,-5-1 1,6-4-10,-6 4-5,5 1-5,-5-1 1,5-1-4,-5 1-8,0 0-8,0 0-3,2-3-6,-2 3 0,0 0-6,0 0-1,0 0-7,0 0-3,0 0-4,0 0 2,0 0-8,0 0-1,0 0 3,0 0-8,0 0 5,0 0-3,0 0-3,4 6-3,-4-6-7,0 0 10,0 0-2,0 0 4,0 0-4,0 0-2,0 0-1,0 0-2,0 0 6,0 0-3,0 0-1,0 0-3,0 0 1,0 0-1,0 0-4,0 0 0,0 0 10,0 0-6,0 0 2,0 0 3,0 0-9,0 0 4,0 0 0,0 0-3,0 0 5,0 0-3,0 0 0,0 0 2,0 0 1,0 0-4,0 0 3,0 0-2,0 0-1,0 0 0,0 0 2,0 0-2,0 0 0,0 0 4,0 0-5,0 0-2,0 0 4,0 4 1,0-4-5,0 0 4,0 0-1,0 0 4,0 0-5,0 0 6,0 0-4,0 0-5,0 0 10,0 0-6,0 0 5,0 0-4,0 0 3,0 0 1,0 0 11,0 0-16,0 0 5,0 0-2,0 0-2,0 0 9,0 0-13,0 0 2,0 0 0,0 0 1,0 0-1,0 0-2,0 0 1,0 0-3,0 0 6,0 0-1,0 0 1,0 0-1,0 0 10,0 0-11,0 0-1,0 0 1,0 0 2,0 0-6,0 0 5,0 0-3,0 0 7,0 0-3,0 0 5,0 0-7,0 0 1,0 0 2,0 0 2,0 0-5,0 0-2,0 0-1,0 0 1,0 0 0,0 0 5,0 0-3,0 0 1,0 0 4,0 0-9,0 0 5,0 0 5,0 0-8,0 0 3,0 0-3,0 0 1,0 0 0,0 0-1,0 0-9,0 0 13,0 0-3,0 0 8,0 0-14,0 0-3,0 0 7,0 0 5,0 0-4,0 0-2,0 0-1,0 0 4,0 0-4,0 0 11,0 0-6,0 0 0,0 0 0,0 0 4,0 0 2,0 0-4,0 0-2,0 0 2,0 0 1,0 0-13,0 0 0,0 0 12,0 0-2,0 0 1,0 0-2,0 0-3,0 0 4,0 0-6,0 0 3,0 0-1,0 0 3,0 0-2,0 0 9,0 0-8,0 0 2,0 0-6,0 0 6,0 0-2,0 0-1,0 0-7,0 0 3,0 0-12,0 0 2,0 0-2,0 0 1,0 0-4,0 0 7,0 0-11,0 0 10,0 0 6,0 0-17,0 0 10,0 0-2,0 0-2,0 0 8,0 0-15,0 0 13,0 0 7,0 0-8,0 0 7,0 0-11,0 0 8,0 0-2,0 0 6,0 0-3,0 0 6,0 0-6,0 0-1,0 0-5,0 0 9,0 0-17,0 0 16,0 0 1,0 0-5,0 0-13,0 0 21,0 0-3,0 0 2,0 0 5,0 0-1,0 0 2,0 0-11,0 0 12,0 0-24,0 0 26,0 0-6,0 0 1,0 0-2,0 0-13,0 0 9,0 0-3,0 0 0,0 0 2,0 0-7,0 0-7,0 0 3,0 0-5,0 0-1,0 0-13,0 0 10,0 0-6,0 0-10,0 0-15,0 0-9,0 0-21,0 0-16,0 0-24,0 0-13,0 0-22,0 0-31,0 0-31,0 0-31,0 0-200,0 0-499,0 0 221</inkml:trace>
  <inkml:trace contextRef="#ctx0" brushRef="#br0" timeOffset="8460.9854">6180 3048 33,'0'0'211,"0"0"-10,-3-3-2,3 3-4,0 0-12,0 0 2,-2-4-7,2 4-2,0 0-15,0 0-3,0 0-17,5-3-8,-5 3-9,10-3-9,-7 2-5,4 0-14,3-1-10,0 2-11,5-4-5,-2 3-13,2 1 0,-1-1-8,0-1-16,2 0-17,-1 2-16,-5-1-28,0 0-19,1 1-37,-2 0-27,-2-3-23,-1 3-32,-2-2-20,-4 2-22,0 0-139,4 2-375,-4-2 166</inkml:trace>
  <inkml:trace contextRef="#ctx0" brushRef="#br0" timeOffset="8667.2032">6141 3113 91,'-2'3'169,"2"-3"7,2 6 7,-2-6 6,12 3-8,-3-3-5,1 0-7,4 0-7,1 0-12,1 0-17,5 0-9,0-2-12,-5 2-11,5-3-11,-6 3-8,7-2-8,-9 1-9,-1 1-32,-4-3-16,3 2-23,-1-2-33,-4 2-31,0 1-47,4-1-35,-4-3-44,0 1-121,0-2-342,1 1 152</inkml:trace>
  <inkml:trace contextRef="#ctx0" brushRef="#br0" timeOffset="9131.9638">6884 2930 74,'-6'2'156,"1"-2"-3,2 2 4,3-2-12,-8 0 2,8 0-7,-3 3-5,3-3 4,0 0-3,0 0-3,-4 0-4,4 0 3,0 0-4,0 0 6,0 0 2,0 0-2,14 1-1,-7-1 0,1 0-11,2 0-6,7 1-22,-4-2-1,2 4-12,-1-2-7,2 0-2,-1-1-4,0 1-10,3 1-8,-3-4-1,-1 1-10,2 1-7,-3 0-9,-4 0-4,0 0-14,-1 1-16,-3-1-11,-1-1-19,1 2-14,-5-1-12,7 0-17,-7 0-20,5-1-20,-5 1-12,0 0-29,0 0-15,0 0-13,0 0-9,-19 0 3,5 1-132,0 1-360,-1 1 160</inkml:trace>
  <inkml:trace contextRef="#ctx0" brushRef="#br0" timeOffset="9692.5366">6856 3033 83,'0'0'125,"-3"2"7,3-2 1,-4 3 11,4-3 4,0 0 14,0 0-4,9 6-2,-4-3 2,2-3-6,1 2-2,3-1-4,-2 1-9,1 1-7,3-3 0,1 4-9,-1-4-6,1 2 1,0 0-8,-3 1 2,3 0-13,-4-3-7,4 0-3,-4 1-5,4-1-7,-6 2-1,2 1 0,0-2-5,-3 0-1,-1-2 3,-3 1-18,1 1 9,2 1-3,-6-2 1,7 1-4,-7-1 0,0 0-5,7 0-5,-7 0 2,3 1-12,-3-1-14,0 0 5,0 0 5,0 0-3,0 0-7,0 0-8,0 0 6,0 0-5,5-2-2,-5 2 6,0 0-8,0 0 1,0 0-4,0 0 7,0 0-8,0 0 12,0 0-10,0 0-4,0 0 6,0 0-2,0 0-2,6 2-4,-6-2 1,0 0 2,0 0-3,0 0-5,0 0 7,0 0-9,0 0 12,0 0 0,0 0-8,0 0 0,0 0-4,0 0 0,0 0 0,0 0 9,0 0-8,0 0 9,0 0 12,0 0-21,0 0-5,0 0 8,0 0 5,0 0-5,0 0-5,0 0 2,0 0 9,0 0-8,0 0 5,0 0-1,0 0-3,0 0 0,0 0-1,0 0 2,0 0 4,0 0-6,0 0 1,0 0-2,0 0-1,0 0 4,0 0-2,0 0-4,0 0 1,0 0-3,0 0-3,0 0-1,0 0-8,0 0-4,0 0 2,0 0-13,0 0-1,0 0-8,0 0-6,0 0-12,0 0 1,0 0-30,0 0-16,0 0-14,0 0-28,0 0-15,0 0-32,0 0-19,0 0-31,0 0-15,0 0-162,0 0-458,0 0 203</inkml:trace>
  <inkml:trace contextRef="#ctx0" brushRef="#br0" timeOffset="11516.1273">2000 4284 70,'-5'-2'206,"1"2"-6,4 0-2,-7-2-10,7 2 17,-4-1-17,4 1-9,0 0-14,0 0-10,-6 0-11,6 0-11,0 0-18,0 0-3,0 0-8,0 0 4,0 0 10,20 5-6,-6-5 14,11 0 13,2-2-21,14 5 6,-11-3-10,13 0-6,2-1-7,27-3 7,-25 6-14,20-2-19,-17 2 9,27 2-5,-5-2-1,0-1-11,1 1 3,-1 1-21,1-3-5,-3 0 5,-2 3-5,1-1-12,0 1-2,-20 4-5,22-7-17,-23 2 11,1 1-1,2-6 2,-6 3-1,-3 0-6,0 4 3,-15-4 4,1 0-9,-2 0 3,-4-1 4,-6 1-12,-6 0-3,-2 0-3,0-3 4,1 3-3,-5 0-13,-4 0-6,7 0-14,-7 0-17,9-2-16,-9 2-24,0 0-23,0 0-28,0 0-26,0 0-50,0 0-52,0 0-50,0 0-210,0 0-571,0 0 254</inkml:trace>
  <inkml:trace contextRef="#ctx0" brushRef="#br0" timeOffset="12240.4496">2112 5677 147,'0'0'221,"-7"0"-1,7 0-8,-4-2-18,4 2-28,0 0-16,0 0-19,0 0-11,0 0-3,0 0 5,11-4 1,2 2 1,1-1-2,10 1 1,-1-3-6,3 0 5,15 3-1,1-1 3,2-2 5,5 3-2,20-3-3,-1 2-6,1 3-11,0-5 0,4 5-14,-1-2-6,1 1-2,8 0-10,-7 0-1,5 3-7,1-6-13,5 3 4,-5 0-16,1-2 1,0-4 0,1-3-17,0 1 13,-2-1-8,-2 3 2,-1-4-8,-7 2-4,-22 2 12,-1 1-11,-2 2-5,-1-5 0,-4 1 10,4-1-14,-5 4-5,-11 2-13,2-1 13,-6-2-3,3 2 4,-3-1 0,-3 5 9,1-5-10,-6 5-6,-2 0 5,0-4-6,-4 3-12,0-3 13,0 4-3,-5 0 0,1-2-1,-6 2 6,8 0-8,-8 0 6,7-1-15,-7 1 4,0 0-5,0 0-13,9 0-6,-9 0-20,3 1-2,-3-1-9,0 0 0,0 0-18,0 0-12,5-1-7,-5 1-13,0 0-16,0 0-19,0 0-28,0 0-19,0 0-25,0 0-24,0 0-211,0 0-493,0 0 219</inkml:trace>
  <inkml:trace contextRef="#ctx0" brushRef="#br0" timeOffset="81578.7512">1874 4323 25,'-4'0'229,"-1"-3"0,5 3-6,-8 0-8,1-2-9,4 1-10,3 1-7,0 0-12,-8 0-6,8 0-3,0 0-11,-4 0-6,4 0-12,0 0-4,0 0-9,-4-1-16,4 1-6,0 0-19,0 0-6,0 0-3,0 0-15,0 0-5,0 0-1,0 0-8,0 0-3,0 0 0,16 7 4,-3-6 1,8-4 9,6 2 10,1 1 6,16-2-11,-3 4 18,9-1-20,18 2-5,-23-3-6,4 1-2,25-1-8,-4 0-4,-1 3 13,-20-3-12,24 0-9,-25 2-7,27-2 3,-27 0-3,21-2-1,-25 2-5,3-3 1,-3 3-1,1-1-5,-2 0 10,-14-2-11,12 3-1,-17-2-8,1 2-6,-1 2-2,-10-2 6,2-3-19,-8 3-1,-1 0 8,-1 1-2,1-1 7,-3 3-24,-4-3-3,0 0-6,7 0-9,-7 0-23,0 0-22,0 0-26,0 0-30,0 0-33,0 0-46,-18-5-37,5 5-37,-8-5-167,0 2-511,0 4 226</inkml:trace>
  <inkml:trace contextRef="#ctx0" brushRef="#br0" timeOffset="82850.4554">2140 4371 20,'-9'4'295,"-1"-4"-34,1 1-15,5-1-14,-2 4-22,1-4-24,3 1-10,2-1 1,0 0-1,0 0 11,23 3-10,2-1 17,2 1-4,15-1 0,6-7-14,23 5 5,-4-3-7,2 0-15,0 3-7,3-1-10,1-2-17,-2 1-3,-2-4-5,-2 9-12,-16-6-9,20 3-15,-1 0 2,-25-4 0,1 1-26,2 3 3,3-2-6,-9 0-6,-1-4-3,0 5-8,-13 0 1,-2-3-2,0 0 0,0 1-13,-4 0 7,-2 0-6,-6-1-1,-3 4 9,-4 0 2,2-3 11,-5 2 4,-4 1 7,11 0-4,-6-1 3,-5 1-8,0 0-2,0 0 0,7-2-11,-7 2 5,0 0-7,0 0-2,0 0-3,0 0-1,0 0-8,10 0 0,-10 0-3,0 0-3,0 0 11,0 0-12,5 3-3,-5-3 0,0 0 1,0 0-3,0 0 0,0 0-5,0 0 1,0 0 1,0 0-1,0 0-1,0 0 4,0 0-7,0 0 4,0 0 3,0 0-2,0 0 0,0 0 3,0 0-5,0 0 1,0 0 3,0 0-4,0 0-5,0 0 4,0 0-1,0 0 0,0 0 1,0 0-3,0 0 5,0 0-2,0 0-1,0 0-1,0 0 3,0 0-2,0 0 0,0 0-9,0 0 12,0 0-6,0 0 4,0 0-1,0 0 3,0 0-8,0 0 4,0 0-1,0 0-1,0 0 8,0 0-6,0 6-2,0-6 0,0 0 4,0 0-9,0 0 9,0 0-2,0 0-1,0 0 1,0 0 1,0 0-2,0 0 4,0 0 3,0 0-14,0 0 1,0 0-2,0 0-4,0 0 4,0 0-8,0 0 2,0 0-6,0 0 3,0 0-3,0 0 8,0 0 1,0 0-2,0 0-3,0 0 12,0 0-8,0 0 3,0 0-1,0 0 4,0 0-2,0 0-2,0 0 3,0 0-3,0 0 4,0 0 3,0 0 1,0 0-4,0 0 14,0 0-13,0 0 0,0 0-4,0 0 4,0 0 4,0 0-9,0 0 3,0 0 0,0 0-4,0 0-2,0 0 2,0 0-3,0 0-4,0 0 2,0 0 3,0 0-6,0 0 9,0 0-12,0 0 9,0 0 6,0 0 1,0 0 4,0 0 1,0 0-7,0 0 10,0 0-16,0 0 8,0 0 8,0 0-4,0 0-5,0 0-3,0 0 8,0 0 5,0 0-4,0 0 0,0 0 7,0 0-6,0 0-1,0 0 5,0 0-7,0 0-4,0 0 1,0 0-5,0 0 6,0 0 1,0 0 9,0 0-8,0 0 1,0 0 6,0 0-4,0 0-1,0 0-6,0 0 7,0 0 3,0 0 1,0 0-7,0 0 2,0 0 0,0 0 9,0 0-7,0 0-1,0 0 1,0 0-6,0 0 20,0 0-13,0 0 0,0 0-2,0 0-1,0 0 13,0 0-9,0 0-12,0 0 7,0 0 2,0 0 2,0 0 1,0 0-2,0 0-2,0 0 3,0 0 4,0 0 2,0 0-4,0 0-16,0 0 20,0 0 0,0 0-4,0 0-1,0 0 1,0 0-2,0 0 0,0 0 2,0 0 2,0 0-1,0 0-10,0 0 9,0 0-11,0 0 14,0 0-9,0 0 0,0 0-2,0 0-7,0 0 6,0 0-5,0 0 3,0 0 0,0 0-11,0 0 11,0 0-1,0 0-1,0 0 1,0 0 9,0 0-6,0 0-5,0 0 11,0 0-5,0 0-2,0 0 1,0 0 2,0 0 7,0 0 1,0 0-8,0 0 0,0 0-4,0 0 15,0 0-11,0 0 4,0 0-3,0 0-1,0 0 3,0 0-8,0 0-9,0 0-3,0 0-2,0 0-23,0 0 3,0 0-17,0 0-17,0 0-27,0 0-24,0 0-41,0 0-53,0 0-102,0 0-281,0 0-657,-20-17 290</inkml:trace>
  <inkml:trace contextRef="#ctx0" brushRef="#br0" timeOffset="86355.4619">2755 7532 64,'0'0'181,"0"4"-13,0-4-16,0 0-4,2 4-14,-2-4 0,-2 5 0,4-2-9,0 1 3,-2-4-7,1 4-2,-1-4-6,2 2-3,-2-2-3,0 0-3,0 4 2,0-4-1,1 3 4,-1-3 1,0 5-5,0-5 7,0 0-1,0 0 4,0 0 1,3 3 1,-3-3 11,0 0-18,0 0 18,0 0-3,0 0-3,0 0-4,0 0-12,0-15-10,0 10-11,-3-2-14,3 1-3,-1 1-6,-1-6-6,-1 4-12,-1-4 2,3 2-1,-5 0-12,3 0-7,-5 1 7,2 0-7,-1-1-10,0 4-3,-3-2-8,0 1 2,2 2-2,-2 1-10,2 2 1,-5 0 4,-3 2 8,4 4-14,-1 1-1,-1 4 0,-3 2-1,6 1 12,-2-1-5,1 3-7,0 1 7,4-2-4,-2 0-2,3 3-4,1 0 7,2-1-2,-3 0-3,1-2-5,6-4 5,-4 2-1,1-2-1,2 3 14,1-2-9,0-2-15,3 1 25,-2-2 4,3 2-8,-1-1-6,0-1 10,4 2-3,-3-3 1,3 2 3,-1-4 1,2 0 19,-1 2-27,3 0 8,0 0-4,0-3-3,-3 1 3,4 1-1,-1 0 0,3 0-16,-5-1 22,5 3-6,-5-1-10,1-1 2,1 1-2,-3-1 1,1 4-6,-2-3 12,0 3 4,-1 0-1,2 1-6,-3 0 3,-1 0 1,3-3 0,-3 3 2,-2-1-4,-1 1 5,-3 0-6,0-1 9,2 3-1,-3-4 2,-2 0 2,-1-1 0,0-1-5,0 0 6,-3 0-1,-4-3 4,-1 0-3,-1-3 2,1 2-4,-1-3-7,0 0 9,1-3 12,1 1-8,0-1-1,-1-1-12,-1-1 13,2-2 4,5 2-6,-2 0 3,-3 0 2,7 1-4,4 4 3,-4-3-6,4 0-1,-1 2 13,4 1-28,-4-4-13,1 3-30,3 1-13,-5-3-24,5 3-9,0 0-38,-2-4-29,2 4-28,0 0-44,4-5-58,2 2-36,-2 1-202,3-1-575,3-1 256</inkml:trace>
  <inkml:trace contextRef="#ctx0" brushRef="#br0" timeOffset="86853.9219">3025 7839 201,'0'0'229,"-5"-3"-12,5 3-14,-5 0-11,5 0-12,-3-4-9,3 4-2,-4-1-11,4 1-9,0 0-13,0 0 4,-3-2-5,3 2-1,0 0-3,0 0-7,0 0 7,0 0-6,0 0 1,0 0 5,0 0 5,0 0-8,0 0-8,0 0-13,0 0 10,0 0-4,-4 4-12,4-4-11,0 0-12,0 0 0,0 0-1,0 0-6,0 0-3,0 0-6,0 0 2,0 0 3,18 3 3,-9-3-3,6 0 7,5-3 3,7 3-1,11-2 4,3 0-17,2 0-1,1-1-7,1 0-1,-3 2-8,2 1-5,0-3 0,-1 1-9,-5-1-3,2 1-5,-9-1 1,7-4-3,-10 7 0,-4-3-2,1 2 0,-2 0 0,2-1-6,-11 1 0,-3-3-1,4 4-6,-6-2 1,1 2-2,-3-1 7,-1 1-4,0 0 2,-1-1-13,-2 0 12,1 0-3,-4 1 0,6-3 0,-6 3-20,4-1-12,-4 1-19,0 0-21,3 0-15,-3 0-53,3-3-48,-3 3-64,0 0-55,-3-10-37,0 6-17,1-4-21,0 4-234,-4-4-659,-1 0 291</inkml:trace>
  <inkml:trace contextRef="#ctx0" brushRef="#br0" timeOffset="87121.6021">3694 7645 111,'-11'-7'156,"-2"0"-14,3-1 9,0 5 20,3-1 25,-1 1 9,1 1 1,1-1-17,2 3-15,1-2-14,3 2-19,-5-3-18,5 3-13,0 0-11,0 0-14,0 0 2,10 11 3,-2-5 3,3 2 2,3 2-5,5 4 10,0-1 1,2 0-3,2-1-14,-2 1-6,0-1-8,-4-2-10,-4-2 11,5 8-20,-7-8-2,-2 0-13,-2 0 0,1-2-2,-3 1-10,0 3 2,-2-2 5,1 2 3,-4-3-2,-3 3 2,2 2-1,-2-2 8,-2 2-20,-1 1 8,-1-2-8,0 0 2,-2 4-9,-2-2-14,1-1-22,2 0-23,0-2-35,-4-2-29,5 1-49,1-3-50,2-2-57,0 1-272,0-1-581,1 1 257</inkml:trace>
  <inkml:trace contextRef="#ctx0" brushRef="#br0" timeOffset="87925.3393">4442 7811 177,'0'0'220,"0"0"-1,0 0-6,3-7-3,-3 7-16,2-5 2,0 2-2,1-1-13,-3-3-5,4 1-16,-3-2-6,1-2-11,1-2-4,-2 3-7,-1-2-9,2 2 2,-2 0-4,2 1 5,-2-2-2,-2 0-19,2 4 5,-2-3-17,1-2-4,-2 5-18,0 1 0,-1-1-15,-2-1-8,-2 2 3,2 0-18,-4 0-5,2 5 2,-6 3-9,1 4-4,-4-1-8,-3 9 2,2-1 12,0 4-10,0 3-3,2-1-4,-1 3 1,3-2-11,0-1 11,4 4-1,3-5 1,3-1-1,0 0-9,2 2 6,1-3 3,1 0 2,1 0-5,1 0 2,2-5-6,0 0 3,3-4-12,0 0 14,-1-1-1,1-1-3,4-2 1,-4-2 13,3-2-9,-2-1 15,1-3-21,-1 0 5,5-6 6,-3-1-10,-3 1 1,3-6-2,-4-2 4,2-4-2,0-4 1,2 1 10,0 1-7,-3 1-4,-1 5-5,2-4-1,-4 5 9,2 2-6,-3 1 13,0 4 4,-1 0 25,1 1 4,-3 2 4,0 2 0,2 0-8,-4 2-15,4 0-8,-2 3-2,0 0-5,1-3-2,-1 3 2,0 0-11,-3 16-1,3-6 9,-4 2-2,0 2 3,1 6-2,-1-2-5,2 1-4,-1-1 7,2 2-9,0 5 6,-1-6 4,4-2 7,-2 1-9,1 0 11,0 1-11,2-2 0,3-2 11,-2-1-10,3 3 2,-2-6 13,3-2-12,-4 0 0,4-2-6,0 0 9,-1-1-2,1-1-1,-1-1 15,3 1-8,-3-1-1,2-4 5,-2 3-6,1-3 7,2-3 17,0 0 0,4 0 1,1-4 2,-1-1-7,-1 1 2,0-3-4,-1 2-9,7-6 1,-5 3-4,-4 1-3,-1 2 2,0-1-6,-2 5-5,-3-1-3,2 2-9,-3-1-19,1 1-29,-1 0-25,1 0-22,-4 3-29,1-2-48,-1 2-49,2-5-69,-2 5-51,0 0-291,1-4-692,-1 4 307</inkml:trace>
  <inkml:trace contextRef="#ctx0" brushRef="#br0" timeOffset="88725.9399">5414 7553 106,'0'8'207,"0"-4"-9,0 3-12,-2 0-3,2-1-13,0-1-12,0 1-7,0-2-13,0-4-8,0 8-12,2-5-5,-2-3-2,0 5-5,0-5 3,0 2 4,0-2-6,0 0 5,0 0 7,0 0 3,0 0 13,3 2-2,-3-2 8,0 0-5,0 0-10,0 0-2,4-9-9,-4 2-15,0 2-2,1-4-2,0 2 2,-1-3-11,0 0-1,0 0-8,0-2-2,0 2-6,-1-1 1,0 1-11,-2 0-2,2 0-4,-2-1-4,0 0-1,-3 1-12,2 1-3,-1 1-5,-1-1 0,-1 1-1,1 4-8,1-1-3,-4-3 0,2 4-7,0 1 8,-3 1-19,1 3 2,-1-1-3,-5 3 6,0 2-12,2 0 6,-2 5-1,1 0 3,1 3-6,-4 0 7,-2 3-6,6 5 2,0-3-2,2-3-2,-2 7 6,0 1 4,0 0-8,4 4 7,-1-3 3,2 3-4,1-10-4,-1 7 0,3 3-1,1-2 5,-3-8-7,4 2 2,0 5 6,3-6 2,0 7-2,-1-6 3,2-4-4,0 0 0,1-1 1,1 3-6,1-2 14,2 1-2,-1-6 1,1 2 3,4-1-18,-2-1 16,3 1 12,2-2-5,0-2 9,9-1 2,-5-2-2,-3 1-4,9-4 2,-4 1-6,4 0-2,-5-2 0,4-1-1,-6-2 11,1 2-12,0-1 0,-4-4-6,1 5 1,-1-3 3,-2 2-2,1-3 0,-3 0 0,-2 1-4,3 2 6,-7-1-5,4-2 0,-3 2 5,0 1-7,2 0-9,-3 0-19,-1-1-35,1 0-16,1 1-43,0-2-35,-2 1-51,1 0-57,-2 0-76,4 0-66,-1-1-233,2 0-687,3 3 304</inkml:trace>
  <inkml:trace contextRef="#ctx0" brushRef="#br0" timeOffset="90131.0889">6149 7865 14,'0'0'211,"0"0"-7,0 0-1,-1 3-8,1-3 0,0 0-4,0 0 1,0 0-5,0 0-1,0 0-1,0 0-3,0 0-2,0 0-2,0 0-2,0 0-17,0 0 7,6-11-12,-4 7-5,1-1-17,-3-2-10,3 1 1,-3-5-7,7 1-3,-7 0-3,3 1-17,-3-3 4,1-2-10,-1-1-17,0 3 7,-1 2 4,1-2 2,0 3-1,-3-2-4,1 0-6,1 2-9,-3-1-7,-2 1-4,2-1-1,-2-1-17,-2 6-3,2-2-1,-4-3-11,-1 3-3,1 2-6,-2-1 5,2 5-9,-2 1 4,3 0-7,-1 0 1,-3 0-7,-1 5 3,0 4 5,-2 1-4,2 1 7,-3 5-7,3 2-2,-2-1 3,1 1 3,1 2-12,3 3 7,-2-4-2,5 4 1,1-4 2,-2 4-6,5-5 9,-1 7 9,3-8-17,2 0 6,-3 0 0,3-1-1,3-3 3,-3-1-9,6 0 12,-1-3-1,1 2-7,1-5 7,4 2 11,-1-1-16,3-2 3,2-4-1,-2-1-5,1-1-6,-1-2 7,-3 1 0,2-6 6,2 1-8,-4-5-1,3 1-1,1-8 2,-3 3 6,2-6-6,-3-1 2,1 1-3,-1 5 3,-3-1-13,-1-1 11,1 5 1,-2-1 3,1-2 2,-3 0 6,0 6 11,-1 3 3,1-2 18,-3 2-4,0 4 6,2-3-1,-1 1 0,-1 5 3,0-5-18,0 6 3,0-6-9,0 6 0,0 0-4,0-5-10,0 5-4,0 0-5,0 0 4,0 0 4,-7 9-7,3-5 3,1 4-3,-1 0-1,-1 1 2,1 0-1,0 4 2,1-1-2,-1-2-3,1 5-2,0 1 5,-1-5 0,3 0 1,-1 1-1,1 0 1,1 1-3,1-2-1,1 2 9,-1-3-1,3 2 2,-1-1 14,1 2-13,3-4-3,-1 0 5,0-1 1,1-1-5,3 1 4,4-1 3,-3-3-9,3 2 8,-1-4 2,1-2-3,1 0-2,1-2 7,-1-2-2,1-1 8,-1-1 11,-1 1 4,-1 1 12,4-3-4,-6 2-1,5-1 1,-5-1 6,-3 2 4,1 1 0,1-2-6,-2-2-4,-1 4 2,-2-1-1,4 0-1,-3 1-3,-3 2 2,2-3-8,0 3-2,0-1-2,-2 1 2,-2-1-3,-1 3 3,5-3-3,-4 2 3,-1 1 0,2-3-5,-2 3 1,5-2-7,-5 2-8,0 0 11,0 0-5,0 0 2,0 0-2,0 0-5,3-1-2,-3 1-5,0 0-1,0 0 7,0 0 1,0 0-8,0 0 2,0 0-5,0 0 1,0 0-1,0 0-2,0 0 2,0 0-1,0 0-4,0 0 0,0 0 5,0 0-6,0 0-6,0 0 8,0 0 1,0 0 4,0 0-5,0 0-1,0 0 2,0 0-3,0 0 8,0 0-10,0 0 6,0 0-3,0 0 1,0 0-4,0 0 4,0 0-4,0 0-4,0 0 1,0 0-2,0 0-7,0 0-11,0 0 1,0 0-15,0 0-10,0 0-12,0 0-13,0 0-16,0 0-7,0 0-14,0 0-22,0 0-33,0 0-15,0 0-24,0 0-17,0 0-27,0 0-27,0 0-30,0 0-46,0 0-63,0 0-250,0 0-720,-10-4 319</inkml:trace>
  <inkml:trace contextRef="#ctx0" brushRef="#br0" timeOffset="91876.3127">5190 8286 94,'-14'0'218,"1"-1"-12,3 1-1,2 1-5,-1-1-5,0 0-1,3 0-13,0 0-8,2 3-5,4-3-10,-10 0-8,10 0-7,-3 0-7,3 0-9,-5 1-7,5-1-10,0 0-16,-3 2-11,3-2-9,0 0 2,0 0 4,0 0 3,15 2 1,-3-3 7,3 1-10,6 3-1,3-3-11,2-2 7,-3 4-15,5-5-11,-2 2 22,2 2-34,-1 0 6,-2-5-10,1 6 3,-1-4-5,-5 1 9,0 1-18,-5 1 0,-4-1-7,-2-1 1,-1-2 2,-1 3-1,-1 0-10,-2 0 10,0 0-4,-4 0-4,0 0-21,6 0-14,-6 0-4,0 0-24,0 0-19,0 0-25,0 0-21,0 0-14,0 0-25,0 0-35,-20 4-8,10-2-12,-3-2-16,-2 2-29,0 1-167,-2-1-459,-3 2 203</inkml:trace>
  <inkml:trace contextRef="#ctx0" brushRef="#br0" timeOffset="92182.2006">5096 8386 31,'-6'0'235,"2"1"13,-2-1 0,2 1-5,4-1-10,-3 2-22,3-2-23,0 0 0,0 0-3,0 0 0,0 0-3,10 5-10,0-5 7,4 0-5,1 0-8,8 0 0,-1 0 0,4 0-29,-1-2-11,0 4-8,-1-2-16,0 0-4,0 0-11,3 0-5,-2 0-9,-2 0 0,1 2-6,-7-2-3,-2-2-9,-3 5-7,0-1-8,-2-4-1,-1 5 1,-4-3-4,0 0-3,0 1-4,2-2 1,-7 1 0,6 0-10,-6 0-4,4-1 0,-4 1 0,3-2 2,-3 2-6,0 0-7,0 0-16,8-1-9,-8 1-15,0 0-22,0 0-14,0 0-4,0 0-33,0 0-30,0 0-31,0 0-37,-17-2-38,11-1-24,-5 1-22,0 0-247,-3 0-581,0 2 257</inkml:trace>
  <inkml:trace contextRef="#ctx0" brushRef="#br0" timeOffset="92500.9071">4970 8405 65,'0'0'235,"-4"2"-15,4-2-15,0 0-7,0 0-3,0 0-2,0 0-3,14 0-2,-3 0-2,2 0-10,3 0-3,6-2-10,1-2-8,2 1-1,2 2-20,-1 2-14,4-4-7,-2 0-9,-1 3-5,0-2-14,-2 2-13,-1-2 1,0 2-8,-3-2-6,-5 2 0,2-5-3,-3 3-16,-5 2 0,0 2-1,0-5-5,-5 3 2,1 0-2,-3-2-4,3 1-5,-6 1-4,8 0 0,-8 0-12,3-1 1,-3 1-10,0 0-20,4-1-15,-4 1-23,0 0-30,0 0-30,-10-8-34,8 7-30,-7 0-18,2-1-25,-1-1-21,-2 3-213,0-2-497,-4 2 221</inkml:trace>
  <inkml:trace contextRef="#ctx0" brushRef="#br0" timeOffset="92787.544">5045 8349 140,'-3'0'247,"3"0"-3,-7 0-19,7 0-15,-7-2-15,7 2-3,0 0-9,0 0 10,17 2-8,-6-2-9,2 2-4,8 0-16,1-2 6,4 1-6,-1-1-16,2 0-16,-2 2-10,1 0-12,-2 1-13,-3-1 2,0-2-14,2 0-7,-4-2-3,-3 4-12,2-4 3,-3 4-10,-6-2-3,1 0-14,-5-2 9,1 2-1,-1 2-10,0-4 3,-5 2-8,7 2 13,-7-2-32,4-2-5,-4 2-10,0 0-28,7 2-13,-7-2-20,0 0-32,0 0-31,0 0-40,-11-7-11,5 7-15,-2-3-8,-2 2-21,3 1-5,-4-3-186,-3 1-454,-2 1 201</inkml:trace>
  <inkml:trace contextRef="#ctx0" brushRef="#br0" timeOffset="93012.5155">5093 8370 65,'0'0'164,"-6"3"-4,6-3 4,0 0-5,0 0 8,0 0 2,11 3-2,-2-3 3,2 0-2,5 0-7,3 0-2,2 0-17,-4-1-16,7 1-8,-3-2-11,2 2-16,-2 1-2,-5-1-11,5-3-7,0 3-5,0-1-4,1 0-10,-5 0-10,-3 1-16,1 0-12,-7 0-12,2-4-19,-2 4-14,1-3-21,-4 3-2,1 0-19,-2-3-21,-1 2-33,1 0-13,-4 1-21,0 0-26,0 0-151,0 0-365,-5-7 162</inkml:trace>
  <inkml:trace contextRef="#ctx0" brushRef="#br0" timeOffset="93255.6106">5178 8393 8,'0'0'152,"12"0"-4,-3 0-22,0 0-1,5-1-4,2 4-19,-2-5-1,3 2-13,-2 0-1,0 0-8,1-3-17,-1 1 0,1 4-9,0-4-5,-2 1-8,0 2-3,0-2-10,-4 0-7,-1 2-8,1-2-2,-2 1-15,0-1 2,-1 1-17,-4 0-9,-3 0-9,8 0-13,-3-2 3,-3 0-15,-2 2-20,6-2-15,-6 2-81,1-1-193,-1 1 85</inkml:trace>
  <inkml:trace contextRef="#ctx0" brushRef="#br0" timeOffset="93566.3855">5396 8465 61,'15'0'58,"-5"-1"-6,-2 0-10,2-1-2,-1 0-7,-1 0-7,-2 2-8,-2-1 6,0 1-12,-1-3-7,2 1-5,-5 2-8,3-2-15,-3 2-34,0 0-62,0 0 28</inkml:trace>
  <inkml:trace contextRef="#ctx0" brushRef="#br0" timeOffset="94403.7371">5141 8523 32,'0'0'149,"8"3"-7,-4-3-10,6-1-5,0 2-2,3-1-18,0 0 2,3 2-3,1-2-3,3-2-1,-3 1 8,-2 0-8,2 0 0,-3-1 0,1 2-4,0-1-4,-1 0-5,0 2-2,-4-3-4,0 0-8,0 0-8,-2 1 1,2-1-9,-3-1-2,3 2-4,-2 0-7,2 1 1,-6-2-6,2 1-6,-2 0-4,2 2-2,-2-2-3,-4 1-3,7-1 3,-7 1-4,7-2-5,-7 2 12,0 0-6,4 0-1,-4 0 0,6-2 7,-6 2 5,0 0-9,3 0-1,-3 0-1,0 0 1,0 0 9,0 0-9,0 0 0,0 0-3,0 0-2,0 0 3,0 0 1,4-2 1,-4 2-13,0 0 12,0 0-3,0 0 0,0 0-9,0 0 8,0 0-10,0 0 1,0 0-2,0 0 1,0 0 1,0 0-7,0 0 2,0 0 9,0 0-12,0 0 0,0 0 0,0 0 1,0 0-3,0 0 6,0 0-3,0 0-1,0 0 4,0 0 4,0 0-12,0 0 2,0 0 3,0 0-6,0 0 3,0 0 3,0 0-5,0 0-3,0 0 9,0 0-1,0 0 3,0 0 0,0 0-1,0 0 4,0 0 0,0 0 1,0 0 3,0 0 4,0 0-3,0 0 1,0 0 10,0 0-13,3 4 0,-3-4 4,0 0 0,0 0-10,0 0 7,0 0-3,0 0 0,0 0 12,0 0-12,0 0 4,0 0-5,0 0 8,0 0 0,0 0 4,0 0-3,0 0 7,0 0 4,0 0-5,0 0-3,0 0 4,0 0 0,0 0-2,0 0-1,0 0 7,0 0 0,-7 5-3,7-5-1,0 0 8,0 0 5,0 0-18,0 0 0,0 0 11,0 0-3,0 0 5,0 0 0,0 0-6,0 0-7,0 0 9,0 0-10,0 0 15,0 0-15,0 0-2,0 0 11,0 0-5,0 0-9,0 0-6,0 0-4,0 0-8,0 0 10,0 0 6,0 0-5,0 0 0,0 0 3,0 0-3,0 0-7,0 0 10,0 0-11,0 0-6,0 0-15,0 0-2,0 0-12,0 0 3,0 0-13,0 0-11,0 0-3,0 0-1,0 0-17,0 0-5,0 0-9,0 0-9,0 0-16,0 0-28,0 0-26,0 0-38,0 0-23,0 0-34,0 0-205,0 0-510,0 0 226</inkml:trace>
  <inkml:trace contextRef="#ctx0" brushRef="#br0" timeOffset="96527.3845">11169 7756 191,'4'-24'236,"1"7"-2,-3 5-21,1-1-10,-1 3-8,-1 0-6,2 4-14,-2-1-13,-1 3-21,2 0-18,-2 4-12,0 0-12,0 0-14,0 0-6,-3 18-11,0-8 1,2 6-5,-2 2-10,0-1-2,0 1-5,0 2 2,3-1-9,-2-2 0,0-5-3,2 5-8,2-5 1,0 1-4,1-4-1,1 4-3,1-5 1,2 1-7,-1-5-1,2 1 16,0-1-13,2-4-5,1-1-5,-1-2 6,6-2-3,-5-2-2,4 0 4,-3-6 1,0-1-2,2-5 2,-4 4 6,-1-3 11,-1-4 3,1 4 7,-4 1 1,3-3 5,-3 6 6,-2-1-7,2 4 5,-3 2 6,1 3 3,-2 0 2,-1 2-7,0 4-16,2-7-14,-2 7-6,0 0 8,0 0-12,0 0 2,0 20-1,-2-4-12,1-1 7,1 5 3,0-2-7,0 2 3,0-1 4,1-1-13,0 0-3,4 0 2,-2-1-7,2-5 13,2 2-8,-1 1 2,2-9-1,1 5 3,-4-7-6,5 1 3,2-3 1,-3 1 3,1-3-6,0 0 8,5-7-1,-3 1 0,2-5 7,0-1-7,4-7 6,-1 2 3,-1 0 0,1-3 2,-3-2-2,-2 0 9,-2-1-4,0 0-4,-1 0-3,-4 3-5,1 2 5,-2-5-3,-3 6 9,-1 0-14,0 2 7,0 1-7,-1 4 4,-2 1-16,0-1 3,2 5-1,-2-2 3,0 2-1,-1 4-3,1-2-2,3 3-6,-8 7 4,2-1 12,2 2-5,-2 4-3,4 1-6,-3-2 11,4 6-1,1-2 0,0 2-2,1-1-1,2 1 3,1 1 2,2-4 3,1 3-1,3-1-3,-1 0 4,2 5 0,-3-8 6,3 2-7,1 4-2,-4-3-4,2-2 4,-4-1-5,2-4 7,-1-2 1,-1 1 4,-1 0-5,-3-3-5,1 1 2,-1-1-2,3-1 10,-4-1-8,0 0 13,-1-3 2,0 4 0,0-4 13,0 0-18,-7 4 6,0-4-9,0 2 4,-1-2 5,-1 0-13,0-2-6,-2 4 11,2-4-15,0 1-25,-2 1-23,3-4-21,-1 3-29,2-4-29,0 5-30,3-1-36,1 0-41,2-4-37,-1 1-213,2 4-535,6-8 236</inkml:trace>
  <inkml:trace contextRef="#ctx0" brushRef="#br0" timeOffset="96804.1774">11957 7683 132,'5'-9'292,"-1"6"8,-4-1-11,5-1-21,-3 3-30,-2-2-26,0 4-28,0 0-16,0 0-22,0 0-12,3 14-9,-2-2-13,-2 5-9,-2-1-8,-1 9-3,0 1-5,4 0 2,-4-7-19,2-1-1,0 0-3,2-2-10,0 0-11,0 0-2,0-4 2,2-2-8,0 1-1,2-3 6,0 1 3,3-4-5,-1 2-2,2-3-2,-1-2-3,1 0-13,0-3 11,1 1-6,-1-1-8,2-2-7,1-5-23,-1 3-22,-3-2-32,3 0-25,-2-2-44,1 2-54,0-6-47,-2 1-67,0-1-162,-1 2-506,-2-1 224</inkml:trace>
  <inkml:trace contextRef="#ctx0" brushRef="#br0" timeOffset="96952.2864">12104 7518 100,'-2'-8'233,"-3"2"-12,3 1-18,2 1-17,-3-1-51,3 3-51,0 2-34,0 0-44,0 0-41,0 0-54,12 7-94,-5-1-198,0 0 89</inkml:trace>
  <inkml:trace contextRef="#ctx0" brushRef="#br0" timeOffset="97621.0392">12252 7761 57,'2'-7'188,"1"-1"-1,-1 2-1,4-2-5,-5 3-4,4-2-4,-4 2-5,6 1-7,-3-1-15,1-1-8,-3 1-16,3 3-8,-3-2-15,4 4-9,-6 0-12,7 0-8,-1 5-1,-1 4-10,2-1-5,0 6-5,-4 1 0,1 1-6,2 1-6,-3-2-2,-1 3-3,2-3-3,-3 0-3,-1-2 2,1-1-1,-1-3 2,-1 0-3,1-2 1,0-1-1,0 1 5,0-3-2,0 0 3,0 0 11,0-4 4,-1 6 10,1-6 10,-2 2 6,2-2 6,0 0 0,0 0-15,0 0 12,0 0-10,0 0-6,-3-11-6,3 3-3,-1 0-1,0-2-8,-1 0-4,2-6 0,0 5-9,2-5-13,0-1 8,3 1-5,0-1-4,2 1-2,2-1 4,-1 3-3,3 2-5,-2-1 0,1 1-5,0 0 0,-1 6-7,1 0 7,-1 3 14,2-1-19,-2 1 4,1-1-3,-2 7-7,2-1-1,-1 0 5,-1 3 6,0 0-12,2 4 3,-5-1-5,0 3 0,-3-1-5,3 0-5,-2 1 6,-1 2-2,-2-1 3,2-1 2,-2 2 1,-2 0-1,2-1 8,-2 1-2,0-2-1,1-2-2,-1 4 12,-1-4-13,1 2 7,0-2-4,-1 0-4,1-1 0,-1 1-9,1 0-1,2-5-8,-1 3 6,1-1-3,0-2 6,0 3-5,-2-5 2,4 3 4,-1-1-3,-1 0 5,5-2 7,-4 0-7,2 1 1,1-1-2,0 1-1,5-3-14,-1 0-8,0 0-24,3 0-19,-2-2-30,4 0-37,1 1-22,7-3-39,0-1-39,-5 0-177,-1 3-464,-1-2 206</inkml:trace>
  <inkml:trace contextRef="#ctx0" brushRef="#br0" timeOffset="98803.3317">12975 7856 35,'3'-3'145,"-3"3"-7,5-4-17,-2 0-4,0 2 10,0-2-3,1 1 3,0 2 11,-1-3 3,0 0-5,0 1-2,-1-2-1,0 1 5,1 0-9,-2-1-4,2-2-1,-2-2-15,1 4-5,1-1-4,-3-5 0,0 1-8,0 1-8,0-4 0,0 4-4,-2-3 1,2-4 8,-3 7-13,1 0 7,-1-1-7,1 2 2,-2 2 18,1 1-30,-1 0-15,-1 1 4,-1-1-11,-4 0-11,-3 5-9,-4 1-6,-4 5 1,0 3-1,1 2-3,2 0-4,0 4 0,2 2-3,5-5 4,1 2-10,0 3 15,0-2-15,5 2 3,2-2-2,0-4 0,3 3 4,0-2-1,4-3-10,-2 4 13,3-5-10,5 2 3,-4-3-3,2-2 4,1-1 7,2 0-5,2-3-7,-2-1 2,1-2-1,-1-1 3,1-1 4,-2-1-2,-1 0 3,-2-2-4,1 0 3,-1 1 2,3-7 0,-4 4 4,0 0 14,-1 2 9,-2-3-9,4 2 1,-4 0-9,2-2-1,-2 0 3,1 3 2,-1-4-2,-1 7 10,0-3 11,1 1 12,1 1-8,-2 0 13,-1 2 9,-1-2 1,3 2-5,-3 3-9,1-6 2,-1 6-2,2-3-13,-1 0-3,-1 3-2,2-4-3,-2 4 4,0 0-3,4-3 3,-4 3 7,0 0-7,0 0 0,0 0-11,0 0 0,0 0 1,0 0-5,0 0-2,0 0-17,0 0 6,0 0-4,0 0 0,-2 14-3,0-9-11,0 1 5,2 5 1,-1 1 6,1 8 3,-3 4 10,0 2-11,0-1 5,0 7 1,-1-3-7,1-1 6,-1 4-9,-1-3 9,-2 0 1,2 0-6,1-2 5,3 4 32,-5-1 10,3-1-1,-1 1-8,-2-1 2,4 1 2,-3-3-3,2 3 1,-1-5-3,1 4-2,-1-4-8,-3-3 4,4 0-3,1-5-8,-1 1-2,0-1-2,0 0-1,-1-2 0,1-1-1,2-2-1,-1 1 0,-1-8-5,1 6-5,2-5 18,-5 1-14,5 1-2,-2-4-1,2 0 2,0 1 3,-2-2 0,2-3-3,-3 4-4,3-4 9,0 4-1,0-4-3,0 0-2,-3 1-5,3-1 4,0 0-4,-3 3-4,3-3-1,0 0 2,0 0-15,0 0-6,0 0-11,0 0-11,-12-3 8,12-1-1,-5 1 5,2-2 10,0 3-9,-3-2-2,3-1-9,-2-2-17,-1-3 6,-1 4 7,1-1 3,1 0-1,-1-5 4,0 0 8,1 5 0,2-6 2,-1 1 0,1 2 2,0-6 4,0 4-3,0-5 1,3 0 0,0 0 4,3-3 8,-2 4 1,5-1-6,0-1 3,0 1 0,6-4-1,3 1-4,0 1 5,2 0 5,5 0-7,0 3-5,-1-1-8,5 0 4,11-4-1,-12 8 4,12-2 2,-9 2-8,0 2 10,-1 0 6,4-1-4,-7 1 0,0 2-2,-2 2 6,2-2 4,-10 4-1,2 3-1,-6-1 5,0-1-14,-3 4 12,1-3-2,-3 1 0,0 1 6,1-1 4,-2 2-5,-4 0 5,3-2-11,-3 2 8,0 0 9,8 0-14,-8 0 5,0 0 0,4 0-2,-4 0-5,0 0 0,0 0 1,5 0 5,-5 0 1,0 0 1,0 0-7,0 0-8,0 0 0,0 0-5,0 0-4,0 0 1,0 0-4,4 2-3,-4-2-13,0 0-11,0 0 2,0 0-14,0 0-11,0 0-22,0 0-12,0 0-17,0 0-15,0 0-23,0 0-21,-16 7-28,11-6-20,0 0-28,1-1-235,-5 3-538,0 0 238</inkml:trace>
  <inkml:trace contextRef="#ctx0" brushRef="#br0" timeOffset="110603.5411">14790 7733 102,'2'-4'201,"-1"-1"-14,0-1-11,1 0-14,-2-3-11,3-3 1,-2 2-10,1-6 3,-1 1-6,2-3-15,-2 0-6,-1 0-11,0-8-11,-2 8-1,0 1 5,-1-1-8,2 2-6,-4-1-3,-3 1-7,4 2-1,-2 5-8,-1-3-2,-1 2-8,-2 4-6,0 0-3,-4 1-6,1 2-5,-2 6-6,1-1-2,1 7-4,-1 2-3,1 0-8,1 2 1,0 1 4,4 2-7,-2-2-3,3 0 5,0 3-4,4-1-4,0-3 5,1 3-3,0 1-4,4-2 4,-1-2 0,0 5-2,2-3-1,1 3-2,2-3 8,1 4 9,0-3-9,0-2 5,0 0-1,3 1 2,-1-1-1,-1-3 8,3 5-7,1-5-3,-3 3-4,0-1 3,6 4 1,-8-2-6,3-1 0,-3 0 1,-2-3 0,0 3 1,-2-3-3,-2 0-3,2 2 15,-3-3-12,0 2 0,0-1 5,-4-1 1,-2-1 2,-1-1-1,0 1-2,-3-2 0,-1-1 7,1-2-14,-2-1 4,-1-3 1,-3 0-4,2-3 5,-1-1-2,-1-1-1,2-3-1,4 2 5,2-2-8,-5 4 3,2-4 2,5-1-3,0 1-9,0 1 9,0-2-8,2 1-8,1-1-11,2 2-15,-1 1-18,-1 0-26,2 1-30,2-1-27,2 0-18,-3 3-21,4-3-38,3 2-38,1-1-162,1 5-447,1-5 199</inkml:trace>
  <inkml:trace contextRef="#ctx0" brushRef="#br0" timeOffset="111122.4356">15100 7833 77,'0'0'282,"-1"-2"-17,1-2-17,0 4-16,3-3-14,2 1-17,5 0-17,12-1-17,1-1-9,5 3-10,-1-4-3,18 1-7,0 1-3,0 0-13,3 3-2,-1 0-10,-1 0-9,-6-2-11,0 3-3,-13-1-15,-1 3-13,-5-3-3,-6 0 3,-1 0 1,3-2 9,-8 4-10,-1-2-13,2-2 30,-3 1-13,-1 1 3,-2 0 11,-4 0-3,7-1-16,-7 1-4,3 0-9,-3 0-2,0 0-8,5-3-10,-5-3-19,0 6-34,-4-11-41,1 4-1,-1 0 6,-3-4 0,0 2 13,1 0 6,-1 1 8,3-6 18,-6 3-63,-4-2-55,-4-2 28,1 1 16,2 4 32,2 2 19,2 0 14,2 2 6,4 2 5,0 1-1,1 0-2,1 1 8,3 2-2,0 0 4,0 0 5,10 16 6,-1-5-1,3 3 1,2 6-1,-4-8-6,1 4 2,2 6 8,1-1-4,-7-5 4,3 1-6,-3 0 1,0 1 3,-3-1-2,2-2 9,-6-2-14,1-1 2,1-3-1,-4 2-1,1-2 1,1-2 5,-3 1 0,3 1-2,-3-1-3,-1-3-12,-1 4-40,0-4-19,-1 1-34,-2 0-48,4-4-23,0 1-57,-2-2-158,3 1-427,-2-2 189</inkml:trace>
  <inkml:trace contextRef="#ctx0" brushRef="#br0" timeOffset="121460.3282">16389 7882 149,'0'0'252,"0"0"0,0 0-6,0 0-4,0 0-9,0 0-5,0 0-5,0 0-15,0 0-20,0 0-10,4-10-22,-4 6-14,0-3-15,0-1-4,2-1-9,-4-2-4,4-1-7,-4 1-19,4-4-2,-4 2-5,-2 0-12,3-2-11,-2 3 7,-3-1-14,2 6-2,-1 0-5,0-1-13,-2 4 5,1 3-9,-2-1-4,-5 8-2,-4 8 1,-3 2-10,0 2 2,0 6 12,-3-1-17,5 0-1,1 6 0,0-3-7,5 1 13,3 0-9,2 1 4,1-11-10,2 1 8,4-2-1,0-3 4,4-1-6,-1 0 0,2-4 4,2 1-2,1-5 2,3 0-4,-4-3 4,5-1 2,0-1-6,5-3 2,-5-2 4,4-5-6,-3 2 7,-2-3-8,5-6 8,-8 3-1,2-1 2,-1 1-6,-4-1 30,2 0-20,0 4 22,-6 2 6,2-1 4,0 3 1,1 2 5,-4 2-3,3-2 4,-3 1-21,0 1-1,3 2-9,-3 2-15,0 0-3,0 0 0,0 0 5,0 0 2,0 17-1,2-7-4,-4 2 1,4 4-6,0-1-4,-2-2 0,3-1-5,0 4-11,-1-6 15,0 3-6,2-3 1,-1 0 3,3-3 4,-2 1 2,0-3 0,-1 2-10,4 1 15,0-4-13,0 2 11,-1-3-1,5-2-4,-2 2 2,2-3-13,-2-1-13,6-2-7,-2 0-17,2 1 1,-1-2-12,-3 0-7,3 0-6,-1 2-10,-3 0-13,0-6-15,-2 4-7,1 2-17,-2-4-23,1 4-20,-1-3-27,-1 1-16,1-3-30,-4 3-161,1 3-447,0-5 198</inkml:trace>
  <inkml:trace contextRef="#ctx0" brushRef="#br0" timeOffset="122119.5407">17158 7736 205,'0'0'213,"0"-7"-20,3 6-10,-3-3-13,0 4-10,0-6-3,4-1-8,-4 2-10,0 1-2,0-3-4,0 1-11,3-3-3,-3 3-6,0-5-14,0 4 1,-1-3 1,1-1-10,-2 1-6,2 1-9,-4-1 3,1 3-2,0-3-3,-1 0-4,1 3 4,-4 0-18,2 0-8,-4 2-4,-1 1 0,-2 1-16,-4 5 3,2 6 5,-7 6-19,1 5 6,-1 3 4,1 5-3,-6 9-3,3 1 3,6-8-6,3-1-5,3 3 1,2 1 0,2-1-6,2 1 1,2-3 5,0 0 0,6-2-3,0-3 3,2-5-1,2-5-2,-1 2 4,2-1-1,2-3-3,0-1 3,4-3 10,-2-2-15,0 0 1,2-3 1,3-2-2,-3-1-2,0-1 16,2-2-19,-5 0-17,3-3-11,-1 2-15,0-3-9,-4 3-21,3-1-21,-1-1-27,0-2-31,4 2-22,-3 2-13,-1-4-22,3 1-5,2 2-31,-5 3-141,6-1-414,-6-1 184</inkml:trace>
  <inkml:trace contextRef="#ctx0" brushRef="#br0" timeOffset="123365.0164">17861 8040 85,'0'0'216,"0"0"-6,0 0-20,0 0-5,0 0-7,0 0 2,0 0-5,0 0-12,0 0 5,0 0 3,0 0-12,0 0 5,0 0-6,7-8-1,-7 5-12,3-1-14,-2 1-4,-1 3 2,0-10 2,1 5-4,-2 0-5,1-3 5,1 0-9,-1 2 6,-1-2-6,1 1 2,0 2-3,-1-3-2,-2 2-10,3-2 1,-1 4-9,1-2-8,-3 1-11,0-1-6,3 3-10,-3 0-11,-1 0-12,1-1 0,-4 2-9,0 0-9,-3 2-52,-7 2 9,-4 0-10,0 7 3,1-3 2,-4 6 9,3 2 6,-3-2-12,5 0-1,5-3 11,1-2-13,3 4 0,2-4 6,-1 2 0,-1 4 22,3-1-14,-1 0 15,2 0-20,3-3 4,1 0 8,0 2-16,2-4 20,0 0-13,3 2 3,1 0-1,-1-2 6,4 0-9,-1-3 9,3 2-8,1-3 2,0-1-1,0 0-6,3-2-10,-3 0 13,-1-4-2,1 1-1,-3-3 9,6-2 12,-1-2-21,-4 3 9,0-1 5,-1 1 4,0-1 17,0 0-11,-1-1-4,-2 3 16,2-2-18,-2 1 4,0-1-3,-1 3 12,1 1-22,-2-1 26,-1 5-18,1-4 4,0 1-4,-2 3 12,3-2-1,-3 2-15,0 0-6,0 0-12,0 0 12,0 0-4,0 0 5,0 0-6,0 9-3,-1-2 8,2 3 5,2-1-4,-3 0-4,3-1 11,-2 3-3,2 0 9,2-1-13,1 1 11,-1-3-2,0 2-5,2 0 10,4 0 4,-1-3-10,-3-2 4,3 1 1,-1-1-1,-1-2-5,1 2 1,-1-2-2,2-2 0,-6 0 13,2-1-8,2-1 12,2 0 8,6-4-25,6-3 22,-1-1-5,0-1 7,-1 3 2,-1-4-3,-4 6-7,0 0 3,-2-3-5,-2 0 2,-1 1-1,-1 2-7,0-1 18,1 0-19,0 0-1,-3 0 7,-4 2-1,4-3-4,0 4-1,-4 0 13,2 0-15,-3-1 2,2 2 2,-2-1-11,-2 3-6,5-3 0,-5 3-1,3-2-7,-3 2-9,3-2-3,-3 2-11,1-3-4,-1 3-12,0 0-18,0 0-16,0 0-24,0 0-22,0 0-33,0 0-31,3-3-23,-3 3-32,0 0-222,0 0-521,0 0 230</inkml:trace>
  <inkml:trace contextRef="#ctx0" brushRef="#br0" timeOffset="125895.5012">3055 9472 8,'-16'0'177,"3"0"5,1-1 11,2 1 8,-2 0 3,3-2-15,-1 2 0,4 0 7,-1 0-9,-1-2-7,2 1 5,2 1-18,4 0-9,-9 3-14,9-3-5,-4-2-3,4 2-24,0 0-11,0 0-15,0 0-13,0 0 3,0 0-21,0 0-2,0 0-6,13 5 3,4-1 10,5-1 1,7-3 1,10 0 19,5 0-21,-2 2 4,6-6-3,21 1-10,-23 0-5,3-2 2,-2 5 4,0-5-17,-4 1 0,-2 2 4,-3-1-19,-10 1 10,1 0-9,-6 1 9,-3-1-7,-2 1-10,-5-3-4,-2 4 5,-1-3-5,-4 2-9,-2 0 5,0 1 15,-4 0-9,6 0-2,-6 0-9,6-3-1,-6 3-18,1-4-8,-1 4-42,0 0-13,-6-9-4,1 1 1,2 4 3,-7-2-1,0-1 2,-1-2 3,-3 0 2,-1 1 5,2-1 4,-8-4 10,1 5 7,1-5 2,4 7 8,-2 1 1,4-4 11,-3 2 18,4-1 10,2 4 4,3 0 8,-1 0 12,2 2 0,2 2 0,0-5-9,1 3 8,-1-1-10,4 3-5,-3-1 1,3 1-3,0 0 10,0 0-12,13 13 2,-5-6-4,5 3-2,-1 2 0,5 6 3,3 1 4,0 2-9,-1 2 14,-4-1-7,3 3-2,-5-3-2,-1 3 7,-2 1-8,0-4 1,-9-3 1,2 0 4,-6-2 2,3-2-3,-2 4-6,-2-7 6,-4 1 0,0 1 0,-1-4 1,2 0 0,0-3-8,-1 2-8,1-4-16,0 2-12,1-4-24,-1-1-18,0-2-37,7 0-30,-3-4-38,2 1-9,2-4-29,2-1-189,2-1-446,6-4 197</inkml:trace>
  <inkml:trace contextRef="#ctx0" brushRef="#br0" timeOffset="126624.8722">4389 9302 82,'0'0'132,"0"0"8,7 0 7,-7 0 2,2-4-3,-2 4 1,3-4-6,0 3-3,0-2 5,0-2 0,1-2-6,-1 3-5,-2-4-6,3-1 2,-4-1 0,3 2-12,-1-3 1,-1 1-6,-1-2 1,0 2-4,0-3-9,0 2-7,-1-3-5,-1 4-5,-1-2-3,-1 1 9,1 0-19,-1 3-3,0-1-19,-2 4 4,-2 0-12,-1 0-9,2 5-2,-7 3 9,0 4-14,-4 4-4,-1 4-2,1 2-1,4 5-4,-1-2-3,2 1 14,2 2-15,2-6 1,5 1-4,1 2 1,-1-4 0,1 0 13,3 1-14,0 0-7,3 0 1,-1-1 5,3-3 11,2-4-11,-1 3 0,-1-6-9,1 2 4,2-3-1,2-2 0,-2-3 12,0 0-21,2-3 10,-1 1-1,1-5-1,0-1 1,3-2-5,-2-2-2,-4 0-1,0-4 6,3-1 1,-3-1 6,-1 0-7,2-3-2,-2 3 1,-2 1 2,-1 0 3,1 3 5,0 2 7,-1 2-2,-2 5 18,2 0-4,-3-1 9,0 0-19,2 3 0,-2 3-10,0 0-5,1-2-6,-1 2 0,0 0 8,0 11-5,0 0 7,0 1-12,0 0 9,0 6 3,0-2-1,2 1-2,-1 0 13,2 1-13,-2-6-3,2 4 5,0-4 5,0 2-8,-1-2 1,4-2-2,-3 0 4,4-1 3,-1 2 3,1-3-3,1-2 14,-1-2-10,4 3-9,-2-4 2,5 2 6,0-5-1,0 0-11,2-5 11,-1 0-3,1-2 3,2-5-2,-1 0-2,-2 4 2,-2 1-2,-5-4-1,2 3 2,-3-1 3,3-2-4,-3-1-7,0 5-8,-1 2 19,-2-2-4,0 0-8,2 4-19,-5-1-2,5 0-25,-5 2-25,2-2-40,0 1-27,0 0-36,-1-1-50,1-1-46,-3 5-205,6-2-518,-3 0 230</inkml:trace>
  <inkml:trace contextRef="#ctx0" brushRef="#br0" timeOffset="127364.9574">5390 9148 198,'0'0'207,"0"0"-10,0 0-6,8-8 0,-8 4-7,2-1-8,-1 0-13,-1-1-4,2 0-7,-1-2-6,0-4-7,-2 3-11,1 1-13,0-5-9,-1 0 1,-2 1-6,1 0 4,2 4-21,-4-3-2,3 6-14,-3-1-7,-2-1-8,-1 0-7,0 5-13,-2-1 3,-2 6-4,-3 1-9,-6 6 7,3 3-2,-4 8-11,3 3-1,-2-2-6,5 0 2,2 4-1,0-2 1,-1 1-2,7-4-7,0-3 5,4-1 1,-1 2-8,3-2 4,1 0 1,0-3 4,1-1-3,3-2 13,-1 1-13,4-2-1,-1-4-1,2 3 15,2-6-14,3 2 2,-3-4 2,4-1-5,-2-1-1,1-3-2,1 0 2,-1-4 4,-2 1-3,0-5 0,-1 0 2,0-1-2,0-8-1,1 6 7,-4-4-8,2-3 3,-2-1 0,0 7 4,-1-3 13,-2 5 0,1 4 10,-3 0 2,-1 0 4,1 3-3,-1 0-1,2 5-5,-2-5-4,-1 4-11,0 3 2,0 0-18,3-2 17,-3 2-20,0 0 9,-4 17-2,1 0 2,3 0 8,-1 2-6,-2 6-5,1-6-2,2 1 0,0-2 6,-4 1-5,6-2 1,0-3 6,0 3-5,2-2 6,-1-5 1,2 3-3,0-3-5,1 1-1,6-1 4,-1-1 4,2-1-4,0-1 1,1-2 4,-1 0-5,9-4-3,-7 0 9,8-2-11,-10-3 11,1 2-10,7-6-10,-6 1-17,-1 2 7,-1-2-10,1-2-11,-1-4-10,-2 6-6,0-3-24,-1-2-20,-3 2-21,1 3-29,-2 0-20,0-2-54,0-1-51,-4 0-187,3 3-500,-1 1 222</inkml:trace>
  <inkml:trace contextRef="#ctx0" brushRef="#br0" timeOffset="127893.0779">6328 9016 164,'0'0'190,"0"0"-8,0 0-16,0 0-10,0 0-4,6 1-9,-6-1-17,0 0 4,4-1 4,-4 1-4,0 0-4,0 0 3,0 0-5,0 0-3,0 0 0,0 0 4,0 0 5,0 0 3,0 0-3,0 0-15,4-4 8,0 0-17,-2 1-9,-1-3-7,1-1 1,-1-4-11,3-5-9,-4 4-7,3-4-11,-3-2-11,0 3 9,1-1-3,-1 0-9,-1-1-1,-2 5-4,0 0-6,-2 0 0,-1-1 0,-1 1-3,3 4-4,-4 0-3,-4 3-6,-3 2-6,2 5-1,-4 4 3,-3 5 6,-2 2-12,6 4-7,-5 7 1,3 4 7,1 0 6,1 4-14,-3 7 5,9-5-1,0-2-2,4 0 7,2-1 5,4 1-6,0-1 4,3-1 1,1-4-3,3 0 8,-1-6-10,4 2 4,-2-5 4,2-1 0,1-3 2,5-2-4,-3 0-11,2-5 12,0-1-3,0 1 3,0-5-13,3-2-23,-5-2-22,1-1-21,2-2-37,3-5-28,1 0-34,-2 0-35,-2 5-17,5-6-28,3 3-11,-3 1-206,3 1-503,0 2 222</inkml:trace>
  <inkml:trace contextRef="#ctx0" brushRef="#br0" timeOffset="128419.4556">7148 9293 158,'4'-8'264,"2"-1"-5,-1-1-17,1 3-17,0-3-18,-3-1-12,5-4-15,-3 5-5,0 1-10,-1-2-6,2 2-10,-4 1-10,1-1-18,-3-3-7,0 0-9,0 2-8,-3 0-4,2-2-12,-5 4-3,1 2-10,-5-2-7,-1 1-14,-5 6 17,0 1-18,-5 4 3,0 4-3,-1 3-1,-5 8 17,-1 10-9,7-9 6,1 2-5,0 4-12,1-3 0,4-2-5,7 0 10,2-4-12,2 0-10,1 3 0,2-3 1,1-5-4,0 1-2,6 0 0,2 3 8,-1-8-3,6 0 9,0-2-18,3-2 2,7-7 1,-2 1-7,2-1 9,-4-5-13,2 2 8,-1-6-7,0-1 15,-2-3 4,-1-1-16,0-5-10,-2 0-1,-3 0 7,-1-4 3,-3 9-5,2-5 3,-3 3 29,0 2 0,-2 2 7,0-1 14,-3 5-4,-1 4 11,1 3-9,-2-1-15,2 2-8,-2-1 6,0 4-27,0 0-2,0 0 3,-4 14 5,0-2-10,-2 3 5,2 3-3,0 0 4,2 1-15,-1-1-3,2 0-2,0-1-7,1 2-22,5-3-14,-2-5-25,4 6-20,0-3-22,3-1-24,1 0-27,2-2-39,1-1-9,6 2-25,1-5-17,0-2-46,-5-5-229,3 2-575,-2-2 254</inkml:trace>
  <inkml:trace contextRef="#ctx0" brushRef="#br0" timeOffset="128940.0979">7911 9228 11,'3'-2'224,"0"-1"-9,0 1-9,2-1-4,-2-1-9,-1 1-9,0 0 0,4-1-2,-5 1 2,2-1-7,0-1-8,-2 2-7,1-5-1,-1 2-11,-1 0-12,2-3 1,-2 3-16,0-1-8,0 0-5,-2-2-4,-2 1-14,0 0-14,-2-3-3,-1 6-9,-3 3-7,-4-1-11,-3 6-1,-5 3-9,-1 5 15,-2 3-17,1 3-5,-1 4 11,-5 9 8,10-11-14,2 2-10,1 2 1,7-8-4,2-2 1,0 2-5,6-3-4,-2-1 3,4 0 2,1-3-4,4 1 18,3-3-12,0-2-2,6-3-13,2-2 8,6-3-3,-1-4 2,-1-2 1,2-4-2,-3 2-1,2-5-1,-3 1-7,0-5 8,-2 3 5,-5 3-3,-1 0 12,-1 3 6,-4 3-2,-2 3 16,1 1-21,-1 3-15,-1-1-1,-2 3 8,0 0-13,0 0 9,-7 20-19,2-8 14,0 2-5,-2 4 3,4-1-4,-3 0 1,5 1-7,2 0 11,-1 1 3,6-1-2,-2-1 4,4-3 3,4 1 4,-1-7-1,5 0 10,5-3-16,0 0-1,0-5-3,0-4-1,2-1-3,-2-2 2,0 1-9,3-4-30,-3-4-10,0 0-30,0-4-8,-2 1-46,-1 3-28,-5 3-57,1 0-52,1-7-68,-6 8-262,-1-3-643,-1 4 284</inkml:trace>
  <inkml:trace contextRef="#ctx0" brushRef="#br0" timeOffset="129990.9027">11476 9165 38,'0'-10'277,"3"0"-11,-3 5-20,0 1-25,0-1-26,0 5-23,0 0-19,0 0-18,0 0-10,-15 21-4,9-4-9,-4 5-8,2 1 0,2 2-7,2 1-8,-1-6-6,0 3-10,2-5-7,3-1-12,0-2-7,0-3-4,4-1-1,-1 2-5,3-4 0,1-1 2,0-3-2,4-1-3,2-1 2,2-3-2,2-7-2,3 1-5,0-5 7,1 1-1,-2-4 0,0-5-7,-2-1 1,-2-2 8,2 0 5,-6 0 1,-1 8 11,-2-3-2,1 4 12,-5 2 6,-1 2 6,1 2 0,-4 2-15,3 2-4,-1 1-23,-2-1-6,0 3-7,0 0 10,0 0-10,-7 17-1,1-7-9,-1 5 8,2 0-11,1 1-14,0-5 4,1 5-1,3 1 5,0-5-4,3 4-5,3-1 5,-1 0 2,5-1 5,0-4-7,1-1-1,2-6 3,-2 5-6,4-6-5,0 0 4,-1-2 9,7-4-6,-7 1-5,3-2 6,-4-2 5,1-2-6,4-4 3,-5 4 11,2-8 30,-3 4-5,-2 1-5,2-8-11,-1-6-15,1 4 12,-4-1-9,2-2 3,-7 7-3,2 2-8,-3 4 0,1 1 18,-3-1-8,0 6-5,0 0-5,0 1-5,0 1 0,0 4-2,0 0 2,0 0-1,-9 10-1,8 0-3,-1-1 2,1 3-16,1 1-1,0 5 4,3 0 5,1 2 5,0-1 2,1 0 0,2 0 13,-3-3-26,3 2 16,-3-1-2,3-3 5,-3-3-2,1-1 4,-3 1-1,3-1 1,-4-5-1,2 2-2,-3-3 9,3 1-12,-3-1 6,1-3 1,-1-1 3,2 5 1,-2-5 4,-2 4-2,2-4-9,-8 0-5,-1 0-6,-5-2-14,2-2-13,-3 1-25,1 3-14,4-2-25,1 0-32,-1 0-26,0 0-44,3-2-15,0 4-237,1-2-500,3 2 221</inkml:trace>
  <inkml:trace contextRef="#ctx0" brushRef="#br0" timeOffset="130216.1349">12321 9222 126,'7'-9'318,"-2"2"-4,-3 4 5,1-3 6,-1 2-22,-1 2-52,-1 2-27,0 0-33,0 0-15,0 0-17,-10 22-10,-1 0-14,1 3 3,-3-3-11,2 0-18,1 1-15,5-6-6,0 2-8,4-4 4,-3 4-16,4-5-1,4-1-9,-3 1-7,5-4-5,-1-1-2,5 0-3,-2-4-20,7-2-22,-1-3-47,2 0-32,-1-3-37,1-2-48,5-4-47,0-3-53,-3-1-272,-2-3-581,1-1 257</inkml:trace>
  <inkml:trace contextRef="#ctx0" brushRef="#br0" timeOffset="130413.5776">12507 9047 138,'-4'-3'157,"1"1"-21,3 2-2,0 0-25,0 0-23,-4 11-63,7-4-25,2 2-32,5 4-24,0 2-58,0-1-123,3 6 54</inkml:trace>
  <inkml:trace contextRef="#ctx0" brushRef="#br0" timeOffset="130673.4661">12611 9276 207,'-1'-7'302,"-2"2"2,1 0-9,2-1-29,0 2-35,2-1-22,-2 5-17,4-1-25,-4 1-19,8 4-11,1 2-15,-4 2-11,-1 4 2,1 5-23,-2-2-8,-1 2-2,-1 0-6,-2 0 0,-1-5-6,2 0-1,-3 0 1,2-3 2,1-1-8,-4-3-4,2 0 11,1 0 5,-2-3 15,3-2 9,0 0-31,0 0 4,-7-8-7,7 0-5,0-5-15,4-3 3,1 0 9,3 1-24,1-9-6,0 8 3,4-6-6,4 3-5,0 2 2,1 3-10,-5 3 5,0 2-10,1 1 6,-5 7-5,2-2 15,-2 5-25,1 3 4,-2 2 0,4 1-3,-3 4 7,0 0-8,-2 1-7,0 3 16,-3 1-2,2 2-18,-5 0-21,4-1-23,-5 0-36,1-2-43,-1 1-50,0-4-66,3-3-43,-1 0-280,1 0-625,3 0 278</inkml:trace>
  <inkml:trace contextRef="#ctx0" brushRef="#br0" timeOffset="131202.457">13306 9297 3,'2'-19'295,"0"2"-10,-5 3 3,-4-2-10,-4 3 10,-2 3-48,2 0-19,-2 4-20,-4 5-19,-4 1-2,2 5-18,-4 8-12,3-4-23,2 1-9,4 9-14,1-6-5,2-2-8,5 4-12,0-1 4,5-2-13,-1 3-10,2-1-10,3-1 9,2-2-8,1 2-10,2-1-4,3-3-7,-1 1-4,4-5 0,2-1-4,-5-4 12,3 0-13,0-4-4,-1 0-1,0-5 1,1 2-8,-5-2 2,8-12-3,-7 8 16,0 0-15,0-1 1,-3-3 3,1 4 22,1 0-23,-5-4 49,0 7-12,-1 0 16,-3 1 11,2 2 1,-1 4-1,0 0-10,-1-1-14,0 4-13,0 0 0,0 0-10,0 0-5,-7 12-2,2 1-2,-1 4 2,-2 9-4,-1-2-8,5 7 14,-4 3-9,-4 12 1,2-1 12,1-1 4,0-10-1,-2 9-1,2-9 2,-2 10-6,-4 1 2,3-12-5,-3 10 3,-1-1-3,1 4 9,2-13-3,0-1 4,-2-3 6,2 3-1,-4-1-4,1-5 7,1-1-3,0-6 6,-2-2-6,4-4 5,1-5-10,0 0 4,1-4-5,1-4-1,0-2 6,1-3-9,-3-6-5,5-2-1,0-6-20,2-8-15,2-3-15,6 0-3,-1-6-1,11 3-8,5-12-4,5 5 2,2-2-18,2 8 1,4 0 3,1 2-31,4 4-11,-3-1-21,-7 11-28,8-6-49,-10 7-57,-1 0-58,8-9-55,-9 9-290,-1 0-710,-3-4 314</inkml:trace>
  <inkml:trace contextRef="#ctx0" brushRef="#br0" timeOffset="131825.5228">14831 9253 237,'5'-4'235,"-5"4"-20,4-5-17,-2 3-13,1-2-8,0-2-18,1 0-9,1-2-17,0-1-9,2-2 0,-4 2 1,3-3 1,-2 1-6,0-5-7,-3 4-13,2 2 6,-3 0 3,0-1-10,0 1-12,-3-1-13,-2 2-2,-1 1-7,-1 2-11,-7 3-3,-1 4-15,-1 3 3,-6 4-10,1 4-3,-2 6-2,1 4 0,0 0-6,5 3 0,3-1-6,5 3 2,-3 2 2,10-3-1,-3 1 2,5-1-7,6-1 3,2 0 8,1-1-13,3-1 4,5-2-1,-3-1-2,1-1-1,3-1 0,-7-6-5,-1 2-1,-3-3-4,0-3-1,-2 1 3,-3-4 1,2 6 1,-5-6 5,-3 4 0,-5-2-1,-3 1-6,-8 4 7,-3-5 0,-1-2 12,3-1-13,-2-3 3,1 1-3,1-2 2,0 0-3,5 0-8,0-2 3,4 0-11,-1 2-15,5-1-26,0-3-30,3 2-37,-2 1-58,6-4-66,2 1-258,2-1-542,3-2 239</inkml:trace>
  <inkml:trace contextRef="#ctx0" brushRef="#br0" timeOffset="132212.1598">15193 9426 67,'-7'-6'346,"7"6"-25,-4-4-19,4 4-26,0 0-23,11-5-20,6 1-18,11 0-21,13 0-17,4 2-13,5-1-16,21 3-9,-1 7-15,-24-9-9,0 0-8,2 4-14,-7-2-4,-13 0-5,0 0-7,-5 0-6,-7 0 9,-7-2 19,1 2 23,-3 0 0,-2-5-21,-3-2-12,-2-3-26,-2-2-24,-7-4-11,-5-5-9,-3 3 1,2 2 9,-5 0-20,3 1 5,1 7-6,4-1-2,4 5-7,0-1-1,4 5-18,1-3 5,3 3-2,0 0 5,12 19 5,-3-5-2,8 7 2,3 3-4,-2 0 9,2 2-8,-6 4 2,0-5-7,-4 3 4,-3-4-1,-1 1 5,-4-6 8,-6 8 0,3-8-3,-6-2 11,-2-1-4,-5 4-5,-4-6-17,5-2-42,-5 2-24,4-6-46,1-3-51,-1 0-52,5-5-74,1 0-242,1-3-593,4-2 263</inkml:trace>
  <inkml:trace contextRef="#ctx0" brushRef="#br0" timeOffset="132625.6112">16462 9482 315,'11'-11'341,"-2"-2"16,2 0 7,-4 1-18,0-5-35,-4 0-21,2-2-27,0 3-13,-4 0-10,2-1-20,-3 1-26,-3 0-15,2 4-16,1 1-18,-3-1-4,-1 1-12,1 1-19,-4 3-20,0 2-5,-3 4-16,-3 3-5,-9 5-8,2 1-3,-2 6-16,-2 3-3,4 0 2,0 7-2,2-5-11,5 1 0,2-5-4,4 2 5,2 2-6,2-2 1,4-3-8,3-2-3,-1-3 2,8 2-5,-1 0-16,4-5 4,8 3-8,0-11-2,-1-1 1,0-2-1,-1-4 10,-6 4-6,9-9-5,-1-1 5,-1 1 6,-4-3 1,-6 5 17,-1 2 30,0-1 5,-3 3 15,-4 5 5,1-2-8,-1 1-6,-1 2-20,-2 2-4,2 0-11,-2 0-3,0 0 0,-4 13-3,1-4 1,-1 2-1,1 0-3,-4 5 1,4-2-9,2 2 0,1 0-6,1 1-14,2-1-21,4-4-32,2 4-38,2-4-37,-1-3-38,3-1-38,3-2-53,5 2-43,2-3-65,-2-3-221,6-2-655,-2 0 291</inkml:trace>
  <inkml:trace contextRef="#ctx0" brushRef="#br0" timeOffset="132840.2697">17169 9325 275,'8'-15'276,"1"-7"16,-3 10 9,-2 1 2,-1 0-3,0 1 2,-3 1-31,-3 5-44,0 0-21,-1 0-13,-3 2-26,-3 2-11,-7 2-17,2 5-6,-7 5-14,1 5 2,0-5-20,3 7-9,1-2-12,0 1-2,3 3-7,4-6-11,3 2-5,2 2 8,3-2-14,2 1-7,4 0-4,2 1-38,2-5-27,5-1-46,-2 1-41,2-2-60,1-3-60,7-2-64,2-1-59,2-3-183,-1-1-583,4 0 259</inkml:trace>
  <inkml:trace contextRef="#ctx0" brushRef="#br0" timeOffset="133335.4755">17712 9397 8,'5'-5'297,"1"-2"0,0-2 7,-1-2-15,-2 5-12,1-5-18,1 4-23,-2-2-14,-1-1-8,-1 0 0,1-2-22,-2 2-8,-2 1-9,0-1-11,-2 3-5,-1-3-19,-2 5-16,-3 0-11,-4 1-11,-2 4-18,-6 4-8,-2 3-8,-1 2-1,1 1-2,3 6-11,0 0-7,1-1-18,8-1 10,0 1-8,2-2 3,3 1-10,0 2-4,4-4 12,3 1 1,0-3 10,3 1-21,7 2 7,-1-4 4,3-1 1,2-2-6,2-2-4,-1-2-1,-2-3 0,0-3-5,2 1-6,-1-4 13,0-2 2,0-1 9,-2-2 5,0-1 18,-2 1 5,0-1 4,-3 5-5,-1-2 9,1 0-1,-4 4 4,-1 3-9,1-3-1,0 3-18,-2 2-22,-1 1-3,0 0 1,0 0-14,-5 10 5,2-7-3,-1 3 1,1 5-9,0 0 4,2-1-4,0-2 8,0 3-9,1 1 7,2 0 1,2 0 3,4 1 1,2-1-2,2 0 2,7 2 1,-3-7-5,5 1-1,1-1 5,-2-4-2,1-1-3,-4-1 3,-1-2-3,-1-1 1,2-1 2,-3-1 1,2-4 0,-1 3-4,-1-2-1,-3-2-10,2 1-16,-6 1-16,3 1-28,-3-1-32,3 0-33,-4 0-35,-1 0-31,-2 1-26,0 0-43,-2 1-49,-1-2-54,-1 2-61,-2 2-214,-2-2-692,-1 2 306</inkml:trace>
  <inkml:trace contextRef="#ctx0" brushRef="#br0" timeOffset="135978.1583">17409 9036 136,'1'-4'227,"-1"4"-13,6-5-3,-3 3-6,0 1-8,-3 1-10,5-3-7,-5 3-9,6-4-7,-3 3-13,-3 1-6,5-2 6,-5 2-22,3-1-11,-3 1 5,0 0-14,0 0-9,0 0-6,0 0-1,7 0-12,-7 0 7,0 0 6,0 0-2,0 0-2,0 0 9,0 0-11,0 0 1,3-3-3,-3 3 1,0 0-7,0 0 4,0 0-4,0 0-15,0 0 18,0 0-4,0 0-2,0 0-3,0 0 4,0 0-14,-7-6-11,7 6-12,-6-2 5,1 0-7,0 0-3,-2-3-5,2 2-6,-2 0 0,-1 3-2,-2-2-3,2-2-6,1 1-9,-4 1 11,4 0-6,-3 2 2,0-1-6,3-1-5,-3 2 2,1 0-3,2 2-1,-1-1-1,1 3 2,-2 0-2,0 0-1,-5 3-12,1 0 21,2 1-6,0 0-5,-2 0 13,3 4 1,2-7-10,-1 2-1,-2 3 8,1-3-1,2 4-10,-1 0 3,-2 1 3,5-2 3,-4 0-5,4-1 4,-2 0-2,1 1 0,0-2 0,0 2-1,0-3-2,2 2 6,-1-1-6,0-3 8,2 4-15,0-1 3,-2 1 10,2-1-4,1-1-1,-1 1-4,1 0 0,2 0-2,-2-3 7,3 2-3,-2 0 3,-2 1 1,4 0 7,-4 0-6,1 0-9,3 1 6,-2-1 4,0 3-3,-1-2 2,3 0 0,-4-2-7,4 3 10,-3-2-4,3 0 4,0-3-5,-3 2 4,3 1 8,-2-1-15,2 1-1,-2-1 8,2-2-7,0 2 6,0-1-2,0 0 3,0 1-1,0 0 2,0-1-4,0-2-1,0 3 8,0-4-2,2 2-7,-2 2 5,1 1 1,0-4-9,2 1 14,0 3-1,4-4 13,-3 1-14,3 2-5,2-2 3,-5-3 1,3 4-2,0-1 5,0-1-6,0 0-2,3 0 1,-6-2-10,3 2 8,1-1 2,0-2 3,-5 2-4,2-1-1,-2-1 3,1 1-1,-1-2-8,1 4 5,-1-1-3,0-2 1,-3-1 1,4 2 7,-1 0-8,-3-2-1,4 2 3,-4-2-1,0 0 4,2 3-7,-2-3 3,0 0-8,1 3 12,-1-3-1,0 0 1,0 0 1,0 0-3,0 0 7,0 0 1,0 0 10,0 0-6,0 0 11,0 0 3,0 0 7,0 0 4,0 0 1,0 0 6,0 0-7,0 0-3,0 0-9,-10-11 2,6 6-1,-2-1-8,-1-1 2,-1-1-5,-1-1 2,2 0-5,-5-2-2,2-1 0,0 3 4,-3-3-7,2 1 6,4 2-3,1 1 1,-5-1 2,4 4 0,1-6 3,-1 6 1,3-3 3,-3 1 1,4 1-1,0 2 1,-1-1 1,2-2-4,0 2 4,-1 0 0,0-2-1,3 1 1,-2-2-9,2-4-2,-2 2-10,2 1 8,0-3-4,-1 2-1,2-1-2,-1 0 11,2 3-8,0 0-1,1-1-1,-1-2 1,-1 6-5,1-4 4,1 0 1,0 0-9,2-1 5,-2 1 5,1 0-3,1 1 0,-2-1-2,4 1-1,-3-4-2,4-1 0,1-1-1,0 2 5,-2 2-6,1-4 3,-2 6-5,1-1 6,-1-1 0,1 4-7,-2-2 3,2 3-4,0-3 5,-4 6-1,4-3-3,-1-4 1,-2 6 10,6 0-11,0-4 1,-2 2 1,2 1 1,0 1 2,4-3-6,0 1 4,-1 2-4,2 0 2,-5 0-3,3 2 5,-3 0-1,0-1-6,1 2 5,-1 0 5,-2 0-4,1 2-1,-1 0-6,-4-1 9,3-2-2,-7 1 1,7 0 0,-3 1 8,-4-1-14,0 0 2,6 0 3,-6 0-1,0 3-6,0-3-10,3 1-21,-3-1-27,0 0-35,0 0-42,0 0-37,0 0-39,4 1-45,-4-1-58,0 5-22,3-2-50,-3 1-256,0-4-708,0 0 313</inkml:trace>
  <inkml:trace contextRef="#ctx0" brushRef="#br0" timeOffset="137346.7199">3536 10685 39,'-21'4'205,"5"-1"18,1 0 4,1-2 2,4 1 8,3-2-9,0 0-19,3 0-16,4 0-21,-6-2-23,6 2-11,0 0-14,0 0-18,16-6-4,-2 2-20,8-3 2,2 5-11,6-6-2,8 6-11,3 2-4,-12-7-6,9 2-4,-11 3-12,4 0 4,-6 2-6,-1-8-7,-1 4-14,-9 1-6,0 2-2,-3 1-6,-3-2-2,0-1 0,-4-3-4,-1 1-6,0-2 6,-3-1 13,0-2-18,-2-4 3,-2 2 5,0 2-2,-4-4 0,3 3 19,2 2 9,-2 0 12,2-1 7,0 6-1,0-2-11,2 1-6,-2 3-4,3 2-1,0 0-4,0 0 0,0 0 1,18 9-10,-12-1 6,5 6-6,-1 1 2,-3 1 0,2 8-7,-2 1 5,-4-7 5,-3 10-1,-3-1-3,-2 0-3,-3-3 4,4-8 3,-3 2-4,1-1 4,-4-1-7,3-1 1,3-3-13,-2-5-15,2 4-15,-1-7-19,3 0-19,-1-1-37,1 0-30,2-3-42,0 0-30,11 0-218,-3-5-470,4-3 208</inkml:trace>
  <inkml:trace contextRef="#ctx0" brushRef="#br0" timeOffset="137952.3405">4597 10714 124,'4'1'206,"-1"1"-13,-3-2-10,7-4-13,-7 4-11,6-3-7,-2-1-12,-1-1-15,1 5 13,-1-3-1,0-1 0,1 2 6,0-1 6,-3-1-2,2 0-3,0-1-4,0-2-5,-1 2-1,3-6-19,-4-4-2,1 3-7,-1-4-2,-1 0-9,0 0-7,0-4-7,-1 2 14,-1 2-15,1 4-9,-2 1-8,-1-1 0,0 3-9,-1-2 2,1 6-11,-1 0-8,-3 3 6,-1 5-30,-4 1-2,-5 12 3,0 1 1,-1 4-1,3 3-11,1 1 5,2 2-1,1-2 22,2 4-21,3 1-4,3-7 4,2-4-1,2-1-16,0 1 11,4 0 4,-1-7-4,0 1 1,3-3 6,1-2-4,-2 2 3,2-4-7,3-2 8,-4-4 8,5 0-9,-1 0-11,-3-4 30,3-4-17,-3 0-5,3-1 3,0-4 6,-3 2 4,1-6-4,1-5-14,-1-1 5,-1 0 7,0-1-6,0-1-1,-3 8 3,1 0-5,-1 5 11,-2 3 8,0 0 0,1 3-12,-3 2-5,1-2-5,1 5-1,-2 1-8,0 0 2,0 0-1,3 14-4,-3-5 16,1 8-8,-2 5 5,1 5-6,2 2 2,-2-12 5,3 9-10,1-8 5,-1 1 4,1 1 0,2-4 2,1 1 11,3-3-19,-3-2 7,0-4-6,6 3 6,-2-4 13,2-1-22,-3-3 15,5-1-14,-1-2-4,-3 0-22,2-5-10,2 3-22,1-4-9,1-3-36,3-1-27,1 0-39,-2-5-37,4 2-43,-3-1-67,-3-4-198,5 2-561,1 1 249</inkml:trace>
  <inkml:trace contextRef="#ctx0" brushRef="#br0" timeOffset="138608.4077">5651 10651 9,'-5'-1'225,"4"-4"-2,1 5 1,-4-2-21,4 2-18,0 0-11,-3-4-21,1 0-16,2 4-5,2-5-9,-4 1-11,4-1 8,-2 1 4,3-2 1,-2 0-2,-1-2 2,3 1 2,-2-3-9,-1 0-5,1 0-5,-2-2-7,0-3-7,-2-3 5,0 1-11,0 2 1,-1-1-3,0 5 3,-2 1-5,-1-4-11,-1 4-16,-1 5-4,-2-4-13,1 5-5,-5 3-1,-1 3 1,-5 7-9,0 5 1,0 2-4,-3 4-2,4 2-4,1 4-8,-1 1 12,3-1-13,4 6-2,2-7 4,1 1-7,6 0 29,-3 0-32,4-8 0,3 2-10,0-3 11,4-1 5,2 1-1,-2-5-2,3-5 9,0 3-15,3-5 11,0 4-7,5-4 4,-6-2-1,5-6 2,0 3-1,0-5-3,-3-2 17,2-2-12,1-3-1,-2 2 0,0-2 5,-2-5 7,1-6-12,0-3-2,-2 3 1,1-2 12,-3-2-13,1 4 0,-4 7 12,1-2 10,-1 7-13,-1 0 33,-3 1 4,1 5-4,1-1-8,-1 1-2,-1 2-6,1 0-15,-1 3-19,0 0 13,0 0 2,-4 11-2,1 0-6,-2 6 13,2 0-10,0 10-6,0-8 5,3 1 2,-4 7-1,4-9 4,1 1-4,2-4-15,-3 4 14,2-4 1,2-1-4,0-3 12,2 2-29,1-3 21,0-3 2,4 2-2,2-1 13,-2-2-13,6-2-1,-3-1 9,1-2-8,1-1-1,1-2 5,0-1-14,-2 0-1,-1-3-9,6-6-32,-6 7-18,0-7-21,3 5-19,-5-4-26,3 1-34,3-2-38,2 0-43,0-1-39,1 0-51,-2 2-199,0-1-578,-4 5 256</inkml:trace>
  <inkml:trace contextRef="#ctx0" brushRef="#br0" timeOffset="139231.4221">6553 10630 97,'0'-4'211,"2"1"-24,2-1-8,-1-1-11,1 1 3,0-2-8,1 1 0,0 0 2,-1-4-5,2 2-7,-2-3 3,0 3-7,1-4-12,-2 0-6,-1-1-15,1 0-6,-3-3-7,0 1-8,0 1-7,-3 4-1,1-3-1,-1 2-4,-2 1-6,0 3-15,-5 1-4,-3 4-9,-2 3-4,-8 5-5,-1 7-3,-1 2-3,1 0 1,3 6-8,0-1 12,1 3-17,3 0 1,3 3-1,1-4-6,2 0 1,4-6 1,4 4-2,2-3-4,2-1 10,-1-5-10,2 5 1,2-5-3,0-2 2,6 4 7,0-8-2,1 0 0,-1-3-7,4-3 7,3 0-5,-4-4 1,1-2 1,0-3 10,4-3 2,-5 1-10,2-5-8,-3 1 19,-5 0 10,8-7 10,-6-1-10,0 1-5,-3 3 7,1-3 8,-3 5-7,-1 0 11,1 5 11,-4 4-4,1-3 2,1 5-7,0 2-12,-1 1-12,-1-1 8,0 4-22,0 0-3,0 0-9,-5 12 11,3 0 3,-2-1-13,-2 4 18,3 0-16,0 2 4,3 3-5,-1-1-1,1 0-13,3 8 25,1-8-12,2-2 3,-1 0-7,4-3 12,-1-1-6,5-2-8,-2 0 4,5-2 10,-1-4-1,6 2-11,-1 3 9,1-6-3,0-4-6,2 3 6,-1-3 4,-8-4-7,3 3-15,-5-5 16,1 0-15,2 1-10,-4-2-10,3 0-14,-3-1-16,-1-3-18,-1 3-15,-1-1-26,2 0-24,-2-3-28,2 0-47,-3 2-53,1-3-22,4 2-256,-1-3-596,1 0 264</inkml:trace>
  <inkml:trace contextRef="#ctx0" brushRef="#br0" timeOffset="139628.4413">7751 10425 202,'5'-8'270,"1"-1"-14,-2 1-21,0-2-7,2 2-9,-2-2-11,-1-1-3,2 1-10,0-2-23,-4 1-4,1-1-5,2 1-12,-4-1-17,0 0-11,-3-1-4,2 5-18,-5-3-10,2-1-6,-2 2-14,-2 2 13,-5-1-32,-1 4-1,-3 2 1,-5 3 3,-5 8-9,0 4 12,2 3-9,-11 16-5,3-2 0,0 2 3,2 3-1,6 0 1,5-7 0,-1 14 9,7-15-27,1 3 4,5 0-8,2 1-4,4-3 19,2 2-12,2-6-6,4 6-5,-2-10 3,7 3 19,-1 0-21,0-7 4,5 4-3,-2-9 1,4 2-3,3 1 7,0-7-8,-1 4-8,-3-9 3,5 3-32,0-7-23,-4 3-25,0-4-26,4-1-36,-6 0-41,0 2-51,1-2-49,1-2-80,-1 1-186,-2 5-582,1-6 258</inkml:trace>
  <inkml:trace contextRef="#ctx0" brushRef="#br0" timeOffset="140373.5302">8896 10669 301,'7'-7'310,"0"-2"-18,1-4-13,1-1-7,-1 2-26,-2-5-28,-2 2-3,2 1-3,-2 2-12,2 1-5,-4-1-11,-1-2 3,-1 6-33,-1-2-12,-1-2-26,-1 4-17,-4 1-8,0 2-4,-2 3-12,-5-1-13,-3 7-11,-7 6-3,-2 2 1,-1 3-9,3 4-7,0 1 1,-1 0-9,3-2 2,4 1-7,3 2-5,0 0 2,4 0 0,4-3 0,0-5 4,3-1-21,4-1 7,-1 1 1,2-1 20,0-3-2,4-1-1,2 1-15,2-1 3,1-2-7,2-5 11,3 0-12,-1-2 0,2-3 16,6-4-14,1-1 2,-5-3 1,2-4 9,-2-2-24,-2 0 10,-1-2 6,-3-1-3,1 1 11,-6 3 7,1 1-6,0 2 10,-2 2 7,-3 2 20,-1 3 9,1 1-5,0 2-11,-2 0-2,1 2-22,-2 3-1,0 0-6,0 0-2,-12 8 9,3 7-12,0-3-1,-1 2 1,-2 8 3,0-2-13,4-1-1,2-1 2,1 0 0,0 1-10,3-4 5,2 4 3,2-2 1,3-2-11,0 2 8,2-5 6,2 2-3,1-2-2,2-4 2,2 1-6,0-1-8,-1-1-33,3-2 4,-4-5-13,2 3-17,0-2-13,-6-1-20,3-1 2,4-5-19,-2 5-21,0-3-16,-1-3-23,2 5-37,2-3-39,1 0-22,3-4-15,1 4-220,-6-3-553,-1 6 244</inkml:trace>
  <inkml:trace contextRef="#ctx0" brushRef="#br0" timeOffset="140959.289">9621 10660 36,'6'-8'254,"-3"4"6,-2-1-16,3 1-11,-1-2-19,1-4-17,-1 1-14,1 1-5,-1-1-9,0-1-1,-2 0-9,1-2-8,-1 4-5,1-3-3,-4 4-13,1-4-18,-2 2-9,-3 1-14,1-2-3,-2 6-25,-3-3 7,0 6-11,-6 1-4,-6 5-8,-2 2-6,0 4 1,0 3 2,0 0 0,2 3-11,-1 0 6,5-1-8,1 3-6,7-4-4,0-1 0,4 3-2,2 2 2,0-4-2,5 2-11,-1-1 9,5-3 17,-3-1-20,4 0 5,0-2 8,2-1-16,-1-1 2,7-1-1,-1 0 1,1-4 8,0-1-15,3-4 6,-6-1 8,3-4-11,1 0 3,0-3-1,2-6 0,-6 3-3,4-5 11,-6 3-2,5-6 6,-3 0-1,-3 6 5,-2-2 12,-1 1 11,2 6 17,-4 0-4,-1 2 4,1 1-4,-1 1-12,-1 3-15,1 1 2,-2 2-13,0 0-3,1-3-7,-1 3-7,0 0 0,-1 14 5,1-6-2,-2 1 2,2 2-3,-1 2 1,1-3-1,1 7 10,1-2-14,-1 5-10,2-6-7,2-2-7,0 2-22,-1-2-43,4-2-27,-1-3-35,3 6-44,1-2-12,8-2-34,3-1-44,4 1-55,-2-1-194,0-5-575,-1 2 255</inkml:trace>
  <inkml:trace contextRef="#ctx0" brushRef="#br0" timeOffset="141401.509">10203 10676 159,'8'-16'249,"1"1"11,-2 1 3,1 0-3,-1-1-18,-1 1-9,-2-2-11,-1 7-15,1-3-4,-2 3 9,-2-1-28,1 0-19,-2 4-23,-2-3-19,-3 4-16,-2 4-5,-8 1-9,2 4-14,-7 2-3,-3 2 3,0 5-14,2 1-4,0 4-7,3-2-6,-2 4 3,7-1-3,4-5-20,-2 5 6,5-2-3,2-4 5,1 3-10,2-4-4,4-2-9,-2 2 7,2 0-7,3-2 17,3-4-8,-1 1 1,5-2-7,3-3-1,-1-4 2,1-1 0,-2-2 7,3 0-14,-2-4 1,5-6-2,-5 2 3,-1-1-1,-2-1-1,2-6 9,-6 6-4,2 5 24,-4-1 8,-2 8 18,1-6-13,-1 4 7,-2 0-14,2 3-18,-3 2-3,2-1-8,-2 1 3,0 0-8,-3 12-4,1-4 8,1 1-4,0 4 3,2 3-3,0-3 2,-1 3-3,3 0 3,4 2 5,-1-3-5,1-1-1,0-1-8,4-2 7,-1-2-1,2 2 5,0-4-9,2 0-2,0-2-2,2-2-9,-2-2 4,0-1-18,0-4-17,-1 2-15,4-1-21,-5-1-13,2-6-27,-1 2-37,0-3-32,-1 1-38,-2 1-69,3-4-32,-9-2-262,2 5-631,-4 1 279</inkml:trace>
  <inkml:trace contextRef="#ctx0" brushRef="#br0" timeOffset="142425.8509">12017 10800 126,'5'-16'228,"-1"4"-8,0 4-10,-1-1-15,-1 3-25,-2 4-19,2-1-16,-2 3-9,0 0-5,-2 13-7,0-1-5,-3 4 4,-2 6 0,-1 5-1,2-3-22,-1 1-3,0 1-4,1-1-7,2-7-9,3-1-3,-1 0-1,1 0-12,1-6 2,3 0-5,0-1-4,2-1 0,4-1 6,3-3 6,1-1-13,3-3-10,1-1 1,-3-4 0,7-4-7,1-1-2,-2-2 1,1-2-2,0-3-3,-1-4 0,0-1-4,-5-4-1,2 2 2,0 2 13,-5-3 1,-3 7-4,0 3 4,-2-3 19,-4 5 3,2 6-1,-2-5-7,0 9-5,-2-2-17,-1 1-3,0 3-4,0 0 4,0 0-5,-10 20-3,7-10-3,-4 3 1,0-1-6,3 3 1,-2 2 3,3-2 1,3-2-2,-1 2-7,-3-3 5,8 0-2,-1 3 2,3-4-3,-3 0 3,4 1-11,3-2 4,-2-3-3,5-1-3,-1 0 1,2-2-5,0-3 0,3 0 6,4-3-4,-4-2 0,4-4 3,1-2 0,-2 0 4,-1-6-7,-1 2 7,1-2-9,-5-5 11,0 0 3,-3 2-13,0-6 12,-2 0-8,-3 4 5,-1 4-2,-5-1 5,1 1-3,-2 0 9,1 6-10,-3-3 1,-4 1-1,2 6-4,0 0-1,0 6-3,0-1-1,-3 2 4,2 3-3,2 5 3,-1 1-6,0 6 8,3-3 2,1 5-10,2 3 12,6 3-2,-5-1 4,4 2 1,1-7-2,0 9-2,2 0 1,0-9 13,-4 1-13,3-1-2,-1 0 2,-3-5 2,3 3 0,-4-5-4,0 1 2,0-3-1,-2 2 2,2-4-5,-2-2 5,1 0 7,-1-1 7,-1-3 6,0 5 6,0-5 6,-3 2-14,3-2-1,-9 0-2,0-4-15,-5 2 2,1-2-9,-1 0-19,-1 0 0,-1-1-18,4-1-16,3 1-20,-1 3-23,3-1-30,2 2-38,0-2-49,3-1-62,2-1-187,5-1-506,-1 5 224</inkml:trace>
  <inkml:trace contextRef="#ctx0" brushRef="#br0" timeOffset="142667.9227">12986 10771 13,'7'-9'299,"0"1"0,-1 1-1,-2-1-8,-1 6-24,-2-2-31,-1 4-29,0 0-15,0 0-11,-7 17-13,0-7-21,-3 11 3,2-5-25,-3-1 8,-1 8-18,3-1-16,1-4 14,0-1-30,2-1-13,4 2 3,0-1-14,1-3 2,-1-2-1,4 1-5,1-3-6,-1 1-7,4-2 6,2 1-13,1-3 9,9 3-7,-1-6 0,4 0-17,0-4-29,2-3-36,-1-2-42,1-2-41,1 0-52,-2-5-65,1-2-54,-5 0-214,-1-3-555,-3-1 246</inkml:trace>
  <inkml:trace contextRef="#ctx0" brushRef="#br0" timeOffset="142902.6529">13237 10612 163,'-4'-8'175,"-3"1"-10,2 2-18,4 0-20,-2 1-39,0 1-48,3 3-36,0 0-57,0 0-90,0 0-155,2 12 69</inkml:trace>
  <inkml:trace contextRef="#ctx0" brushRef="#br0" timeOffset="143690.2971">13324 10867 173,'4'-7'299,"2"-2"-17,-1 2-18,-2 2-18,2 2-27,0 1-21,2 3-22,-1 0-15,1 7-16,-1-1-15,-2 3-11,-1 1-7,-2 2-10,-1-1-6,-1 5-3,0-1-9,-4 2-4,2-6-8,0-3-3,1 3-2,-3-4-7,3-1 11,0-2 6,-1 0 25,0-4 12,1 2-16,2-3-9,0 0 4,-3-9-17,3 2-3,1-3-4,5-5-11,0-3-18,6-7 1,2 3 5,3-2-8,3 1-4,3 0 1,-1 4-10,3 4-9,-2 0-2,0 6 7,-1 0 7,1 4-22,-7 2-2,0 4-5,-1 3 5,-2 0 2,1 6-8,-5 2 1,-2 0 14,1 5-12,-4-1-3,-2 0 7,1 1-2,-3 4-5,-3-2-5,3-1-26,-2 2-23,4-1-17,-2 0-20,5-2-29,2-3-21,3 1-22,2-2-19,7 2-16,2-5-18,3-3-13,3-1 4,-1-3 7,-3-3 23,4-3 22,-1-2 45,-1 0 22,0-5 55,-1-4 28,-1 0 40,-1-1 21,-3-4 12,0-2 25,-5-2 11,1-1 12,-2 1 5,-5 6 5,0-7 9,-1 7-8,-7 6 0,0-6-11,0 5-16,-7 3-6,-1 1-9,-5 5-10,-3 2-5,-7 2-4,1 6-14,-3 3 6,5 2-5,-1 5-1,3 0-3,1 2-8,5 2 0,4-4-1,3-3-5,0 5-1,8-2 1,1-3-6,3 1 4,3-1-4,0-4-4,4-1-2,0-3 0,0-4-1,3 0 1,-1-4 4,-1 1-5,0-4 3,-1-1 6,-2-2 1,-1-3 13,0-2 0,0-1-3,-2-1 8,-1 1 8,-3-3 0,2 5 6,-3-5 12,2 2-10,-5 5 11,2-1 4,-2 3 18,1-2-9,-2 3 4,1 3 9,-1-1-20,0 0-15,0 5 8,0-3-28,0 3 2,0 0 10,0 0-21,-4 15-2,0-1-2,-2 1 0,-1 11 0,0 6 11,-5 12 31,2-10-19,-6 14 5,-1 5 42,-1 0 3,-12 20 1,9-23-11,-8 24 2,8-22 4,-9 24 1,10-20-2,-11 18-11,11-21 4,0 1-5,-10 23-1,10-23-2,-1-7-8,-3 1 1,-1-5 0,-1-2-7,1-6 1,7-10-9,-2-2 9,3-5-4,0-1 3,3-5 0,4 0 11,0-7 9,3-2 0,-1-1 2,1-4-7,1-2-7,1-7-10,-4-3 0,4-3-2,-2-8-19,3-5-14,3-5-16,6-13-17,3-2-12,3-4-16,6-2-8,8-20-24,9 4-4,-10 24-5,7-1-7,2 5-2,-1-1-4,6 5-15,-3 2 5,3 7-35,3 2-11,-1 5-18,3-3 3,-2 8-8,1-1-12,-4 6-12,-9 6-27,0 0-36,-4-1-29,2 2-53,-1 3-292,-4 2-691,-1-4 305</inkml:trace>
  <inkml:trace contextRef="#ctx0" brushRef="#br0" timeOffset="144379.4462">15386 10751 204,'3'4'238,"-3"-4"1,1 2 0,-1-2 0,0 0-10,0 0-12,0 0-16,10-10-12,-8 6-16,2 2 0,-1-4-6,-2 1-10,2-1-2,1 0 12,-2 2 8,0-2-14,0-1-14,-1 0-10,1-1-11,-1 3-11,-1-4-2,0 5-17,-1-3-10,-1 1-13,-1 2-4,-1-3-4,-3 3-8,-1-2-18,0 5-9,-7-1 1,2 4-11,2-2-6,1 3-9,-2 1 11,0 3-15,-2 1-2,-4 6 0,2 7-9,3 0-6,-3-2 10,8-7-2,1-3-11,2 1-6,2 0-1,-1-2 0,4-2 5,3 6 11,0-2-6,5 7 17,-1 1-8,9 1 7,-2-1 26,-4-3-19,3 5 6,-4-4-1,5 5 7,-4-4-7,2-1-9,-3 1-5,-3-4-3,1 3-4,-3 1 10,-1-2 4,-3-1-2,-3 0-3,-1 1 5,-2-3-2,-1-4 1,0 2 3,-5-2-7,-1 0-5,-2-4 8,-1-2-9,3 3 4,-1-4 5,0-2 2,4-3-8,0 2 20,1-1-22,0-3-5,4 1-14,-3 2-1,0-2-7,5-1-10,2 1-16,-2 1-13,0 2-22,0-3-18,3 0-30,0 5-42,6-6-63,0 1-16,3-2-24,1 2-198,2-1-523,3 0 232</inkml:trace>
  <inkml:trace contextRef="#ctx0" brushRef="#br0" timeOffset="144860.735">15936 10918 149,'-5'-4'312,"5"1"-10,0 3-11,-5-3-29,5 3-25,0 0-17,5-7-19,1 5-13,4 0-14,5 1-16,7-2-16,0 2-1,6 3-7,-2-2-7,14 0 11,0 2-18,2-4 5,3 5-9,-4-3-10,-12 0-3,1 0-10,-2 0 1,-1 3 0,-4-6-16,0 2 11,-3-3-4,-6 3-6,0 0-3,-1-2-2,-3 1-2,-2 0 2,2 1 0,-6-1-7,2 2-3,-2 0-4,-4 0-4,6-3-17,-5-3-21,-2 0-21,-2-2-23,0 2-16,-1-2 7,1 0-6,-1-3 13,-3 5-2,4-5 8,-2 4-4,-1-3-3,0 1 12,2 4 12,0-3-3,0 4 13,1 1 10,1-1-15,-1 2-6,1-1 10,2 3-1,0 0-11,-2-3 3,2 3 2,0 0-13,0 0 0,0 0 2,7 13-2,-2-4-3,0 1 14,2 7 1,0-1 0,0 2-8,3 3 2,-3 4 11,-1 1 3,-2-1 2,-4 1 6,0 1-4,-3-3 0,-1-3 4,-3-4-11,2 1 7,-3 0 0,-1-2-5,0-2-34,2 1-36,-2-1-30,-3-5-33,2 0-53,0-1-46,2-2-57,-2-2-324,0-4-661,2 0 294</inkml:trace>
  <inkml:trace contextRef="#ctx0" brushRef="#br0" timeOffset="145561.131">17464 10951 200,'4'-5'287,"-3"-2"-13,2 1-2,4-3-18,-4-1-15,1 0-12,1-7-18,0 1-3,-2-2-9,1 1-13,0-2 3,-1-4-4,-3 5-26,0 6-5,0-5-3,-2 0-8,0 5-13,-1 2-18,-1 2-9,-6 1-33,0 3 2,-4 7-10,-5 4 15,-5 2-25,-2 6-4,2 5-2,-7 9-9,0 1-7,10-5 3,4 1 11,-1 0-19,4 4-2,4-4 5,0-1 1,5 0-14,2-7-5,3-2 4,0 0-15,1-5 15,3-1 1,3-4 2,2 0 7,2-3 25,5-5-32,6-3 2,2-3-4,-2-4 2,1-3-2,1-1-1,-5-2 20,3-5 4,-4 1 7,-2-2-5,-1-3 7,-1 2 17,-4 1 6,0 2 6,-2 6 9,-5 5-3,0 0 2,1 2-4,-4 4-14,3 1-17,-3 1-12,0 3-12,0 0-1,0 0-7,-3 14 2,-1-3-1,-1 7-1,0 6 2,-2 0-5,2-4 0,0-1 1,5 8-7,-1-2 6,1-1-6,1-4 3,2-2 2,0-1-6,4-4-7,2 2-7,0-2-5,11 4-15,-2-8-22,2-1-27,1-3-17,0-2-35,3-3-27,0 0-26,-1-6-31,-1 1-44,2 0-33,-1-4-37,2-3-40,-4 0-232,1-2-650,1-3 288</inkml:trace>
  <inkml:trace contextRef="#ctx0" brushRef="#br0" timeOffset="146408.318">18426 10737 76,'0'0'166,"6"-2"-4,-4 2-8,2-3-1,-4 3-2,0 0 0,3-2-5,-3 2-4,0 0-10,0 0-11,0 0-9,0 0-12,3-1-14,-3 1-12,0 0-1,0 0-14,0 0 0,0 8-5,0-8-7,0 4 7,0 1-4,0-2-1,0-3-5,-1 5 8,1-5-14,0 5-1,0-5 0,-2 5-5,2-5-2,-1 3 1,2 2 1,-1-5-2,0 0 1,0 0 3,-1 4-6,1-4-2,0 0 3,0 0 2,0 0-8,0 0 2,0 0-2,0 0-3,0 0 1,0 0 3,0 0-9,0 0 7,0 0-3,0 0 6,0 0 2,0 0 6,0 0 8,0 0-2,0 0 10,0 0 10,0 0 2,0 0 3,0 0 6,0 0 9,0 0-9,0 0 12,0 0-11,0 0-8,4-12-12,-4 8-4,2-2-10,-1-1 4,0-1-4,1-1-12,-1-3 2,2 4 1,-2-3-8,-1-2-2,3-1 9,-3 4-4,0-1-4,0 0-2,3 4-2,-6-4-8,3 3 2,0 0-3,3 2 9,-6 0-3,3 0-9,-3 1 4,3 1-1,-2-1-5,-3-1 5,4 2-2,-5 0-10,3 1 3,-5-3-6,1 3 10,0 1-1,-1 1-9,-3 0 5,2 1-3,-1 1 7,-3 3-5,0-2 5,1 3-2,-1 0 2,2-1 8,1 2-10,-4 2-13,4 1 6,-1 3 3,1-1 13,0 2-15,0 2 11,-1 7-2,1-1 1,3-3-7,0-1 5,-3 4 6,5-2-19,-1 8 31,0-8-18,-1 6 2,3 0 5,-2 2-5,2-1 7,0-1 5,1 1-3,0 1 8,3-8-12,0-1-2,-4 2 4,4-2 4,0 1-4,2-1 0,0-4 4,-2-1-1,0-1 0,0-3-8,3 3-7,0-3 4,-2 1 8,5-2-1,-2-1 0,-1-3 1,1 4-2,2-1 4,1-4 0,-3 3 2,6-2 1,0 0 9,0-1-1,2-3-1,1 1 0,3-2-4,-1 1-11,9-7 2,0 2 2,1 0-15,-3 2-11,0-4-6,-1 2-23,-7 1-9,0-3-22,-4 1-28,0 2-31,-3-1-46,2-1-27,-3 2-51,0-4-41,1 6-260,-4-3-606,1 1 268</inkml:trace>
  <inkml:trace contextRef="#ctx0" brushRef="#br0" timeOffset="147274.3559">19086 11013 145,'9'-3'243,"-1"-1"-3,-2-3-11,1 2-6,2-3-6,-3 1-7,0-3-5,1 1-2,0 0-5,1-4-16,-2-2-5,-1 3 1,-1-3-9,-1-1-24,-2-1-7,-1 5-2,4-5-14,-4 1-1,-4 5-4,4 1-4,-3-6-11,-2 6-3,0 0-29,-2 1-6,-4 7-6,1 1-6,-4 1 10,-6 6-17,-2 0 7,-1 5-15,2 5-3,0 1 0,-3 2 1,4 5-11,2-1 0,-2-1 2,5-1-5,1 1-7,1 2 8,3-2 1,3 1-11,4-9 2,-1 7 2,3-5 7,1-1-14,1-3 1,3 1 4,2-4-5,2 5 11,0 1-3,4-9-3,2 0-8,2-4 13,-1 1-10,2-7 7,3 1 1,1-2-10,-5 0 4,5-7-2,1 0-2,-1-5-8,-1-1 11,1-5-6,-2 1-9,-1-3 4,-3 2 12,-1-4-19,-1 3 29,-5 10 23,-2-6 7,0 6 8,-1-1 7,-4 3 10,1 2-3,-2 0 0,0 5-8,0-2-15,-1 5-5,1 2-17,-9 0 1,2 7 5,-1 0-6,-3 6-5,-1 0-1,-2 5-4,4 4 0,-1-5-3,6 2-1,-4 3 0,3 3 0,2-3-5,1-1 2,3-2-3,0 5 4,3-7-2,4 0-1,-3-4 5,4 3 0,2-4-3,-1-1-2,8 4-3,-1-7 5,3 3-2,2-8-3,3 3 3,-4-5 1,4 0 1,0-3-4,-1-1 0,0-1 7,1-2-6,-4-1 1,-6 1 13,0 0-2,2-1-3,-1 1 4,-6 2 0,-1-3-5,0 3 6,0 0-5,-3 0 0,0-1-4,0 1-7,-1 3-1,-1-2-11,0 1-26,0-2-21,1 3-20,-4-1-28,4-1-31,-4 3-22,7-4-25,-7 4-18,3-3-17,-1 1-27,-2 2-27,0 0-31,2-2-28,-2 2-29,0 0-234,0 0-639,-11-3 283</inkml:trace>
  <inkml:trace contextRef="#ctx0" brushRef="#br0" timeOffset="148668.3789">2988 12499 28,'0'0'171,"-7"0"-13,7 0-6,0 0 4,0 0 1,-4 2 6,4-2 3,0 0 6,0 0 2,20 3 3,-10-2-5,5-1-4,6 0 0,2-1-5,2-2-12,5 1 8,9-3-18,2 0-18,0 0 1,1 0-20,0 1-7,-13-1-11,13-5-13,-14 8 4,2-2-12,-5-2-19,2 4 3,-5-1-3,-1 1 0,-4 2-9,-7-3-4,0 2 11,-2-2-10,-2 2-16,0 1 16,-3-1-8,-3 1-2,5-2-5,-3-2-9,-2 4-31,0 0-14,-9-10-3,4 6 6,-4 2-2,1-5 8,-1 2 1,-1 1-3,0-2 6,2 4 8,1-6 0,-2 3-3,2 0 6,0-2 2,3 4 0,0-2 7,0 0 2,1 1 3,0 2 3,1-1-1,1 1 1,1 2-9,-3-5-2,3 5 5,0 0-1,0 0-5,13 5 0,-6 0 4,2 0-3,-1 1 2,2 7-1,0 1 2,1 0-2,-1 3 0,0-3 3,-3 2-3,1-2 1,-3 3 3,0 0-1,-3-1 7,2 1 0,-4-1-2,0 1 10,-4 2-6,4-9 2,-5 6-1,3-4 5,-3 1-5,1-4 13,0 1-14,1 0-5,-1-1-10,-2-1-19,3-2-26,-1 0-22,1-1-26,-1-1-28,1-1-37,0 2-33,2-3-37,1-2-27,0 0-156,0 0-452,7 2 199</inkml:trace>
  <inkml:trace contextRef="#ctx0" brushRef="#br0" timeOffset="149921.0136">13245 12574 50,'3'-19'204,"-1"2"3,0 1 4,-2 0-2,5 7-4,-3-1-11,-2-1-15,0 7-20,0 2-16,0 2-26,0 0-3,0 0-5,-4 27-3,-1-2 4,0 3-10,-2 5-3,2 0-8,-2 0-17,2-2 1,3 3-7,0-7-6,1-1-5,1 1-2,1-10-6,2 2-7,0-2-4,2-7 2,0-2-1,3-1 8,-1 0 10,2-7-5,5-1-1,7-7 5,-5 2-4,4-11-5,2 0 14,-1 0-3,-3-4-8,-3-4 8,2-1 6,-4-1 0,1-1-1,-1 1 10,-3 2 17,-2 0 10,-1 9 1,-3 2 3,1 6-5,-3-1-9,1 6-9,-1-3-9,-1 1-21,-1 2-10,0 3-13,0 0-5,0 0 2,0 16-9,0-7-6,-1 10 4,-1 0 2,4-1-6,-5 2 3,4-2-7,1 1 5,-1-2-6,2 0-2,1-2-3,-1-3 4,3-1-3,1-1-3,1-4 7,2-2-6,5 3 9,-1-5 2,9-2-7,-3-1-2,3-5 2,0 0 2,1-5 2,-3-1 10,3-6-13,0 0-2,-3-2 1,-2-4 3,-4 2 4,1-3-5,-1 0-2,-5-1-4,-2 3 5,-2 6-3,-2 1 5,-2 6 4,-2-5-4,3 6 4,-2 0 4,-2 1-7,-2 3-10,3 1 5,-2-1-9,2 5 5,-5-1-12,5 1 7,-7 7 1,3 1-9,3 4-3,-1 2 1,2 2 0,2 4 2,3-2-4,1 8 5,-3-6 13,6 3-15,-2-1 13,-1-2-12,1 2 17,-2-5-19,-1 1 10,3-3 4,-4-5 2,-3 2-26,5-2 15,-5-2 16,0 1-4,-2-1 5,-1-4-2,0 2-6,-4-2 20,3-1-5,-3-2 2,0 3 0,-3-4 1,3-1-9,-3-2-10,3 2-16,-1-2-12,1 2-17,-2-4-18,5 3-3,-1-3-37,2 4 2,-1-2-33,2-1-47,0 0-36,1-2-25,4 2-33,0-3-40,2 2-171,0-1-533,2-2 236</inkml:trace>
  <inkml:trace contextRef="#ctx0" brushRef="#br0" timeOffset="150238.3578">14234 12528 242,'2'-5'315,"0"1"-4,-1 0-24,1-1-23,-2 1-19,3 2-14,-3-3-19,0 5-5,1-8-7,-1 4-18,0 4-8,0-5-6,0 5-19,2-3-13,-2 3-2,0 0-27,0 0-14,0 0-3,0 0-14,0 0 1,-3 10-16,-2-2 5,-3 8 3,-2 8-5,-1 1 14,1 1-13,0-2-7,1 1-14,-3 1 8,6-4-7,0-4 1,2-2-8,2 1-1,-1-5-6,3 2-3,2-4-5,0 0-4,3-3-2,1 0 3,2-2-7,9-1-42,-3-4-43,7 0-38,1-4-41,-2-3-46,0-3-36,-2-2-40,0-2-7,-1-3-21,-3-3-1,-6 3-169,1-5-511,-2-4 226</inkml:trace>
  <inkml:trace contextRef="#ctx0" brushRef="#br0" timeOffset="150530.5652">14386 12550 1051,'0'-29'-23,"-3"2"15,3 4 7,-4-2 8,0 9 17,0-2 24,-1 6 5,4 4-15,-2 1-3,1-1-15,2 0-37,0 7-31,0 1-14,0 0-26,0 0-84,0 0-186,6 12 82</inkml:trace>
  <inkml:trace contextRef="#ctx0" brushRef="#br0" timeOffset="151160.2285">14506 12566 244,'1'-5'316,"1"-2"-7,0 1-14,0 2-23,2-4-25,-4 2-27,4 2-22,-1-1-24,1 2-18,1 0-18,-5 3-16,8 3-9,-1 5-3,0 1-9,-4 3 0,1 3-19,1 2 1,-3 2-5,1-2-3,-3 1 3,-3-4-27,3-2 7,0-3-1,-2 1 4,0-3 9,2-2 30,0 0 29,0-5 5,0 0-10,0 0-14,0 0-12,0-19-10,2 3-7,3-1 5,4-5-19,0-3-6,3 0 2,1 4-1,-5 4 1,7-3-17,-2 8 2,5-2-11,-2 6-14,-1 1 6,2 5-5,-3-2-5,3 9-6,-3 1-11,0 6 10,3 5-1,-4 3-2,-2 2-3,-2 1 0,-4-3-1,1-3 2,-2 9-2,-3-9-14,2 3 0,-3-2-29,2-2-15,-1 0-43,2-5-25,1 1-28,0-5-12,6 4-18,0-5-17,7-2-29,3 0-19,2-3-16,2-2-5,-1-3 10,0-2 18,0-2 26,4-2 42,-6-4 20,2 1 55,-1-4 35,-2-1 28,-2-2 20,2-2 30,-2 0 30,-8 9 28,0-3 21,1-6 10,-8 11 10,1-7-4,-1 6 1,-6 0-11,3 3-5,-2-1-9,-5 4-14,-2 4-8,-1 0-12,-7 4 1,3 0-7,0 6-4,-7 4-3,3 2-2,2 3-9,1 3-1,4-5-5,3-1 2,1 1-3,3 2-4,1-5-9,3 0-2,0 0 7,4-2-2,-1-1 0,4-1-3,-1-2 6,4-3-10,0-2 4,2 1-4,0-2 1,-2-3 13,-2 0-15,3-2 3,-2-1 4,-4-1-3,7-3 6,-3-2 1,-2 1 5,-1-2 0,-2 3 14,-1-2 14,2 2 3,0 3 10,-4-2 6,1 6 1,-1-2 5,2-3-22,-1 6 7,-2 2-12,0-4-13,0 4-12,0 0 3,0 0-9,-2 24 5,-1-4-13,-4 7 7,0 3-7,-1 6 5,-5 11-1,-1 1-3,-2 2 12,-1 1 7,-1-3-4,1 5-3,-1 2-3,-3 0 12,1-2 4,-1 1 8,-8 19 4,9-26 5,-1-3-4,2 4-7,1-17 2,1-3-4,0 1-3,0-6-1,0-1-3,7-7-1,-1-3 6,4-6 8,3 2 4,1-5-6,-1 2-1,1-5 7,3 0-10,-4-8-22,1-9-21,3-9-14,3-3 4,0-6-11,5-12 13,-1-7-9,6 3-2,5-3-15,9-22-16,-4 29-9,2 2-8,2 4-6,2-1-20,3 9-17,-2 4-13,-6 8-16,-3 1-26,3 3-28,-1 0-33,1 2-44,2 1-21,4 6-41,-6-3-235,4 3-617,-1-2 274</inkml:trace>
  <inkml:trace contextRef="#ctx0" brushRef="#br0" timeOffset="151861.1096">16427 12375 119,'6'-11'310,"-1"0"-1,3 1-6,-1-3-3,-2 4-20,2-2-24,-3 1-1,1 1-6,-1-1-8,-1 5 6,0 0-17,-2-2-15,0 2-24,-1 0-22,0-2-20,-4 3-14,-2-3-14,-2 4-16,-5 0-19,-1 1-3,-3 2-7,-2 5-6,-4 5-15,6-1-2,-3 4-9,-1 3-9,4 0-16,1 2 9,3 2-5,0-1 2,5-2-2,2 0-10,0-1 1,5 4-2,0-1 2,2 0-5,2 0 14,4 5-9,1-1 7,-2-6-23,4 0 13,0 0-3,-2-3-5,3 1 5,-1-1 2,0-2-10,0 0 4,1 1 2,-1 0 5,-3-1-14,3 1 5,-3-1-1,0-5-7,-3-1 7,-2 1-10,-1-3 8,-1 4 1,3-3-8,-3-2 10,-3 3 1,2-2 4,-1 2 10,-3 0-9,-1-2 5,3-2-6,-1 1 3,1 1-1,-1-1 6,1-1-7,0 2 2,-1-1-11,1-1 17,3-2-4,-7 3 1,7-3 1,0 3 13,0-3-6,-4 2 8,4-2 3,0 0-1,-3 2 9,3-2-7,0 0 5,0 0-11,0 0 0,0 0 3,0 0-4,0 0-7,0 0 0,0 0-3,0 0-2,0 0 0,0 0-1,0 0-1,0 0-5,-4 2-2,4-2 1,0 0-1,0 0 2,0 0 0,0 0-1,0 0-8,0 0-4,0 0 11,0 0-4,0 0 0,0 0-2,0 0 3,0 0 1,0 0-2,0 0 0,0 0 5,0 0-10,0 0 3,0 0-2,0 0 3,0 0 2,0 0-4,0 0 1,0 0-7,0 0 14,0 0-2,0 0-5,0 0 1,0 0-5,0 0 7,0 0-1,0 0 1,0 0-3,0 0 10,0 0-16,0 0-13,0 0-7,0 0-18,0 0-31,0 0-14,0 0-34,0 0-36,0 0-43,0 0-46,0 0-52,0 0-52,0 0-312,0 0-721,0 0 318</inkml:trace>
  <inkml:trace contextRef="#ctx0" brushRef="#br0" timeOffset="154438.9263">16502 12301 92,'1'-4'120,"-1"4"6,7 0 0,-4-1-4,-3 1 0,0 0 6,7-3-1,-7 3 3,0 0 0,4 0-3,-4 0 6,0 0-9,0 0 3,3-2-1,-3 2-4,0 0 4,0 0-11,0 0-6,0 0-2,0 0-1,0-4-16,0-1 9,0 5-5,0-3-5,0 3 4,-3-6-20,3 6-3,-3-7-3,2 5 1,-2-2-7,3 4-5,0-5-4,0 5 2,-4-7 3,3 6-7,1 1-1,0 0 3,-2-4 0,-1 2 0,3 2-4,-1-5-10,1 5-5,0 0 0,0 0-10,-10 0-5,10 0 0,-11 7 0,2-6 4,2 2-8,-2 0 10,0-1-19,1 4 3,-1-2-3,1 0-2,-1 3-1,1 0 0,-5 4 0,6-5-1,0 2 10,-3 4-15,0 0 6,0 0-2,0 3 0,2-2-8,1 3 14,0-1-4,1 0-4,2 3-1,0 3 20,0-3-25,4 8 10,0 1 0,0-2 1,3-6 9,-1 5-4,3-5-3,0-2 5,1 1-2,2-2 4,-2 1-5,2 0 5,0-3 4,1 1 23,1-3-16,0 0 8,4-2 16,-1 1 12,1-2-9,6-2 6,-5-3-2,6-1 8,3 0-6,0-3-5,-2-3-6,1 1-1,0-1 2,-1 1-12,-2-6 5,5 4-5,-9-4-5,6 1-11,2 2-2,-4-4 5,-4 1-11,-1 3 9,-1 1-5,-1-3-9,-5 1-16,2 4-20,-3-1-16,0 1-24,-3-2-22,2 3-27,-4-1-25,3-2-49,-2 3-59,1-7-65,0 1-10,2-2-263,-2 2-639,5-1 284</inkml:trace>
  <inkml:trace contextRef="#ctx0" brushRef="#br0" timeOffset="154976.0142">17134 12385 234,'-10'0'239,"2"-5"-11,-1 3-20,6 1-23,-2 1-20,5 0-19,-6-1-17,6 1-8,0 0-17,0 0-5,0 0 3,11 9 4,-3-9 4,9 3 7,5 1 2,6-4-3,0 2-12,11 1 4,1-3-7,1 1 3,-3-1-5,6-3-10,-4 2-2,0-5-4,4 5-1,-5-1-3,-1-1 1,-11 1-12,4 2-7,-3-3-5,3 1-9,-4-2-5,-2 1 1,-1-1-6,0 1-8,-7 1 5,-3-1-6,-1 3 1,-5-2 13,-2 1-16,0 2-4,-1-4-1,0 3 3,0 0-6,-2-3 14,-2 1-31,-1-2-18,0 4-19,-4-7 6,1 2 4,-2 0-1,-4 0-19,-3-5-8,-4 5-2,-4-3 7,1-3 5,0 4 1,2-1 2,1 1 13,3 2 0,-1-2 15,5 2 13,2 2 8,-1 0-2,2 3-1,3-5-4,2 4 1,1 1-2,-5-2 0,5 2-4,0 0 4,0 0-3,16 8-2,-3-2 0,-2 2 1,0-1 2,2 2-2,1 4 1,-1-1 0,4 5 3,-7-3-2,1 2-1,0-3 1,-4 2-6,-1 2 6,-2-1-7,0 2 3,-1-1 1,-3-1 13,0 1-12,0 0 3,-3-1 1,-1 0 0,0-5 8,-2 4-5,-1-3-13,0-6-14,-3 5-13,3-4-22,-1-1-17,1-2-15,-1 2-32,2 0-39,0-6-32,0 0-42,6 0-201,-7 0-474,3-4 211</inkml:trace>
  <inkml:trace contextRef="#ctx0" brushRef="#br0" timeOffset="156035.0356">18334 12259 108,'3'-12'256,"-3"1"13,3 0-8,-2 1-14,1 0-9,-1 3-18,-1 2-14,0-1-16,3 3-15,-6-2-15,3 5-24,3-4-21,-3 4-18,0 0-7,0 0-10,-3 17-14,3-4-2,-3 12-12,-1 5-5,0 3 5,-2-1-15,2 2-8,1 0 3,-2-2-11,0 1 5,-1 19 73,1-7-8,2-9-7,-1-5-14,1 3 0,0-5-10,1-3-11,0-1 5,-1-8-6,3-4-13,-1-2-8,-1-1 10,2 0-5,-1-3-5,1-3 9,0-1 6,0 1 28,0-4 25,0 6 19,0-6 19,0 0 8,0 2 8,0-2 6,0 0-19,0 0-7,0 0-13,3-14-10,1 6-13,-4-4-4,2-2-14,0 1-8,1-3-9,0-1-4,1 2-17,3-4 2,-4 4-10,4-2-9,0 2 2,0 1-6,3 0-4,-3 4-4,3-2-11,3 0 5,-3 6-6,4 1 1,-2-3-11,5 5-2,-1 3 1,-1-2-8,2 4 0,0 1-10,-3 4-11,3-1-5,-4 3-8,-2 1 5,-2 3-2,0 0 6,-2 1-4,-1 1 3,-3 2 5,-2-5-3,-2 5 13,-1 0 1,-3 0 4,-1 0 0,-1-2-2,-3-1 1,-3-2-1,2 0 9,-3-1 7,-1-4-11,3 1 8,-2-4-16,-3 0 14,3-3-5,0 0 9,2-4 3,3 3-4,-2-2-10,2 2-29,0-2-28,1-1-18,0-1-24,-2 0-23,6 3-39,-3-4-44,-2 0-32,5 0-47,-3 0-274,4 1-634,-3-4 281</inkml:trace>
  <inkml:trace contextRef="#ctx0" brushRef="#br0" timeOffset="159273.3589">4669 12511 122,'5'-7'168,"-2"-3"6,3 0-2,-2 1 0,-2-2-6,3-4-13,1 5-8,-5-5-9,5 1-7,-5 1-13,2-4-4,-2 5-11,1-5-2,-1 1 0,-1 7-7,0-3-7,-1 3-4,-1-3-3,1 3-11,-2 4-5,2-2-9,-2-1-7,-1 3-5,-2 3-7,1-3-6,0 4-1,-2 5-9,-3 1-1,-1 6-1,-2 2-1,-2 6-4,-1 4 1,5-1-4,-2 5-3,1 0 1,4 1-3,-1-3 3,2 2-4,1-3 5,2-3-3,4-1-2,0-5 0,-3 2 0,3-5 7,3-2-7,0-3 5,0 2-2,1-1 3,0-6-5,-1 2 9,3-2 7,1-4-5,1-2 0,0-1 10,5-4-11,-3-3-4,3 2 4,-2-2-4,-2-3 3,2 1-2,-3-1-3,0 1 10,1-3-6,-2 2 1,-3-4-3,3 0 6,-4 0-12,3 1 8,-1 7-2,-2 1 3,0 2-2,-3 0-13,0 2 8,4 3-5,-2-2-9,-1 1 1,-1 4 4,2-1-10,-2 1 7,0 0-1,1 10 5,-1 0 1,0-3-6,1 5 3,-1 1 0,0-4 4,2 11-1,-2-4 5,1 0-5,-1 0-5,3-2 4,0 3 1,-2-5 1,2 0 0,0 0 0,1-1 2,0 3 0,-1-7-4,3 3 1,-3-2 3,1-4 1,2 3-1,-1-4 3,-2 1-3,1-1-5,3-1-7,-3 0 3,2-2-11,0 0-1,2-3-8,-3 2-6,0-2 2,3 1-1,-1-2-6,2-3-1,-5-1-5,3 3 9,3-2 5,-4-1 3,-5 5 3,5-8 1,1 5 5,-2 0 1,0 1-3,-1-2 8,0 0 5,0 1-1,2-3 5,1 2 1,-3-1 7,2 3 2,-1-2-9,0 2 6,0 1-14,-2 0 12,1-1 2,-1 4 3,1-2-8,-1-1 5,0 2 0,-3 2-8,4-3-3,-1 0-7,-3 3-13,0 0 7,4-2-1,-4 2-1,0 0 4,0 0 0,0-3 2,0 3 4,0 0-7,5-2 12,-3-2 5,1 1 3,3-5-9,-1 1-5,2 1 10,-1-5 2,1 4 2,3-8 0,0 0-2,4 2 7,0-5-3,3-1 8,0 2 1,-2 0 9,2 3-3,0-1 0,1-1-1,-5 11 2,1-3-4,-1 3 7,-1-2-9,-3 3-2,0 4-2,2 0 3,-3 3-4,1 2-4,-1 0-5,-1 4 9,0-3-1,-1 2 3,-1 1-3,1 0-6,0-1 4,-1 7 0,-2-6 2,2-2-1,-4 1 6,3-3-6,-4 2 4,1-2-6,1-1 0,-1-2 8,2 1-5,-3-1 3,0-2 7,3 5 7,-3-5 9,0 0 11,0 0-9,0 0-5,0 0-1,0 0-5,0 0-1,0 0-2,-7-14-3,4 9 1,0-7-5,0 4-2,-2-1-2,1 0 5,-1 0-6,2-2-1,-2 0 0,-1 4-7,1 0 3,0 0-4,0 1-2,-1 0-3,-1 0-7,1 3-4,1 2 0,-3 2-1,-3 1-3,3 3 2,-5 6 2,-2 7 3,1 2-2,-1 4 7,-1 3-2,2 3 1,0-2 1,0 3 0,1-2 1,2 0-1,2-1 1,2-3-2,3-5 2,1-3 1,2-1 4,1-1-1,0-5-1,4 0 4,3-3 1,0-1-1,1 0 3,1-6 3,5 0-3,1-7 0,0 2 1,4-4-5,2-6 0,-1 3-1,-3-2-4,-1-1-2,-4-1 4,-1 2 0,-1-10 2,-3 9 6,2-10-6,-4 0 5,-1 8-2,-2-4 1,-1 3 13,1 1 9,-2 4-1,3 1-1,-3-1 1,1 4-3,-1 2-4,1 3-4,-2 2-6,1 2-1,0 0 0,0 0-3,0 19 3,-3 1-2,2 4 0,-1 5 3,-1 0-3,2-3 0,1 4-2,0-1-3,0-3 5,3 0-1,0-6 1,2 6-3,-2-9-6,2-2 10,-1-4 0,1 0-3,1-1 2,-2-2 1,6 0 0,-2-3 3,0-2-1,3-1-1,4-1 0,-2-4 1,0 0 3,1-5-5,1 1 0,6-7-4,-2 0-1,2-6-3,0-2 1,0-1-8,7-7-1,0-7-2,2 0-2,-2-2-5,0 1 8,3-5 4,0 8-4,0 2 5,2 7 2,-11 5-1,4 1 8,-1 6-4,-5 1-1,2 3 5,-5 6-5,-3 4 2,-1 3 0,1 2-1,-3 2 2,-1-1 4,-3 3-8,2 2-4,-4 4 13,-1-2-3,1 1 0,-1-2 0,3 1 3,-6 0-6,2-1 5,-1-3 6,-1-1-10,2 1 5,-3-3-2,0-2-2,3-1 7,-3 1 0,0-4 8,0 6 1,0-6 2,0 0 0,0 0 1,0 0-2,0 0-1,0 0-1,-5-15-6,4 10 1,0 0 2,-1-6 0,-1 1 3,2-1-9,-2-6-1,-1 2-2,0 5-4,1-2 6,0-1 5,0 2-2,-1 2 1,3 0-5,-3 1 8,2 2 1,-2 0-4,1 0-2,0 3 7,-4-1-12,3 3-1,-5 1-3,1 2 3,-5 5 2,0 3-4,-6 2 3,3 6-1,-2 1-1,1 4 2,2-1-2,-2 3-2,1 1-4,1 2 6,3 0 0,3-1-1,0-3-2,2 3 5,4-1-4,0-9 3,3 1 2,-1 0-2,4-1 0,0-6-2,2-2 6,1 2-2,1-2 2,4-1 1,3-1 2,-1-9-5,4 1 0,-4 0-7,-1-3 1,1-1-2,2-5-6,-3 0 5,-1 1-4,0-3 6,0-3-2,-3-2-1,0 0 6,-1 1-1,0-9 0,-3 8 5,-1-1 9,-1 2 10,-1 4 3,2 2 1,-3 5-4,0-4 0,0 4-5,0 1-5,0-1-3,0 5 8,0 0-7,0 0-7,-9 19 3,6-9-1,-2 10 0,2-2-3,0 3 1,1 4-2,-3-1 1,2 1-5,2 1 3,2-2 2,2-6 6,0-2-7,1 1-2,1-5 0,3 0 1,2-1-3,-3-2 5,6 0-1,1-2 0,0-3-4,3-2-20,5 0 10,2 0-4,0-6-6,3 1-5,2-7-2,-2 0-3,10-7-4,-2-1 2,-8 3-5,1-2-3,4-6-4,-10-1 0,0 3 8,-2-5-3,-4-1 2,0-3 4,-4 0 5,-3-4 3,-1-1 12,4-13 1,-6 3 6,2-1 0,-4 12 7,-1-12 0,0 13 2,-2-2 1,4 3 10,-3 1 11,1 4 5,1 7 7,-4 4 4,2 4 3,-2 3-4,1 1-8,-1 1-3,0 3-10,0 3 1,0 1-2,-3 12-2,1 5-3,-4 7 1,0 8 1,-2 13-2,-3 3 1,5 1 3,0-1 12,-2 5-18,-2-4-2,4-1 2,-1 1-5,3-3 1,1-14 0,-1-3 7,-2 0 9,3-1-1,1-1 1,-1-7 6,0-3-5,0-1 9,1-3-9,2-2-4,0-4-2,-2 1 1,2-3-2,0 2 4,-1-2 10,-1-2 6,2-3 24,0 4 12,0-4-7,0 0-3,0 0 1,3-11-5,-1 4-15,0-3 5,1-3-7,4-3 2,-1-9-15,1 2-4,-1 5 4,2-4-3,-1 3-5,3-3 1,0 8-5,0-8-4,1 8 2,0 1 9,0 1-9,-1 2 2,4 3 5,0-2-14,2 7 0,-1 1-2,2-1 2,0 4-1,3 5 0,0 2-8,-6-1 5,0 2-2,-3 2 3,0 0 1,2 9 5,-6-6-5,0-1 0,-3 0 2,-1 0-6,-3-2 2,-3 5-4,-1 0 5,-3-1-1,-2-1-1,-2-3 5,-1 3 4,0-5-6,-1-1-1,0 0 7,-2-3-3,0-2 3,1 1-4,3-4 2,1 1 1,1-2-3,-2 0-3,6 0 3,-1 0-4,0 0-6,6 0 6,-8 2-13,8-2-2,-8-2-14,8 2-4,-1-3-27,1 3-25,0 0-39,-7 0-54,7 0-66,0 0-293,-4-3-581,4 3 257</inkml:trace>
  <inkml:trace contextRef="#ctx0" brushRef="#br0" timeOffset="161453.4166">7048 12660 70,'0'0'195,"0"0"-20,4-11-1,1 4-15,3-1-8,2-4-8,0-2-6,2-1-7,3-4-2,1-5-7,4 4-6,0-2-6,-1-2-2,5 2-14,-3 1-3,3-4-9,0 6-2,-1 2-9,1-4-5,0 6 0,0 2-2,0 3-12,-2-1-4,-2 2-7,-5 1 3,-2 2-16,1 5 4,-4 1-7,-3 0-3,4 1-1,-7 0 2,5 2-5,-4 2-3,1 3 3,1 1-8,-4 0 2,0 1 2,0 1-1,-2-3-2,3 4-1,-2-2-5,-2 0 1,2-1 1,0-4 2,-2 0-7,0 0 1,0-1 5,0-1-3,0-3 3,0 7 2,1-4-2,-1-3 1,2 2-2,-2-2 0,0 0-2,0 0-1,0 0 2,-5-12-3,3 6 1,0-2-3,-1 1 0,1 0-7,-1-2 8,-1 0 1,-1 0-8,1 3 2,0-1 8,-2-2-4,1 2 4,-2 2-5,0 2-3,-3 2-4,0 0-2,0 2 7,-3 3 1,-6 8 0,0 2-4,2 3 2,-1 1-2,1 4 7,1-4-9,4 4 1,-1 2 0,1-2 16,2-1-2,3-1 6,1-5-7,3 1-4,3 1 4,-3-4 0,5 3 1,-1-6-2,2 1 9,1-3-2,3 0-3,0-2 1,0-2-4,3-4-7,3-3 5,-1 1 1,4-4 5,-3-3-3,2 0 5,2-4-10,0-5 4,-6 5-9,-2 2 6,2-3 2,-1-3 0,0-5 1,-2 8 14,-1-2 0,-2 0 10,-3 7 8,3-3 2,-3 3-7,0 4-2,-1-3 2,1 5-10,-2-2 0,0 1-5,0 4-8,0 0 0,0 0 5,-6 10-9,0 0 0,1 7 1,2 0-1,-7 7-5,6 0 1,-2 1 4,2 1 0,0-7-4,4-2-6,0 2 3,1 1 3,2-4-2,3-1 1,-2-3 2,0-4 0,9 1-1,1-2-1,0-2 1,6 3 3,1-8-7,1 0 0,1-8-8,1 1 2,-2-3-4,0-1-4,1-4-4,-1-3 0,-1-1 1,1-2-1,1-1 0,-2-1 1,-2-2 7,-1 0-9,1 1 6,-1 3 1,1-1 1,-2 3 3,-2-3-1,6 6 5,-9 0-13,1 4 10,2 5 0,-4 0 0,2 1-1,-5 4-1,1 2 2,2 5 1,0-1 2,-4 2-3,2 1 0,-1 5 9,-1-4-2,0 2 2,-3 1-5,1 0 4,-1-2 0,-1 3 1,-2-4-3,3 1 1,-1 0-1,0-2 3,-2-2-1,1 0 9,-2-1-5,0-1 0,1-1 0,-1-2 2,1 3-9,-1-3 9,0 0 2,0 0 3,0 0-6,0 0-4,0 0 5,-8-14-3,7 4 0,-2 3-2,-1-3 2,2-1-2,-2 0 1,-1-5-2,0 2 0,2 1-2,-2-2 3,-2 1-2,-2 2 0,2 4-3,2 1-2,0-2 5,-2 4-6,-1 1 6,-2 1-3,-1 6-4,-2 1-1,-1 5 5,-4 5-1,2 3 0,-1 1 1,2 2 11,-2 2-14,4 2 2,-1-1 1,3 2 3,-3-1-1,7-8-3,0 2 2,4-2 4,-1 4-4,4-10 5,-2 4-4,4-4 1,-1-1 5,2 0-1,2-1-1,1-1-2,1-4 4,2 1-6,6-5 5,-1 2 1,0-5 3,0-1-5,2-3-2,-1-1 2,-3-1 1,3-7-3,-2 3 1,-3-1 0,1-1 0,-2 2 2,2-7 6,-4 5-7,0 1 1,-2-1 2,0 2-1,-4 1 13,3 4 0,-1 3 6,-3 0-2,3 1-2,-3 2-16,1 0 4,-1 3 0,0 0-2,0 0 1,-12 17-1,7-5-1,-3 12 1,1-7 0,0 2-2,-1-1-1,2 8 1,1-11 1,1 4 2,1-3-4,1 1 0,0-4-1,2-1-3,2 1 3,-1-2 2,2 0-1,2-2 1,3-2 1,-1 2 5,7-4-7,5 1 3,2 0 3,-4-5-2,7-1-4,-2-3 0,0-4 1,3 2 0,-2-6 3,-2 2-2,4-3 1,-2-2-2,-1-6 1,2 1 1,5-12-2,-8 12 0,-2-6 4,1 1-12,0-1 9,-1 1-1,1-2-1,-4 4-1,1 1-3,-2 3 3,-4 9 0,2-11-4,-2 9 5,1 4-1,-4 1-2,0 0 0,-2 2-2,3 3 1,2 1 0,-4 1 1,3 3-1,-3 0-6,1 5 9,2-2-1,-3 4-2,0 3 5,0 0 2,-3 2-5,2-7 0,-4 4-5,0-2 8,1 1 1,-3-3-4,2-1-1,-2 0 4,0-1 3,-2 0-4,2-2 6,0 0-2,-1-3 2,-1 1 0,0 2 2,2-5-3,0 0 3,0 0-6,0 0 2,-10-10-3,8 2-2,-2-1 3,0-1-4,1 0 0,2-2-4,-4 0-10,1-2 15,0 0-5,0 0-1,0 5 2,-2-3-1,0 1 2,1 3 0,0 0-5,-2 2 2,3 3-2,-6 1-1,0 2 1,1 5-5,-3 2 6,1 3 4,-2 1 1,2 2-1,-2 9-4,3-7 2,-5 8 3,5 0-3,2-5-2,1-2 2,1 1 3,2 1 2,-2-3-3,5 1 1,-2-5 5,4 0-3,1 0 2,0-3 2,1-2 3,-1 1 1,8-1 2,-3-3 3,4 2-3,-1-3 0,3-2 1,-1-2-1,1-3 0,2 1 6,-3-1-3,3-3-6,-2-1-1,-2-1 3,2-4 1,-3 4-4,-1-5-1,0-2-2,2 1 3,-5 0 1,-1 2 8,0 7 11,-1-3 5,-1 2 0,2 0-4,-2 3-6,-3 0-7,2 1-8,-2 3-4,0 1 3,0 0-2,0 0-2,0 10 2,-2-1-3,2 0 3,-6 2-9,5 1 6,-2 0-3,3 0 0,-1 0 3,1 0-2,0 1 3,1-6-5,-1 5 15,3 0-11,-2-4-12,2 1 11,0 0 0,3-1 1,-1 1 0,2 0-6,2-1 8,2 2 2,0 0-2,-1-3 6,11 0-1,-8 0 0,4-4-3,4-1 5,-4 1-7,6-3 0,-3-3 0,2-2 2,-2-3 12,1-1-16,1 2 2,-1-2 3,-2-1-2,-5 3-2,-2-1 9,0 1 4,-4 2 3,2 1 6,-2-1 2,0 0 4,-4 1-4,3 0 1,-6 2-2,5 0-4,-3-1-1,-2 1-4,-1 2-12,5-2 12,-5 2-6,6-1 3,-6 1-4,0-4 2,0 4-5,0 0-5,0 0-5,0 0-7,5-1-7,-5 1-6,0 0-17,0-3-21,0 3-11,0 0-16,0 0-25,0 0-20,0 0-23,0 0-47,0 0-32,0 0-228,0 0-503,-5-4 222</inkml:trace>
  <inkml:trace contextRef="#ctx0" brushRef="#br0" timeOffset="162911.9733">3615 13147 16,'0'0'169,"-1"-3"-33,1 3 0,0 0-11,0 0-6,-4 11-11,4-2-10,-2 3 1,1 5-2,-2 1-2,3 5-2,0 4-8,1 0-8,2-3-7,-1 4-13,5-3 4,-2-1-1,-1-4-5,2-2-1,5 5 8,-4-6-9,3 5 1,3-3 4,-2-9-5,2 4-3,5 0 4,-2-2-5,2 1 7,3-5-3,3-3-8,-3 1-13,2-3 2,4-1-9,0 0-3,1-2-1,9 0-4,-7-2 2,-2 0-4,3-4-3,6-1 2,4 3-2,-15-4-3,4 1 5,-2 0-4,13-5 0,-14 4-1,-2-1 0,3 0-5,-4-2 5,3 2 0,-5-4-4,3 4 1,-5-3-2,2 0 3,-4 2-4,5 0-3,-1-2 6,-8 4 1,3 2-7,-4 1 1,2-3 1,-1 4-6,2 1 0,-3 3 3,-3 0-2,1 3-3,1-1 1,-2 6 4,0-1-1,1 5 2,-2 0 0,2 3-2,2 6 3,-5-6-2,2 2-1,-1 2-1,2 0 3,-4-2 1,3 0 0,-2-2 0,-1-1-4,-1 0 6,-1-6-1,0 2-1,-1 0 1,0-3 2,0 0-5,-1-3 6,0-1-2,-2 0 11,4 2 8,-5-3 10,0-2 14,4 2 7,-4-2 6,0 0-11,0 0-4,7-9-3,-6 4 0,5-3-7,1 1-3,0-2-8,0-6 2,3 1-6,3-7-4,-2 8 2,7-9-13,-1-2 4,1 7-3,2-2-5,0-2 0,2 3 9,-1 1-10,2 2 8,-2 2-14,3 5 3,0-5 1,1 11 4,1-2-6,-1 1-1,0 3 3,-2 5-9,2-1 10,-1-1-2,3 6 3,-2-1 1,-2-2 5,1 5-7,1-2 1,-2 1-2,-1 1 0,2-3 0,0 2 7,-2-2-6,1 1 5,-2-2-2,1 3-2,0-5 0,1-1 5,-2 1 1,4-2-1,-3 2 0,1-3-4,1-2 5,-1-2 4,2 0-2,0 1 3,1-3 7,3 1-2,-5-5-4,4 1 4,-1-2-1,-3-1-4,3 1 2,-3-2 7,-2 0-5,2-4 2,-3 1-10,-1-3 6,0 0-1,-3 0 4,-2-2 3,-1 0-9,-2 4 12,2-4-3,-6 5 10,1 2-2,-4 1 8,-2 4-1,1 2-8,-1-3-2,0 1 2,-2 5-3,0-3-4,1 0-19,-2 5-29,3-5-34,-3 5-57,0 0-66,3-4-71,-3 4-268,0 0-568,0 0 251</inkml:trace>
  <inkml:trace contextRef="#ctx0" brushRef="#br0" timeOffset="163917.3454">7469 13068 73,'-3'-2'201,"-1"-2"-15,1 2-24,0-3-19,3 5-14,0 0-15,-10 7-7,6-1-5,-3 5-7,0 2 0,-1 5-13,-2 5-9,1 0-6,1 4-13,1 1 0,0-2 2,1 3 4,2-1-6,2-1-4,3 0-7,0 0-2,3 2-3,2-6 3,5 0-9,-1-2 2,4-1 4,3 0-7,1-4 4,5 2-5,-2-7-1,6 1 1,-1-5-5,15 2 1,-4-3-1,-9-3-5,14-2-1,1-5 0,0-1 9,-1-1-16,1-2 8,-4-5 1,5 1 1,-6-2 0,3-3 1,-2-5-1,3 2 1,-4-3-3,3-2 2,-6 4 0,2-1 0,0-2 0,-12 10 2,2 1-2,-2 1 3,-1 2-2,0-1 0,-3 6-6,0 5-3,-7-4-2,2 4 0,-3 3 2,1 2-7,-2 4 1,1-1 5,-2 4-6,1 1-3,-4 2 0,2-1 4,-3 2-9,1-1 6,-3 0 0,0-1-4,1-4-2,-2-1 14,-1-2-9,0 1-2,0-2-1,-1-1 1,1-2 10,-1 0-6,-1-1 1,0 3 1,1-2 9,-2-3 11,0 0 2,3 1-2,-3-1-2,5-7-3,-3 0-5,5-1-2,-2-1-2,4-5-1,-1 2-2,2-3-2,6-2-2,-3 5-1,-2 1 4,8-4-8,-6 5 3,0 1-4,6-2 2,-1 6 7,0 1-9,-2 1 1,4 1 1,1-1-6,-5 6 3,-1-1-3,8 1 2,-6-1 7,4 1-8,1 0 2,2 3-1,0-4 3,-1 2-3,2 0 1,1-2 2,-1 1-2,-1-5 1,2 1-4,1 0 5,-4-2 2,-2-3 3,1 0 13,-2 1 8,0-7 8,1 4 7,-1-4-8,0-2 26,-2-1-3,-1-6 3,-1-4-5,4 3 9,-3-2-20,-1-2-3,1-2-7,-3 3 1,0 3 9,-6 2-6,2-1-13,-3 10 0,-4 2-4,1 2-6,-1-3-3,-2 6-3,1-2-3,-2 1-26,-3 0-36,3 5-28,-8-1-17,-1 1-30,-4 4-47,-2-1-38,-5 2-49,-3 7-268,-2 3-576,0-1 255</inkml:trace>
  <inkml:trace contextRef="#ctx0" brushRef="#br0" timeOffset="166134.3853">3926 14029 64,'0'0'167,"0"0"-21,0 0-32,0 0 3,-5 6-9,4-2 7,1 0-32,0 3-4,1-2-15,3-1 2,-1 1 2,1 2-1,2-1 11,-1-2-1,1 0-8,1-3 3,3 1 4,3-4-4,-4 1-6,4-3-4,1 0-4,0 0-1,-1-1 1,-2-1-9,2-2-2,-2-3 5,-5 7 10,-1-2-2,0 2 8,-1-3-5,-2 6-4,0-2-3,1-4 5,-3 2-15,0 5-6,-4-5-9,1 1 11,-3 3-21,-2 1 1,-2 5-4,-3-2-4,-5 9 3,5-2-7,-1 2 1,0 6 0,-3 0-10,6-3-3,3-1 3,-1 3 2,3-3-3,2-2 2,3 0 4,1 0-3,1 1-3,2-3-5,4 4 3,3-3 4,1 0 2,-1-2-6,4-3-1,2 0-2,-2-1 2,1-5 1,9 0 2,-8-1 2,-1-1 0,1-2 5,-4 0-2,-2 0-3,-2-1 8,0 0 12,-3 5 9,-2-6 3,1 3 2,-1-2 1,-3 1-1,0-1-10,0 5-7,-3-3-4,-4 3 4,-1 1-5,-1 1 0,-5 3-12,-1 5 8,-5 2-2,6-2-2,0 3-6,-3 5-3,4 1 3,2 3-1,1-5 1,2 6-2,4-5 4,2-1-4,-1 2-5,6-2-2,0-2 0,4 1 0,7 4 4,-4-7 4,1-2-5,6-1 3,3 0-1,2-3 1,4 2 2,0-6-4,4-1 6,11-4 4,-2-4-4,-1-3 0,3 2 4,-4-4-3,4 0 1,-5-6 2,2 0 0,-3-1 4,-9 2-3,-1 4 5,-4-9 5,-2 1-7,-2 3 6,-6 3 15,-3-1 4,-1 1 0,-3 2-5,-1 0-9,-3 2 3,-4 3-5,0-1-3,-2-1-7,-4 8-6,-4-2 4,-1 1 0,-5 8 4,-2 3-9,-1 1-5,5 3 2,2-2 4,-1 4 0,6-2-7,3 1 3,2 1-3,-1-5-3,4 1 0,2-1 3,2-2-2,1 0 0,1 0 7,5-4 4,0-1-6,6-1 4,3-2-3,3-3-1,1-1 6,0 0-8,-4 0 0,-4 0 5,-5 2-3,1-1-2,-2 2 0,-3 0 0,2 1-1,-2 1-12,0 4 6,-1 0-1,0 3 3,-2 4-2,-1 3 3,2 6 11,-4 4-6,1 4 0,1-5 8,0 2-11,0-9 4,0 1-1,1-1 1,2 2-1,-2-10 7,2 6-6,1-6 5,-1-1-5,0-2 7,-2-1-5,5 1 3,-4-2 9,3-2-5,-1-1 6,2-1-2,1-2 8,0-4-15,4-3 9,2-1 5,3-11-5,-1-1 0,3-2-10,-1 1 7,-3-8 2,3 2-3,0 0-6,-3 2 7,0 1 0,-2 0-1,-4 1 8,2 3 14,-6 5 17,3 1 4,-4 4 8,1 0 2,-2 5 6,-1-3 2,-1 4-14,1 2 4,1 1-33,-2 3 10,0-6-20,0 6 0,0 0-5,0 0-10,0 0 11,-6 16-3,6-6-1,-4 2-4,4 0 5,0-2-14,0 10-4,0-9-2,1 0 6,6 4-4,-2-6-2,0 6-1,5-5-6,1 0-2,1 0-3,0-2-3,2-6 1,3 2 4,0-3-6,4-2-6,-1-1 0,-2-2 0,-5-2 8,3 0-1,-4-2 7,1 0-3,-2-1 3,-1-4 6,-3 1-3,3-3 2,-3 2 8,-5-2 8,3 3 19,-2 2-2,-2 0 12,1 2 3,-2 3-3,1-1-7,-1 2-11,0 4-3,-4-5-3,4 5 2,0 0-3,0 0-2,-10 10-1,6-1 4,-3 0-4,4 5 0,0-3-9,-3 2 2,5-3-8,1 5 2,0-5-16,3 2-6,1 3-8,0-5 1,2-1-12,3 2-3,3-3-7,3-2 3,1-4 6,7 0-12,-1-1-13,3-2 4,-2-1-11,1 0 2,-2-5 9,2-3 9,-1 2 3,-2-2 4,3 0 9,-4-4 4,-2 0 6,-1-1 3,-7 1 15,0 3 10,1-3 4,-7-2 19,2 2 5,-3-2-3,-2 7-1,-1-3 0,-1 0 4,-5 4 0,3-1 2,-1 6-6,-6 0-8,0 3 4,-4 4-3,0 3 1,-6 7 2,2 1 0,1 2 6,2 2-6,5-5-4,0 2-2,4 1 0,2-2 2,4-3-2,0-1-3,1 0 2,4-1 4,1-2-6,4 4-1,-2-8 4,0-1-3,8-2-3,-1-2-2,-1-1-1,0-3 2,-1 0 3,1-2-5,-7 0 4,2-1 0,-1-1 7,-5-2-4,1-3 2,3 2 3,-3 0 7,-1 2 13,-3 3 2,1 1 2,1-2 0,-2 5-6,0 3-6,0 0-6,-4-5-1,4 5-4,0 0-3,-13 16 12,9-7-12,1 3 3,0-3-11,2 1 7,0 3 4,2-6-6,0-1 3,2 3-6,1 0 0,-1-3 0,5 0 0,1-3 3,1 1 0,4-3-9,1 0 3,-1-2-9,3-2 3,-3 1 3,6-6 0,1-4 2,-6 6-1,3-7 2,0-2 5,-4-1-1,-3 3-1,6-6-4,-4-3 3,1 0 3,-4-3 9,0 1 1,-5-2 2,-2 8 16,-2 3 3,1 2-1,-2 3-2,-2 0-12,0 2 7,0 4-2,-3 0-6,1 4-1,4 0-12,-12 12 7,5 5-6,-3-1 2,-1 6 0,4 3-16,1 1 16,1-2 0,2 0-3,0-4 2,3-1 8,0 1-19,6 6 6,-3-11-2,1-2-2,4 3-1,-1-8-7,2 5-2,3-4-7,1 0 5,5 5-10,5-11-19,-2 1-22,4-1-28,3-2-27,1-2-26,12-4-48,-1 0-39,-2 0-201,-8 3-470,10-6 207</inkml:trace>
  <inkml:trace contextRef="#ctx0" brushRef="#br0" timeOffset="166800.9705">6635 14280 76,'3'-10'209,"0"0"1,2-2 0,1 3-23,-2 0-4,2 1-12,-3 3-16,1-3-17,-1 8-13,1-2-18,-1 2-3,2 5-14,0 5 7,-1 1-12,0 4-2,2 7-6,-3-2-11,0-1 3,-3 1-9,1-4-3,-1 1-6,0 0 6,-1-1-10,1-3-4,0-3-2,-2-1-4,2-3-3,0 0 13,-1-5 16,1-1 14,0 0 12,0 0-3,0 0-15,0 0-8,14-18-2,-6 4-6,3-8-3,4 2-3,-2-3 0,3 0-6,-2 2-5,-1 1 3,-3 8 7,1-2-2,-4 5-2,0 1-10,1 6-1,-3-2 8,-1 0-20,3 4-4,-7 0 1,15 8-3,-9-1-6,0 2-7,-1 2 1,1 3 4,-2 2 7,-1 1 0,-2 1-15,2-2 12,-3-2-28,0-2-24,3 0-24,-2-1-19,2 0-25,-1-3-20,-1 0-22,4-4-16,1-1-24,3 0-5,-1-4-9,8-1-5,-1-3 5,1-1 14,-2-1 9,4-9 19,-1 1 27,-2-2 17,1-2 40,-5 5 28,3-5 31,-2-2 23,-1 5 39,-4 4 25,0 4 25,-4-1 10,1 4-3,-4 0-12,3 3-16,-3-1-5,0 3-5,0 0-8,-6 15-2,2-8-8,0 2-1,-2 1-7,3 0-1,-2 4-5,3-1-2,-2-1-3,3 6-9,2-7 4,0 2 6,2-2 6,3-1 3,-4 0 9,4-3 13,3 0 5,1-2 3,1 0 6,-2-3 0,2-2 8,0-4 4,0 0 5,0-2-2,3-4 4,-2 1-10,-4-2-5,2-2 10,-1 0-8,-1-2-4,-4 1-8,-1-3-12,-2 2-11,1 1-1,-5-3-11,-3 2-11,-1 1-9,-4 2-21,-3 2 3,-7-1-10,1 4 0,-5 3-4,5 3 0,-3 5-8,1 2-8,9 0-9,-2 0-19,2 2-12,5 0-29,1 5-17,4-5-20,1-2-39,7 4-32,3-2-46,1-1-169,6-1-467,5 3 207</inkml:trace>
  <inkml:trace contextRef="#ctx0" brushRef="#br0" timeOffset="167994.6449">8230 14200 210,'-2'-8'249,"-1"4"-21,3 4-23,-3-1-19,3 1-20,-8 4-18,2 2-2,1 2-15,-4 8-11,2-3-11,-5 3-8,4-3-8,0 4-11,2 0-10,1-1-10,1 0-2,4-3-6,-2 0-7,2-1 1,2 0-4,2-1-1,0 1-4,2-6-4,1 1-1,-5-2 9,6 0-5,0-1 11,1-3 0,-1-1 2,2 0 6,-3-3-1,1-2-3,-3 1-2,2-6-4,-2 6-1,-2-7-2,1 1-3,-1-7-7,0 1 2,-2-4-5,-1 2-1,0 0-4,-4 1-8,0 1 0,1 5-2,-1 0-6,-5-3 2,2 7-6,-1 3-3,-1-3 0,1 7 1,-3 2-5,1 5 1,-2 0-2,4-1-3,1 1 6,1 3 1,2 1-5,-2 0 2,6 0-3,-1 2 8,2-1-4,7 0-3,-1-2 0,3 2 4,4-3 7,8-1-6,-1-1-2,3-3 2,0-6-20,-4 4 7,1-9-6,2 0 5,-5-3 1,-3 5 2,-3-7 7,3 0 0,-4-2 7,3-7 2,-4-2-1,0-2 7,-3 0 5,-3 5-1,-1-7-1,0 1 3,-1 1 15,0-1 3,-2 9 2,0-1-7,-2 5 14,2 1-3,0 2-4,0 5-5,0 0-8,-2 1-10,2 4-2,0 0 2,0 15-6,-1 10 1,-1 2-4,1 5-3,-3 14-1,2 5 1,-5 2 0,0 0 13,0 0-17,-3 5 7,2-2-4,-2 3 7,3-7-5,0 0 2,1-2 11,2-12-6,1 15-11,-1-16-3,1-3 7,0 0 0,3-5 6,0-3-5,0-6-16,2-2 14,-2 2 3,3-6-2,-1-5-3,1 0 6,-1-3-9,3 1 6,1-4-3,2 1 2,6-7 2,-1 0-4,0-1-16,2-6-7,2-1 5,0-5-18,-1-3 3,-2-5-8,-2 2 10,-2-4-12,-3-3 5,0-1-5,-4-5-4,-3 2 17,0-2-9,-7 3 2,1 0 6,-2 6 2,-1-3-3,0 5 10,-1 2 5,1 8 13,-3-2 13,4 3 18,0 0-9,3 3 3,0 3-4,2 2 3,-1 0 4,4 0-13,0 5-6,4-8-10,2 0 1,9 1-19,7 0-26,3-3-26,3 2-29,0 2-35,9-2-50,4 1-37,-13 3-34,2 3-194,8-4-487,-10 4 215</inkml:trace>
  <inkml:trace contextRef="#ctx0" brushRef="#br0" timeOffset="168465.9289">9286 14316 95,'5'-3'254,"1"-3"1,1-2-6,-2 0-4,0 1-10,1-2-12,-2 2-3,-1-3-8,0 0-24,-2 0 8,2-4-7,-3 2-22,1 0-12,-2-1-9,-3-4-14,1 6-12,0-4-11,-4 5-14,-1 1-16,0-1-9,-6-2-11,3 9-5,-6 3 0,-3 3-14,-1 5-7,-1 4-2,-1 5 3,4 1-8,-1 3-1,1 1-6,11-6 4,1 2-18,0 0 17,3-1-5,2 0-2,4-2 1,1-3-11,2-1 5,4-2 9,-1 0 18,5 0-16,2-3 10,1-5-22,-1-2 17,0-2-27,1-5 13,1 2 5,-6-5-2,2 1-1,0-3-3,-3-2 5,-2 0 9,2-2-3,1-5 19,-7 5 8,2 1 8,0 0 5,-3 7-8,-2 2 6,1 2 1,-1-1-15,3 2-8,-4 0-29,0 4 8,0 0-8,0 0 11,0 0-11,0 0 2,0 21-2,-3-5-1,6-3 0,-6 2-2,3-3-3,-1 4-2,1 0-7,0-4 11,1 4-4,2-3 8,-2-1-20,2 2-9,0-2-39,1-7-20,3 4-17,0-6-31,2 6-38,-1-4-30,2-2-46,-1-3-35,2-2-30,3-3-24,-6 2-183,5-5-556,-2 4 246</inkml:trace>
  <inkml:trace contextRef="#ctx0" brushRef="#br0" timeOffset="168791.6495">9558 14105 106,'4'-34'126,"6"-13"-7,-6 15 22,2 1 11,-1 4 9,-2 0 4,1 8-1,-1 2 4,-1 4-2,0 6-3,0-4-18,-2 5-12,0 0-21,0 6-12,0 0-11,0 0-12,0 0 1,0 0-1,-4 23-11,-2-6-1,2-2-9,-2 9-4,3-5-8,-2 5-3,2-5-5,0-1-10,2-1-35,-4 0-37,4-1-47,0-3-42,-1-6-42,4 5-54,-1-1-126,-1-1-385,0-4 170</inkml:trace>
  <inkml:trace contextRef="#ctx0" brushRef="#br0" timeOffset="169153.0486">10004 14046 207,'-1'-9'327,"-1"0"-14,1-1-23,1 4-25,-4 0-28,0 1-24,-1 3-24,-2-2-17,-3 4-19,-1-3-12,1 3-11,-4 4-5,0 1-7,0 1-11,6 0-21,-1-1-3,1 2-12,0 2-4,2-1-7,0 1-13,0-1-1,2 2-3,1 1-2,3 0 1,0 0-4,2-1-8,1 3 9,2 1 8,5-2 1,1 5 3,2-6-3,1 10-10,0-14 4,-1 7 8,0-5-11,-1 1-5,-1-2-19,1 2 18,-5-3-5,1-2-1,-2 2-2,-2 0 4,2-4-1,-1 1-2,-3 0 2,-1 0-7,-1-4 4,4 8 1,-4-6 20,0-2 8,-7 11-9,-2-7 5,-3 5-7,-2-2-4,-7 0-25,-2 1-17,2-1-37,-3-1-38,-2-1-37,-3-2-55,-7 5-54,-2-1-69,10-1-57,-14 1-218,2 2-615,-8-2 272</inkml:trace>
  <inkml:trace contextRef="#ctx0" brushRef="#br0" timeOffset="170186.3393">4338 15443 246,'1'-10'280,"-1"1"-15,2 4-26,-2 1-28,0 1-22,0 3-26,0 0-12,0 0-12,-6 26-17,0-9-3,1 8-15,-1 3-8,3-3-6,0-5-14,3 6-8,-1-8-8,5 0-6,-1 0 5,2 1-11,1-5 37,1 1-5,-1-4-4,5 1-3,-4-4 15,3-8 4,6 3-8,-4-3 5,1-3-3,3-2-2,-2-4-8,-2-3-2,2 0-6,-1 0-2,0-7 1,-4 3-3,-3 0 4,1-2-11,-2-8-2,-3 1-6,1 6-2,-6-5-25,1 5 8,0 2 0,-5 0 8,3 3-11,-2-1-7,-1 6-7,0 1-6,0 6-2,-3 2 6,-1 5-12,-3 1-4,0 6-1,-2 4-15,2 2 21,2 3-19,6-4 13,0-1 11,6 1-11,0-1 12,6 1-9,-2-2 2,6-1 0,7 3 21,4-2-21,0-3 2,3-6-5,3-3 2,1-6 14,2-2-28,-1 0 6,-1-7-3,10 0-3,-14 3 6,-1-7 3,-2 2 4,-2-3 12,-1 2-25,-7 2 24,-3 0 21,1-7-11,-1 5-2,-2-2 44,-3 8 17,2-8 10,-3 8 9,-1 2-26,3 1 8,-4-1-8,0 5-14,0-3-10,0 5-6,0 0-13,0 0 8,-4 11-25,1 0 14,2 7-1,-5-2-7,3 0 0,-1 2-4,1 1 4,1 0-4,0-3-1,-1-5-4,5 0-6,-2 2 8,1-2-6,1-3 1,0-2 3,1 0-5,1-4 1,-1 1 1,4 0 1,0-6 4,2-2-3,1-2-1,5-1-7,-1-6-7,2-5 7,1 1 4,1 0-2,0-9 0,-1 10-19,-1 0 7,-5 3 16,-3 7 0,-1-1-7,-4 4 23,3 0-33,-2 2 1,-1-1-4,-3 3 1,0 0-8,8 6 1,-2-2 4,-3 4 13,1 3-13,0 5 18,2-1-10,-4 3-1,4 0 16,-3-1-10,3 2-5,-1-5 3,3 3-6,-3-5-13,2 1 12,-1-4-12,1 0 3,5-1-12,1-1-28,-2 0-5,4-1-25,-6-4-23,4 0-18,-3-2-27,4-2-10,-3-3-21,-1 2-19,4-4-24,0 0-32,0-3-16,6 1-17,-4-1-165,2-3-503,3 0 223</inkml:trace>
  <inkml:trace contextRef="#ctx0" brushRef="#br0" timeOffset="171347.4486">5870 15591 239,'0'0'244,"0"0"-7,0 0-20,0 0-11,13-8-18,-5 1-13,5-3-13,0-1-20,0-2-11,6-2-9,-1-2-12,-2-3-3,1-1-14,-3-4 8,-3 3-2,-1-2 2,-4 0 5,1-2-12,-3 1 5,0-3 9,-4 9-8,0 5 14,-4 0 9,4 4-2,-3 1-11,2 3 2,-2 2-27,1 1-9,2 3-9,-12 8-2,2 1-37,-4 11 18,-2 6-6,2 3-5,0-5 4,4 10 0,-1-2-10,5-4-23,2 5 13,3-2 4,2-2-14,2-3 14,1 1-21,5-3 12,1-2-2,-3-8 1,5 2-4,5-3 13,0-4-12,3-2-9,1-4-12,3-4 5,-2-9-7,0 6 5,0-5-9,2 0 5,-4-7 0,2 1-1,-6-1-12,-4 2 17,5-3 2,-7-4 6,-1 3-1,-3 0 13,-1 4 5,1-2 16,-4 6-2,-2 0 4,3 1 10,-4 2-20,1 7-3,-6-8-11,1 8-3,-4 0 2,1 3 0,-1 1-1,-1 6 11,-1 0-21,4 0-4,-1 2-1,2 0 6,2 2 12,2 0-17,-1 2-5,3-4-2,3 0-9,-1 0 4,5 2 8,0-6-8,4-1-2,2 0-3,1-2 20,1-3-26,8-4 6,-1 2-21,-2-5 22,4-2-13,-6-3 7,2-2 9,0-4 4,-3 3-6,-2-7 5,-1-1-1,-4 5-2,0-8 12,-3-4-6,-2 2 31,1-3 3,-4 1 3,-2-4 29,-2 7-27,2-4 16,-4 4 0,2 7 10,0 2 5,-1 5 9,0 0-4,2 5-19,-2 0 1,0 1-2,3 4-7,0 1-9,-4 7-12,4 5 11,-4 13-18,0 3 18,-1 4-2,0 0-32,-1 17 22,3-14 0,-4 14-5,2 1 8,-3-1-11,0-1 5,2 5-2,1-7-1,-2 3 0,0-13 6,2 0-6,0 10-3,-1 1 6,-1-12 2,3 11 3,-3 1-9,1-16-14,2 0 17,1 3 1,3-2-3,0-3-2,-3-3 0,6-6-13,-3-4 11,3 4-2,0-10 4,-3-5-3,4 4-8,0-4 12,3 2 4,3-4-2,0-7-4,3-2-13,2-4 0,4-4-5,0-1-13,1-3-6,-1-2-3,-6-3-17,0-1 1,-3-3-9,-3 1-7,-3-4 14,0-1-13,-4 1 1,-5 0-1,1 0 7,-5 1 6,1-1 8,-2 0 4,1 8 19,-2 0-14,4 6 2,0 1 11,-3 1 6,4 5-3,1-1 11,0 2 1,4 1-3,0 1-11,3-3 12,3 0 5,3-1-8,7-1-2,4-2-2,2 0 6,5-3-15,0 1-3,1 1-3,0-3 10,8-4 2,-10 4 3,-2 0 0,-3-6 12,-1-1-3,-2-2 5,-2-1 10,-3-6-4,-1-2-3,-2 2 0,-6 0 17,2 2 17,1 2 5,-6 4 18,0 8 7,0 0-7,1 8 4,-1 1-9,1 3-5,-2 2-16,1 3-6,0 0 8,-5 17-8,-4 7 2,3 3-7,-2 7 4,1-2-8,0 14-3,0-12 3,1-2 1,2 2-5,1 0-4,0-2-2,5 3-3,-1-4 9,-1-6-7,5 1 20,-1-9-16,-3-6-6,3 4 9,2-1-3,1-4-3,4-1 7,1 0-5,-1-5 7,4-4-16,1 0-10,-1-2-40,1-4-29,-1 0-38,-1-2-25,0-2-25,-1-1-33,2 1-30,-3-2-21,-1-5-11,-2 2-41,-2 2-189,0-5-534,-3 3 237</inkml:trace>
  <inkml:trace contextRef="#ctx0" brushRef="#br0" timeOffset="171687.4751">6876 15432 44,'-4'-3'299,"4"3"-5,-6-3 17,6 3-7,-7 0-14,7 0 8,0 0-7,0 0-6,18-9-10,-2 5-10,5 0-16,1-1-18,1 1-12,-2-3-14,5 5-19,0-1-24,-6 1-14,5 2-16,-2-3-10,-9 0-12,0 5-20,-4-2-25,-2-3-35,-2 4-30,0-2-42,-6 1-51,10-1-50,-10 1-62,0 0-76,10-2-73,-10 2-278,0 0-684,0 0 303</inkml:trace>
  <inkml:trace contextRef="#ctx0" brushRef="#br0" timeOffset="172171.202">8120 15763 36,'7'-1'336,"-7"-3"9,0 4-29,4-2-23,-4-1-28,0-3-6,-3 2-21,0-7-23,-1 0-19,-3-3-18,-1-1-20,-2 0-12,-4-10-21,0 3-11,-3-7-6,-1 3-16,3-4-8,-2 4-4,2-3-9,-2-2-1,3 1-13,1 1 5,3-1-17,3 3 2,-1-2-11,3 6-4,4 7 0,1 3-3,3 1-12,0 3-4,2 0-4,1 2-5,1 3-7,3 6-10,-3 4 0,4 3-5,-1 3-9,-4 7-2,1 6-10,-5 8-2,-4 1-10,-5 0-14,-7 8-3,-5 1-3,-2-2 1,5-12 15,-2-2 26,2-3 7,0-3 0,1-5 10,5-2 12,3-5 17,0-4 5,1 2 4,5-3 1,-1-1-2,2 0 2,0-3-7,9 0 13,3-2 5,8 0-11,3-3 8,6 1-1,-3 0-10,3 1-3,0-1-1,11-3 3,0 7-11,-11-4-23,10-6-36,-11 9-51,-3-4-60,0 0-72,1-2-71,-7 1-207,2 0-550,-5 2 244</inkml:trace>
  <inkml:trace contextRef="#ctx0" brushRef="#br0" timeOffset="173313.4973">9072 15687 9,'0'0'242,"0"0"-2,0 0 23,0 0-7,-3-6 6,3 6-12,8-11-7,0 2-6,4-14-12,5 7-10,-4-8-26,1 2 21,1-1-2,-2 3-19,-2 6-20,-1-8-12,-3 5-8,-3 1 12,1 5-34,-3 5-10,1-4-12,-1-2-15,-2 0-19,-2 6-7,1-3-24,-3 2-11,2 2-15,-1 1-37,2 2 8,-3 1-12,4 1-8,0 0 5,-6 8 7,6 3-3,2-2-6,0 3 10,4 3-2,0 4 6,1 4 7,1-6-8,-1 6-4,-2-3 10,1 6-6,0-2-17,-3 2-8,0-7-6,-3 6-24,0 2-21,0-8-16,0 0-16,1-7-14,2 0-10,0-2 10,-2-3 9,4-4 7,0 2 19,5-3 7,-2-1 15,4-9 5,0 1 14,1-4 7,0-2 23,5-1 10,-3-6 25,2 1 1,-1 4 16,-5-9 17,5-3 16,-4 7 6,1-1 17,-3 6 5,-3-1 10,-2 2 16,1 4-13,1-7 24,-1 8 8,-4 2-4,-1 2 4,3 1-15,-3 2-13,-1 2-39,0 0 9,0 0-5,0 0-2,0 0-4,-4 11 4,3 2-21,0-1-3,-3 3-3,2 0-3,2 2-2,2-3-15,0 5 15,3-2-7,0-2-1,3-2-8,1 0 16,6-1-20,-4 0 0,9-5-1,1-1 4,5-4-7,-3-2 1,5-2 5,2-1 1,-2-6-7,2 1-11,7-10 15,-12 4 1,0 0-3,-5-1 4,0-2 5,-3 1 15,-3-4-11,-2 0-11,0-2 19,-7 6 1,-3-1 6,1 1-1,-5 1 3,1 3-9,-4-3-5,0 5-3,-2 3-2,0 3-13,-7 1 6,5 3-9,-8 5 8,1 2-12,-3 3 15,2 3-8,5 0 6,0-1-5,4 1-19,0 2-4,3 0-14,2-4 11,3-1 3,3 3-2,0-3-17,5 1 23,4-2 2,-4 0 19,5-4-20,2 5-4,-3-5 6,-3-3-1,4 3-6,-3 1 9,-2-2-5,2 3 0,0 6 4,-2 3 5,4 6 5,-7 4 25,3 2-14,-4-3-2,0 7-12,-4-4 16,3 4-3,-3 0-5,0-1 4,3 1 7,-3-1-2,0-1 3,0-4 8,0 0-20,-2-6 0,1-5 11,1-3-9,0 3 26,-2-6-34,1 6-1,1-10-11,-3-2-18,0 1-10,1-2-53,2-2-42,0 0-37,-10-9-33,5 2-62,3-6-23,-3-1-247,0-4-584,-2-7 259</inkml:trace>
  <inkml:trace contextRef="#ctx0" brushRef="#br0" timeOffset="173645.1019">9788 15343 196,'-10'-29'235,"1"3"-16,5 12-16,0-2-23,-1 6-28,3 4-62,1 1-84,1 1-50,0 4-36,0 0-114,0 0-208,17 19 93</inkml:trace>
  <inkml:trace contextRef="#ctx0" brushRef="#br0" timeOffset="174035.1469">10225 15342 323,'3'-5'356,"1"1"-30,-4 2-22,3 0-35,-3 2-26,0 0-24,0 13-15,-3-3-24,2 7-17,-3 1-19,-2 8-3,-1 4-15,4 2 0,-2-3-11,0 0-16,1-3-4,0-6-7,1-3-13,0-5-5,3 0-9,-2-2-1,0-2 6,1-1-9,1-2-3,0-1 24,0-4 12,0 4 0,0-4-10,0 0-15,10-17 7,-2 2-23,6-6-4,2-4 8,-1-2-18,2 3 12,3-1-19,-2 8-5,-2-1 20,-4 8-22,0-1-6,-4 6-10,-1 0-2,1 3-25,0 2 27,-1 2-9,-2 1-3,2 4 17,-1 0-31,1 7 4,-1-3 26,1 4-6,0 1-4,-3 0 11,3-1-12,-1 0-3,0-3 2,0-2-16,3-3 6,-2 0-22,4-4 6,3-1 1,3 0-17,-2-2-6,7-6-2,-2-4-10,3 1-13,-3-4 15,1 1 7,-5-6 3,0-5 17,0 1-1,-3-3-5,-5 8-5,3-16 22,-1 0-1,4-13 7,-7 14 16,-1 0 12,-2 3 16,-2 2 34,3 9 9,-5 3 3,0 1-27,0 9 24,0-1-28,0 1-10,0 5 2,0 0-2,-7 14-3,-1 3-10,1 9 7,-5 0-7,6 0-5,0 3-3,-1 2-9,7 2 11,-2-3-2,-1-4-3,6-1 7,4 1-1,-1-2-5,0-8-4,1-2 9,1-1-38,3-3-8,1-1-13,-1-4-32,2-1-24,2-1-31,1-5-34,-1 1-34,-1-3-50,-1-3-28,-3 1-40,2-4-190,0-4-551,-4 3 244</inkml:trace>
  <inkml:trace contextRef="#ctx0" brushRef="#br0" timeOffset="174378.5173">10845 15369 91,'-3'-3'306,"-1"0"6,4 3-2,-6-2-31,6 2-22,0 0-29,6-9-21,3 6-10,0-1-30,8 3-18,-3-2-10,9-4-17,0 7-25,0-3-34,0-1-35,4 2-42,-2 0-43,-1 4-51,1-4-64,1 4-72,-7-1-150,8 2-425,-4-1 189</inkml:trace>
  <inkml:trace contextRef="#ctx0" brushRef="#br0" timeOffset="174819.0839">11730 15337 251,'3'-15'329,"-1"5"-1,-2-1-26,0 3-14,-2 2-19,2-1-36,-3 3-23,-5 3-31,2 1-11,-6 7-11,-3 2-16,-1 8-2,-2-6-40,1 10 3,2 0-9,3 0-19,0 2-5,2 2 5,1-1-17,7-3-5,-2-2-12,3-1 3,1 0-2,5-3-6,-1-3-5,1-2-9,5 3 7,2-2-3,-4-4-12,3-2 10,-2-3-5,3 1 4,4-3-3,-8-3-17,-2 1 19,2-5-14,-2-1 17,1-1-2,-3-3 0,-3-1-1,1-5-7,-3-2 11,-1-4-11,-2-5 14,3 0-10,-3 3 0,2 1 8,1-7-2,-1 6-7,2-5 2,3 4 3,4 0-11,3 0 3,0 0-2,5 3-10,3 3 4,0 6-9,3 4 0,-2 5-2,-2 5-6,4 6-20,-1 3 25,-2 5-7,-4 4 14,2 2-16,1 8 8,-10-1-12,4 4 14,-4 4-18,-4 4 25,0 7-5,-6-11-15,3 0 11,-5 10 10,2-10-4,-2-7-2,-3 5 16,5-2-14,0-4-4,-2-1-2,2-4 3,2-3 25,-2-1-23,3-7-1,0 2-3,-2-2 7,2-3-1,0 0 0,0 0-6,2 0 0,-1-1 9,4-1-5,-3 0 7,2 1-12,1-1 12,2-2-14,3 0-14,-1 1 6,1-3-11,4-1-14,-5-2-9,-1 4-1,-1-7-25,1-1-4,0 0-10,0-4 16,-2 2 2,-2-4 7,-2 2 8,-4-2 4,1-4 7,-2-1 2,-4 3 8,0-3 1,-2 5 3,1-3 12,-2 1 14,0 4 4,3 2 20,-2 1 11,4-1 10,-1 3 8,2 1 14,1-2-14,1 2-4,-1 0-3,3-2-8,0 1 11,5-2-18,2 3-1,7-4-3,1 1-6,6-3-9,1 1 3,-2 5-15,4-3-7,-2 2-14,0-4-17,0 4-10,-1 2-23,-5-2-22,0 0-33,6 0-29,-7 1-59,-1 4-52,-1-6-150,-6 3-458,4 1 204</inkml:trace>
  <inkml:trace contextRef="#ctx0" brushRef="#br0" timeOffset="175407.8633">12871 15087 208,'0'-11'252,"0"-4"3,0 3-5,0 0-3,0 6-13,0-2-9,0 0-13,0 5-15,-2-1-20,2-1-24,0 5-18,0 0-18,0 0-9,-4 19-9,-3-1-3,1 8-3,-1 5-7,-1 5 12,0 12 5,-2-1-2,2 0-10,4-13 26,-3 0-34,0-3-14,4 3 8,-1 1 0,1-3-14,0-3 4,1-10-4,0 6-9,-1-7 0,2-2 1,0-4-4,-1-3-6,2-1-7,-3-3-2,3 1 8,0-1 18,0-2 20,0-3 24,-2 3 8,2-3 7,0 4 2,0-4-1,0 0 3,0 0-18,0 0-12,0 0-13,0-23-7,2 12-3,1-5-11,-1-1-9,0 2-14,3-4 5,1 2-4,0 0-6,4-5-5,-1 8-12,1 1 4,1 1-5,1 0-7,11-2-11,-9 7-5,2 1 5,5 4-1,-4 2-4,-2 0 0,1 5-7,-4-1 2,1 7-5,-2-2 6,-1 3-3,-4-2 6,-1 2-4,0 5-5,-3-4 2,-2 3 4,-2-5 6,-3 6-2,-2-1 2,-1-2 5,-2-1-3,-3 1 7,-4 0-8,-4 0 4,2-5 8,-5 2-6,-1-1 0,3-1-4,-1-4 1,1-2-23,2 1-2,-4 0-18,2-3-9,6-2-22,7 1-61,0 0-18,1-6-55,1 4-70,1-1-89,5 2-397,1 1-829,-2-7 367</inkml:trace>
  <inkml:trace contextRef="#ctx0" brushRef="#br0" timeOffset="180321.482">697 8088 144,'-3'-5'238,"1"-3"-21,1-2-14,-3 1-12,1-2 2,3 1 4,-3 0-6,-1 3-6,0-3 0,-2 2-6,1-1-19,0 3-12,-2 0-9,3 1-25,-2 3-2,-8 2-20,7 0-8,0 0-24,0 6 1,7-6-8,-21 25-7,15-10-6,2 4-6,1 1-6,1 6-12,4-2-5,3 1-5,0-6-2,-1-5-6,9 7-6,4 0 2,1-5-3,2-1-3,-6-2-8,6-1-5,1 1-4,-3-3-6,-5 2-6,-5-7 2,2 2-6,-4-2 6,-1 3 9,-2 1 1,-4 1 3,0 6 7,-5 4 2,0-5 11,-6-1 4,2 1 2,-3-2 0,-2-4 5,-5 0 3,7-2-3,-1-2 1,0 0 0,4-3-3,-4 0-6,7 1-16,1-2-27,2 1-44,4-2-46,0 0-95,-14-10-169,14 5-434,0-3 192</inkml:trace>
  <inkml:trace contextRef="#ctx0" brushRef="#br0" timeOffset="181300.6843">740 7745 288,'-5'-12'331,"-1"3"-14,-1 3-37,3 0-20,2 2-34,1 2-31,1 2-29,0 0-18,0 0-18,7 12-13,0 2-19,6 7 2,-5 4-17,5 0-1,1 2-8,3 4-12,-4-1-2,-1 0-4,2 1-12,-1-4 3,0 0-18,-1-1 9,-5-4-3,4-1-1,-3-1-5,0-4-6,-1-2-7,-3-3-11,2 0-9,-2-2-6,-1-4-6,1 2-13,2-2-13,-5-3 3,2 1 4,-3-3 15,0 0-8,17-10 3,-7 2-3,0-5-8,1-9-10,3 1-12,-4 5-11,0-7-7,1-3 8,3 2 10,-7-1-1,2 0 12,-1 5 1,-5-1 9,-2 0 11,5-3 10,-6 6 13,4-7 11,-4 7 22,-5-7 18,3 5 15,-3 0 2,0 3 5,0 1 15,-3-1 0,0 5 13,3-1-9,-7 2-4,5 1-3,2 3-6,-1 2-13,-4 3-5,2 2-5,-1 4-19,2 1-1,0 5-12,0 8-10,-7 8 15,7 3-9,1 3-3,2 2-6,4-3-7,0 0 1,0-3-12,4-2-4,2 2-16,-2-12 5,3 0 5,0-3-8,2 0 3,-2-5-1,-2-1 1,1-5 3,3-2 4,-1-2 0,2-6 10,0-6-4,5-3 1,-8 1 3,-2-2 0,-3-3 7,1 1 1,0 2 7,-3-6 6,-1 3 0,-8-5-2,6 8 23,-2-4 15,3 4 14,-2 10 2,-2 0 9,6 3-19,-2 1-13,0 0 4,2 4-24,0 0-10,0 0-24,0 0-4,0 0 8,0 0-4,7 24-3,-1-13-5,1-3-4,-1 2-10,-1-3 1,6 1 10,-1-1-1,-3 0 5,0-4-12,3-1 8,0-3 2,0 1 9,-2-3 0,1-1 11,1-7-10,1-1 3,-3-3 2,4 3 3,-4-4 12,-2-1-13,-1 1 4,-2-2 0,0-1 3,-2 1-1,-1-1 7,-1 0 2,0 0-8,-4 2 1,0-2 1,-1 2 7,2 2 3,0 6-1,0 3 10,-1 3-6,4-3-9,-1 3-3,2 3-23,0 0-13,0 0 3,0 0-1,0 0 0,10 9-6,-2-1 13,4 1-1,-1 0 6,1-1 0,0 1-8,2 0 11,3-1-3,-7 1-2,4-3-2,-5-2-5,2 1 9,-4 0 1,0-5-6,-3 3 8,3-3 8,-7 0-1,7 0 0,-1-3-2,-3-5 6,1-1 6,-2-3-1,0-5 1,-2 0 15,0 1-2,-3-1 8,3-7 6,-4-5 5,0 3 22,-2-2 1,1 10 9,-4-9 6,2 4 9,0 6 4,0 5 15,3-5 8,0 10 5,2-3-16,-4 7-10,4-2-16,2 5-18,-2-4-11,2 4-17,0 0-6,0 0-15,-4 17-4,11-5 1,-4 5 7,3 0-14,2 1-32,-1-2-24,3 1-36,-2-1 13,1 0-8,1 0-25,1-3-29,2-4-10,-3 3-6,-3-8-21,2-1-30,1-1-32,-3-2-246,-7 0-530,10-8 234</inkml:trace>
  <inkml:trace contextRef="#ctx0" brushRef="#br0" timeOffset="181644.6975">1373 7257 104,'-10'-1'334,"10"1"-15,-5-7-29,4 3-42,1-3-19,-2-4-25,4-6-18,1-8-22,4 1-12,0-3-34,0 4-31,0-2-34,-1 10-30,-2-2-37,0 5-28,-1 2-37,0 3-51,2 2-39,-3 0-7,2 3-142,-4 2-343,0 0 153</inkml:trace>
  <inkml:trace contextRef="#ctx0" brushRef="#br0" timeOffset="181983.7151">895 8130 55,'-1'2'300,"1"-2"-18,0 0-27,0 0-17,-4-8-22,5 2-11,2-5-25,0-4-11,-3-3-14,10-10-16,-1-4-13,9-14-4,-2 2-24,1-1-49,0 5-43,-3 11-60,10-8-66,-3-3-89,-11 14-160,6 2-400,-4 1 177</inkml:trace>
  <inkml:trace contextRef="#ctx0" brushRef="#br0" timeOffset="186172.1343">19154 7865 147,'-3'-5'256,"3"-2"-12,0 2-11,0 0-7,3 1-18,-3 0-19,0 0-22,0 4-24,3-4-18,-3 4-12,0 0-10,0 0-13,8 9-3,-2-1-11,0 1-4,2 6-9,1-1-5,1 3-1,-2 0-4,5 3-1,2 1-10,-8-6 0,4-1 4,-2 0-3,-1-2-8,-1-4-6,0 1 0,0 2-5,0-5 8,-4-1-5,0 0 10,1 0 2,-1-2 10,3-1 31,-5-1 5,4-1 13,-5 0 15,15-6 4,0-3-9,5-4 2,5-4 11,9-8-25,0-5 3,4-3-19,0-1-4,16-18-12,-17 18-4,0-2-11,18-19-14,-18 18 10,21-14-4,-21 15-16,14-23 4,-13 22-2,19-16-4,-18 18-5,13-19-2,-14 18-5,-4 5-8,-3-3 5,0 3-6,-11 12 9,-2-1-7,0 7 6,-8 2 3,0 1 1,-3 3 8,-1 2 3,-1-1-10,-2 0 13,0 6-14,1-3 3,-4 1-4,0 2-5,4-4 11,-4 4-11,0 0-6,3-3-2,-3 3 3,0 0-16,0 0 15,0 0-2,3-3 8,-3 3-8,0 0 3,0 0 0,0 0-3,0 0-5,0 0 6,0 0 0,0 0-1,0 0-8,0 0 14,0 0-9,0 0 0,0 0 4,0 0-2,0 0-12,0 0 12,0 0 0,0 0-3,0 0 7,0 0-2,0 0-4,0 0-3,0 0 2,0 0-7,0 0-4,0 0-4,0 0 2,0 0 2,0 0-2,0 0-10,0 0 2,0 0 0,0 0 9,0 0 0,0 0 10,0 0-15,0 0 3,0 0-4,0 0 2,0 0-5,0 0 3,0 0 1,0 0-3,0 0-2,0 0-6,0 0 21,0 0-5,0 0-7,0 0 4,0 0-4,0 0 6,0 0 6,0 0-6,0 0 5,0 0 1,0 0-1,0 0 5,0 0-2,0 0-11,0 0 11,0 0 0,0 0-3,0 0-6,0 0 17,0 0-18,0 0 3,0 0-7,0 0-1,0 0 3,0 0-4,0 0 2,0 0-7,0 0 4,0 0 3,0 0 1,0 0-9,0 0 14,0 0-3,0 0 14,0 0-11,0 0 7,0 0-12,0 0 10,0 0 4,0 0-6,0 0 13,0 0-12,0 0 4,0 0-2,0 0 9,0 0-1,0 0-3,0 0 0,0 0-3,0 0 6,0 0 0,0 0-2,0 0-1,0 0 6,0 0 0,0 0-2,0 0 10,0 0-10,0 0-3,0 0-2,0 0 7,0 0 0,0 0-5,0 0 4,0 0 13,0 0-13,0 0-4,0 0 11,0 0-9,0 0 0,0 0 1,0 0-2,0 0 2,0 0 2,0 0 0,0 0-6,0 0 6,0 0 3,0 0-5,0 0 3,0 0-6,0 0 4,0 0 1,0 0 1,0 0-8,0 0 11,0 0-7,0 0 6,0 0-3,0 0-6,0 0-19,0 0-35,0 0-25,0 0-32,0 0-36,0 0-6,0 0 11,2 15-11,3-13-33,-1 9-12,-1-2-25,0 0-158,0 0-418,-6 1 186</inkml:trace>
  <inkml:trace contextRef="#ctx0" brushRef="#br0" timeOffset="189257.8758">5121 9046 124,'-4'1'132,"1"0"18,3-1-5,-6 3-4,6-3-6,-5 0-4,5 0-13,0 0 11,-5 2 3,5-2-9,0 0-3,0 0-7,-8-5-3,8 5-8,-6-5-9,5 3-11,-2-3-8,-1-1-5,3-2-10,-2-2 1,0 2 5,1 1-3,0-3-3,2 1-3,0-1 1,0-1-9,4 1-8,0-6-1,3 0 11,-1 2-7,6-8-3,1 0-5,4 1-1,1-1-8,-1-2-2,4 4 0,2-3-9,-1 0 7,1 3-10,2-3 0,-1 3-1,-1 3 4,2-3-9,-1 4 3,1-2 4,8-4-3,-11 8-1,3-4-2,-4 3 0,2 1-1,-1 2-4,3 3 5,-3 3-4,-1-4 0,-1-3 5,5 3-7,-4 2 1,1 0 0,-4-1-1,5 0 3,-5 0-3,3 0-1,0 4 6,0-4-6,-1 1 1,0 3 1,1-5-3,-3 1 4,-2 2-2,3 0 3,0-4-3,-4 5 3,5-4-1,-6 5-3,5-5 1,-4 0 1,-1 3-1,0-1 2,-1 1 8,1-3-7,-3 1-2,0 1-5,1-1 4,-1 0 1,0-1 5,-4 1-2,-1 1-8,1 1 8,-1-2-5,-1-1 3,1 3 0,-2-5-9,-3 4 7,2 1 1,0 0-2,-3 0 4,3 2-2,-1-2 0,0 1-1,2 4-5,-4-5 6,2 5-3,-1-1 0,1-1 3,-2 4 4,-2-5-3,2 5-2,2-5-1,-2 5-1,0 0-1,0 0 0,0 0-7,0 0-3,0 0 4,0 0-5,0 0-2,0 0 3,0 0-2,0 0 3,-3 17 0,4-8 1,1-1 1,-2 3 6,1 1-6,0 1 6,1 1-1,-2 1 0,3-1 3,-1 1-2,4 2-2,-2-3 2,3 1 1,-1 0 2,2 1-3,-2-8 0,4 7 8,-1-5-5,0 5-1,-2-5 1,3-1 2,1 2 7,2-2-7,0 3 1,2-7-1,-2 0 1,1 0-9,2 2 10,5-1 1,-6-2 1,7-4 1,-2 2 5,-3 1-6,6 0 2,-8 1-9,1-3 4,-2-1 3,1 1-3,-1-1-1,1 3 1,-3-3 1,2 0-1,0 0 2,-1-3-2,-3 3-5,0-1 4,1 2 1,-2-1-3,2-2 4,-4 2 5,8 0-4,-6-3 0,3 0 6,-3 2 1,2-1-5,3-1 2,-1 0 0,-2 2 4,3-3-8,2 2 5,-4-5 0,1 5-1,-3 1-2,0-5 2,1 3-3,0 1 1,-1-1 1,0 1-5,0 1 5,0 1-4,-2-5-2,2 3 3,0-1-2,1 3-1,-2-2 5,-1-1-8,2 1 7,0 0 3,-2 0 2,1 0-6,-1 3 7,0-2-3,2-2-2,-2 1-6,0 2 3,-4-1-2,2 1 0,-2 0-1,3 0-4,-1-2 3,1 5 3,-2-3 0,1 1-3,1-1-6,1 1 6,-2 1-3,1-1 4,3 1 3,-4 0-2,4 1 1,-1 1-2,0-2 1,2 1-1,-1-1 4,0 3-7,-2-3 2,2 3 3,0-2-6,1 5 2,-1-4 0,-1 3 2,-1 0-8,2-3 6,-2 5 1,1-2 0,-1-2 0,-1 1-5,0 1 10,2 2-6,-1-4 1,-2 3 0,2-2 7,0 2-4,0-1 0,-2-1-2,-1 0 2,2 1-3,-1-3 1,-1 2-1,3 1-5,-5-2 4,3 5 0,0-3 5,-2-3-4,0 4 1,1-3 0,-1 0-4,0 2 0,-1-3 2,4 4 4,-5-2-7,-2 0 3,4-1-9,0 2 8,-1-1 2,1 0 2,-3 0-5,4 0 4,-3 1 1,3-1-4,-3 1 6,1-1-2,-1 1-3,-1 1 1,2 1 0,-2-3-2,1 1 4,-1 0-5,2-2 7,0 2-3,-2 1 1,2-4-3,-2 5 1,2-3 4,0 0-3,-2 0 5,2 1-3,-1-2-1,-1 2-1,0 1-1,-1-3 6,2 1-9,-1 2 2,-1-3 2,2 0 2,-1 1-3,-2-1 0,2 0-2,-1 1 3,1-1-3,-1 1 5,0 0 2,0 0-7,1 0 6,-2-2-2,-1 3-5,3-4 2,-1 2 1,-1 2-4,1-3 6,0-2 2,0-2-5,1 7 3,-1-7-10,-1 5 11,1-5 1,0 0-12,0 4 12,0-4 0,0 0 4,0 0-4,0 0-1,0 0 2,0 0 4,0 0-3,0 0 1,0 0 7,0 0-1,2 2-22,-2-2-29,0 0-35,0 0-58,0 0-113,0 0-275,3-12-561,-3 12 249</inkml:trace>
  <inkml:trace contextRef="#ctx0" brushRef="#br0" timeOffset="190713.0399">16413 9994 143,'-6'-2'162,"2"2"-3,1-3-12,3 3-9,-7-2-13,7 2-22,-4-2-8,4 2-2,0 0-22,0 0-9,0 0-8,0 0-7,0 0-1,0 0-8,0 0 2,16 0 0,-6 0-4,-1 0-2,8 0-6,4-4-3,-1 3 4,4 1-4,1-2-5,2-3-1,4 2 6,10-2-16,1-4 16,3 4-5,3-5-3,0 3 3,21-6 1,-20 3-7,23-3-2,-3 4 5,-21 2-3,1 1-5,25-4 1,-7 5-3,4 0-4,-3-1-1,-21 3 3,21-7-3,-20 5 1,22-1 1,2-2-4,-23 3 10,26-4-8,-4 1 4,-3-1 0,0 1-2,-17 0-1,16-2-8,-19 6 2,2-4 6,21-1-5,-27 4 7,1 1-8,-3-1 3,1-2 0,-5 2 2,-9 5-1,-1-3 2,-1 1-1,0 2-5,-5-3 6,0 1-3,0-3 4,-8 3-5,0-1 0,0 1-2,2-5-1,-5 5 5,3-3 11,-1 0-2,-3 0 3,-2 2 5,2 1 6,-3-2-6,0 3 6,-2-1-4,0 0 0,1-1 5,-4 3 10,-2 0-8,7-2-4,-7 2 1,5-1-3,-5 1-6,0 0 4,5-2-5,-5 2-1,0 0-4,3-2 5,-3 2-6,0 0-4,0 0 2,0 0-1,0 0 6,0 0-2,0 0-5,0 0 4,0 0 1,0 0 0,0 0 0,0 0 3,0 0 7,0 0-11,0 0-1,0 0 0,0 0 2,0 0-3,0 0-2,0 0 0,0 0-8,0 0 7,0 0-1,0 0 1,0 0-2,0 0 5,0 0 1,0 0-5,0 0-2,0 0 1,0 0 4,0 0-22,0 0-23,0 0-28,0 0-52,0 0-56,0 0-193,0 0-398,0 0 176</inkml:trace>
  <inkml:trace contextRef="#ctx0" brushRef="#br0" timeOffset="191209.0309">19634 9325 12,'0'-3'261,"3"0"-25,0 3-25,-3 0-23,4-2-18,-4 2-19,6 7-3,-3-4-13,2 6-9,-2 1-11,0 2 1,4 5-2,-1-2-5,-1 1-9,-1-1-6,5 1-7,-3 0-9,-3 0-5,2-6-7,1 0-7,-1 0-4,-2-1-3,3-2-7,-4 1 2,4-3-8,-3-1-6,1 3 2,-1-4 7,-2-1 10,5 1 19,0-3 23,2 0 6,2 0-14,8-7 1,2-5-7,4 1-8,-1-3-9,2-3 8,10-4-12,0-4-6,-1 1-7,1-3 4,2 1-13,-2-4-9,3 5 5,-4-5-7,1 1-2,-1-2 4,-3-1-9,4-1-3,-4 3-3,0 0 0,2-3 12,-4 2-17,-8 7 7,3 1-10,0 2 2,-3-3 14,0 2-18,-1 0 4,-3 4-11,-1 1 7,-4 5 3,-2 3-1,-3 3-9,0-1 8,-4 2 1,1 0 1,-1 2-4,1 0-2,-2 1 1,-1-1-1,-1 3-4,3-4 6,-3 4-22,0 0-14,1-2-5,-1 2-12,0 0-16,0 0-7,0 0-16,0 0-10,-8 9-18,4-4-20,-2 2-30,3 1-15,-4 1-22,4 0-20,-4 1-31,-4-1-172,-2 2-463,1 1 206</inkml:trace>
  <inkml:trace contextRef="#ctx0" brushRef="#br0" timeOffset="195140.6274">6200 10527 60,'0'2'123,"0"-2"-2,0 0-10,0 0 6,0 0 2,0 0 7,0 0 0,0 0 10,0 0 3,0 0 8,0 0 2,0 0-6,0 0-15,0 0-8,0 0 2,-7-10-10,7 6 3,-2-1-10,1 0-9,1-6-4,0 0-4,0 0 6,0-1-18,0-4 1,0 2 0,0-1-1,3-2-15,0-2-2,1 2-1,1-1-15,0 0 1,5-4-5,1-1 1,0 2 7,0-2-4,5 2-18,1 3 3,0-4-3,1 3-2,2-1 6,1 1-4,-3 2-1,3-2 3,3 1 0,0-1 5,0 5-12,0-3-4,-1 0-3,-1 3 3,2 3-2,-3-2-4,0 2 1,0 0 6,2 2-10,-3 0 3,-1 1 5,1-1-4,3 1-3,-3 2-7,-1-4-2,-5 5 7,1-4 2,7 5-3,-8-4 1,7 5 1,-4-2-4,-3-1 5,9 3-2,-8 0-2,3-1 3,2 1 1,-6-2-6,3 3 5,0-1-4,-3 1 3,3-1 15,-3 1-18,4 0 0,-2-1 2,-1 0-1,2-1-3,4 1 6,-1-1-7,-2 4-3,-6-2 6,10-1-5,-6 2 8,-2-1 0,1-1-13,5 1 10,1 0-1,-5 0 5,1 1-2,3-3-5,2 2 8,-1-1 0,-1 1 0,-3-1-10,5-1 15,-3 0-6,4 2-4,-7-1-6,1 2 12,3-2-1,-4 2-2,-3-3-3,1 2 7,0 0-7,0-1-5,0 1 19,-1-1-17,4 2 12,-7 0-11,1-2-6,2-1-5,-1 4 12,0 0 2,0-4-1,-2 1 1,4 1 5,-4-2 2,0 2-4,3 0 8,0-1-1,0 1 13,0-1-3,1-1-15,-1 2-1,2 0 6,-2-2-16,1 3 9,-1 0-3,2-3 14,-2 3-10,-2-1-1,-2-1-1,1 1 2,-3 0-9,-1 1 12,-1 1 3,-2-1 7,1 0 10,0-1 4,0-1 11,-1 3 8,-3 0-1,6-4 7,-5 3 3,2-4-21,0 1 3,-2 1-4,4-5-7,-2 2-9,1 1 7,-4-1 1,4 2-10,-1 0 0,-2-1 5,2 1 3,-2 0-2,-1 1-2,0 3 9,0 0 2,3-5 4,-3 5 0,4-1-6,-4 1-3,0 0-2,0 0-7,0 0-3,0 0-5,0 0 1,0 0 1,0 0-1,0-5-8,0 5-5,0 0 6,0 0-4,0 0-4,0 0-1,0 0-1,0 0 4,0 0-4,0 0 1,0 0-2,0 0 0,0 0-7,0 0 1,0 0 6,0 0 1,0 0-1,-5 9 4,5-9 3,0 0-1,0 0-2,0 0-1,0 0 6,-2 2-2,2-2-3,0 0 0,0 0 2,0 0 1,0 0 0,0 0-1,0 0 4,0 0-6,0 0-2,-4 3 3,4-3-7,0 0-3,0 0 10,0 0-9,0 0 5,0 0 1,0 0 0,0 0-2,0 0-1,-3 3 3,3-3-5,0 0-4,0 0 5,0 0-5,0 0-1,0 2-2,0-2 1,-1 5 2,1-5 0,0 7-2,0-3 3,-2 0-4,4 0-15,-2-4 0,-2 9-6,2-5-11,-1 0-4,2 2 2,-1 1-3,0-3-9,2 2 14,0 3 0,-1 0 14,3 2 1,-3-2-3,5 5 12,-2-4 1,0-3 11,-1 4-6,0-3-3,1-1 10,-1 0-3,1 1-7,-1 0 8,0-2 1,1 0 0,-1 0-1,0 0 4,1-1-1,0 2 2,3-2-6,-4 2 9,1-4 0,2 2-8,-2-1 13,2 2-1,4-2-1,-3-1 2,4 2-4,0 0 0,3-1 2,-5-3 0,1 2-9,1 1-1,-1-2 3,0 0 7,-2-2-8,3 2 12,-1 1-1,-1-3-5,2 1-2,1-1-12,-3 1 13,6-1 5,-6 0-5,3 0-3,0-2 6,-1 2-1,3 0 2,-4 1-3,1-2 0,-1 1-6,0 0 3,0-3 0,1 1-2,-4 0 0,3 1-3,-2 1 4,2 0 0,0-1 0,-3-3 11,2 1-14,0 2 4,1 1-4,0 0 8,-2-3-7,0 3 5,2-1-1,0-2-9,-1 3-13,4-2 21,-3 2 4,0-3-8,1 1 9,1-1-5,1 3-3,-1 0 4,0-3-8,-2 1 5,0 2 3,1-4 2,-3 1 3,3 1 7,-3 1-19,2 1 7,-2-4-1,2 3-3,-1 0 7,-2-3-3,3 4 1,-5-1-4,1 0-4,1-1 16,0 1-7,-2-1-3,3 2 3,-4-2-1,2 0 9,-1 1-15,1-1 6,-1 0 6,0 2-15,0-2 10,2 2-10,0-3 2,-1 5-2,1-4 6,-2 2 2,0 0-2,2-1 1,-1 2-9,1-1-1,-2 0 8,0 0 2,-5 0 5,10 0-7,-6 2-9,3-2 10,-3 0 17,2 0-22,-1 1 1,0-1 4,1 0-5,-1 2-2,2 1 23,-4 1-19,3-2 10,0 1-7,0 1-11,0 1 13,3-2-6,-2 2 7,0 2-6,0-2-1,-1 4 2,1-4-9,-3 0 18,3 5-1,-1-3-7,-2 4-2,3 2-5,-2-3 11,-1-3-3,1 5 1,-3-4 2,2 1-3,0 0 3,-1-1-8,0-1 18,-1 1-26,0 1 19,4-1 1,-3 1 4,1 3-6,-1-2-8,1 1 9,-1 2 2,1-3-13,-3 1 15,2 0 3,0 1-7,0 0-6,-2 0 0,1-2 6,-1 6 1,0-3-2,1-6-3,-1 4 8,1 0-6,0-2 6,0 1-11,-2 0-4,0-3 14,0-1 5,0 0-13,1 1 2,-1-2-1,2-2 2,-2 3 0,1-3-2,-1 0 11,0-3-9,0 5-4,0-5 9,0 0 13,0 0-23,0 0 6,0 0-9,0 0-18,0 0-23,0 0-36,0 0-37,0 0-59,0 0-101,0 0-83,0 0-222,1-13-636,-2 3 282</inkml:trace>
  <inkml:trace contextRef="#ctx0" brushRef="#br0" timeOffset="200726.9839">16630 12257 57,'0'0'131,"0"0"-1,3-3-9,-3 3-7,0 0-25,0 0 7,1-4-10,-1 4-12,0 0-5,0 0-6,0 0-7,0 0-3,10 7-7,-10-7-9,1 3 0,-1-3-4,5 5-4,-3-4 7,0 4-19,-1-3 2,1 1 7,-1 1-6,3 0-4,-2 1 4,1-1 3,-2 0 4,3-1-5,-4 2-1,3-5 1,-2 5-5,1-2 5,-1 1-4,2 0-4,-3-4-8,4 4 9,-4-4 6,0 1 2,0 3 5,0-4 8,0 0 11,3 2 7,-3-2 2,0 0 8,0 0 5,0 0 2,0 0 2,0 0-4,0 0 4,0 0 8,0 0-4,0 0 3,0 0 0,0 0 1,0 0 13,0 0-12,4-7 0,-4 7-12,0 0-1,0 0-7,0-10-12,-4 5-2,4 0-5,-3 0-5,1-2-6,0 3-4,-4-1-1,5 1 5,-2 0-8,1-5 1,-3 6 4,2-2-10,1-2-3,-1 3-2,0 3-3,1-3-10,-2-1 17,0 2-14,1-2 0,-1 5-2,1-4 1,0 0-1,2 3 2,-4-2-5,0 1 0,2 0 6,-2-1-7,0 2 0,1-1-1,0 2 1,-1-2 1,-3 1-2,4 0 8,-3 1-8,0-1-2,0-1 2,-3 2 1,4 0-1,-2 0-3,2 0 3,-1 0-2,0 0-4,7 0 9,-10 0-9,5 0 6,-1 0 3,6 0 1,-10 0-4,5 2 0,0-1 2,2 0-3,-5 0 4,4 2-4,-2 1-1,2-2 5,-1 1-5,0 0 3,0 1-2,0-2-3,-2 4 2,3-1 2,1 0-1,-1-3 1,1 3-1,-2 0-8,-1 0 12,2 1-1,-2 0 6,3 2-8,-1-4-6,0 3 7,-2-1-3,4 1 10,-3-1-10,2 2-2,-1-1 3,-2 2 1,2-1-5,0 1 5,1-1-2,-1-2 0,3 2-1,-1 2-2,-1-1 3,-1-1 1,3 2 0,-1-3 4,0 5 0,-1-3-4,1 7 2,0-7-1,1 0 3,-1 0-5,0 2 24,-1-2 3,2 0-2,1 0-5,-1 2-4,1-3 0,-2 1-2,2-1 1,-1 2-1,1-1 0,0-1-1,0 1-2,0 0 1,0 1-2,0 1-3,0-5 4,1 1-1,-1 0 1,2 0-6,-2 3 5,0-4-11,0 1 7,1-1 3,0 0-4,-1 1 3,0 0 5,0-2-5,0 2-2,2-1-2,-2 0 10,1 2-14,-1-5 8,2 2-1,-1 1 6,0-3-13,-1 1-3,1 1 8,1 2-3,-2-3 1,3 1 0,-1-4 3,-1 3 1,0 0-1,2 0 2,0-1-4,-2-1 2,1 2-4,-1 0 6,2 0 9,-3-1-5,4 1-6,-1-1-1,1 1 0,-2-1-4,1 0 8,-1-1-2,3 2 3,-3-1-1,1 0 0,2 1 9,-3-3-3,4 3 4,-2-2-3,3 1 4,-1-3 2,2 3-1,-2-1-11,-2 1 11,5-2 5,-1 0-4,-2-1 2,-1 2-9,2-2 10,3 0-3,-3 0-2,4 0 3,-3 0 4,1 2-6,-2-6-1,3 4 3,0-2-4,0 0-4,-2-1-3,1 1 4,-1 1 4,-1-1-7,3 1 3,-3-1-4,0-1 1,2 1 0,-2-1 2,-2 2-1,1-2 4,1 0 12,-1 1 10,-1-1-8,1-1-5,2 0 1,-3 3-1,0-2-5,2-2 0,1 1 6,-2 1-17,4-1 9,-3 3 1,-1-1-2,2-2 1,1 1-11,-2 1 10,-2-1 8,3 0-10,0-1-1,-1 3-3,-3-4-1,2 4-3,0-2-3,-2 1 8,0 1-10,2 0 1,-1-2 0,-2 1-14,1 2 18,1-2 0,-1 1-5,-4 1 2,5-2 16,-2 2-15,0-2 0,1 0-5,-4 2 5,7-1 5,-7 1-5,5-2-5,-3 2 3,-2 0 8,0 0-2,10-3 2,-10 3-5,3-1 0,-3 1-4,0 0 3,7-1-5,-7 1 2,4-2-3,-4 2 5,0 0 5,2-1-14,-2 1 9,0 0-9,0 0 12,0 0-4,0 0-11,0 0 25,5-1-10,-5 1 0,0 0-3,0 0-13,0 0 9,0 0 7,0 0-3,0 0 5,0 0-9,0 0 4,0 0 5,0 0-1,0 0-5,0 0 11,0 0-9,0 0 1,0 0 0,0 0 5,0 0-2,0 0-6,3-2 2,-3 2 0,0 0-3,0 0-15,0 0 1,0 0-13,0 0-9,0 0-26,0 0-17,0 0-22,0 0-21,0 0-23,0 0-26,0 0-34,0 0-28,0 0-31,0 0-33,0 0-178,-10-2-513,10 2 227</inkml:trace>
  <inkml:trace contextRef="#ctx0" brushRef="#br0" timeOffset="207779.0601">1615 16948 186,'0'-9'210,"0"-6"-18,3 13-14,-3-8-16,0 5-14,0 1 2,0-1-33,4 2-10,-4 3-16,0-6-8,0 6-10,0 0 0,0 0 2,0 0 0,-4 23 9,1-3-5,0-1-4,-4 8 2,2 6-4,-1 1 3,-4 12-11,-7 1-37,7 1 6,-1 1-3,0-6-6,1-12 6,0 3-4,3-5-8,3 1-5,-3-7 5,4-4 3,-1-1-4,1-2-4,0-6 7,2 0-3,-1-3 4,0 0 0,2-6 4,0-1 8,-1 7-3,1-7 13,0 0 2,0 7-3,0-7-6,0 0-1,6-15 3,-2 4-15,2-4 4,1 0-6,0-9 6,4 4-9,-1 4-2,-3-1-4,3 0-9,-1 5 8,3 0 2,-2 0-10,-1 7 2,0 0 2,4 0-9,0 8 0,-1-1 2,-5 3-4,8 2 15,-1 0-18,5 6 2,0 1-1,-5-4 4,3 6 0,1 1 3,0-5-3,-5 2 3,1 3-5,-1-6-1,-2-1 4,0 1 2,0-3 3,1 1-5,-4-1 1,5 2 8,-5-4-6,2-2-6,0-3 9,0 2-5,8-2-2,2-2-3,-3 1-12,1-3-20,-4-3-30,10-2-16,-8 1-33,6-1-34,0-6-39,-3 0-38,4 1-188,-1-1-447,-2 1 199</inkml:trace>
  <inkml:trace contextRef="#ctx0" brushRef="#br0" timeOffset="208270.8993">2619 16760 153,'3'-12'223,"-3"7"3,0-4-8,0 4-13,-3-1 6,2-1-29,-2 2-15,0-1-13,1 2-18,-4-1-16,2 1-8,-5 5-13,-1-1-13,-1 3-6,-2 2-8,-2 4-11,-8 10-6,5 5-6,-12 13-3,2 7 5,0-1-7,-6 29-3,12-29-3,2 6 5,0 1-12,6 1 5,3 5 4,4-8-3,0 2-1,-3-6-4,10-11 3,3 13-11,-2-16 7,2-3-7,4 0 1,0 2-7,-1-10 3,5 7-4,3-4-2,-7-5-4,7 3 5,0 4-5,-4-12-21,0 1-7,4-4-25,-3-4-18,5-2-30,-2 1-22,0-7-64,10-6-48,-10 6-210,0-4-470,6-7 208</inkml:trace>
  <inkml:trace contextRef="#ctx0" brushRef="#br0" timeOffset="208926.9609">2942 16980 30,'-3'-13'261,"0"4"-2,1-3-24,1 7-15,0-4-15,-5-1-17,-1 3-4,3 2-27,0 1-22,-3-4-14,-2 5-5,5 1-23,-6 0-6,-1 2-4,-2 4-8,-2 4-11,2 1 8,-6 10-10,-1 3-8,0-5-8,3 5 14,-4 2 2,4 3-9,-1 2 0,4 0-7,0 4-1,-2 12-6,5-18-1,3 4 4,3-2-9,1-3 1,4 3-5,0-10-5,4 1 2,-1-1-8,3-2 3,2 11 5,3-12-12,1-4 8,0-1 3,4-3-9,2 1 3,3-3-3,2 1-4,-9-2-3,8-6 5,-6 2 0,-1-2-4,2-4-3,-4-1-12,0-1 10,-3 2-1,2-6-11,-5 2 5,0-3-2,3-2-4,-7 6 10,1-6-25,-4-2 17,0 3 2,0-1-12,-4 6 0,1-4-3,-4-1-6,-2 0 21,1 3-18,-2 2 3,-1 1 7,-2 0-5,2 5 4,1 1-4,-1 1 3,3-2 10,1 0 0,-1 2-7,8 0 3,-8-4-9,8 4 12,0 0-8,0 0 4,0-4 0,0 4 0,14-8 6,0 4-7,2 2 4,3-2-1,3-4-3,-7 4 4,6-1-1,3-1 8,-4 4-6,-8-3 2,4 5-8,-2 0 10,-5 0 4,1 0 0,-2-2-6,-4 4 9,-4-2-5,11 0 0,-6 1 10,-3 0 11,3 6 14,-4 2 6,-1-1 5,1 9 0,-2 1 3,-2 1-3,0 5 4,0 3-5,-1-7 9,4 6-13,-8 3-5,5-3 0,-1 3-4,1-4-7,-1-6 2,-2 12-4,3-12-7,-1 0 4,1-7-9,0 5-22,-2 9-19,2-12-25,0-6-21,0 0-37,2 2-18,-2-5-50,3 1-18,0-6-51,0 0-231,0 0-520,0 0 230</inkml:trace>
  <inkml:trace contextRef="#ctx0" brushRef="#br0" timeOffset="209317.8309">3239 16724 216,'0'0'255,"-7"-5"-31,7 5-18,-3-3-15,3 3-25,0 0-18,-1-6-20,1 6-7,0 0-19,0 0 0,0 0-4,11 16-6,-1-11 3,8 8-9,-1 4 3,3 5-5,1 0 8,7 15 1,0 0-21,-2 8 13,-2 1-7,-2 2 10,-4 2 6,-3 2-19,-3 2 4,-5 1 0,0 0-9,-5-3-3,-5-1-4,-1-15-7,-4 16 8,-4-8-2,-1 0-10,-6 2 3,-1-4-14,-3 3-7,-3-9-1,-3-2-5,0 0-3,8-10-5,-3-2-29,1 0-15,-1-4-43,-2 0-34,4-2-59,8-10-76,3 2-68,0-1-198,1-7-542,6 0 240</inkml:trace>
  <inkml:trace contextRef="#ctx0" brushRef="#br0" timeOffset="210470.1151">3855 17183 195,'-3'0'252,"3"0"-15,-9-2-4,9 2-8,-7-1-13,7 1 20,-5-1-20,5 1-11,0 0-15,0 0-1,-6-3-45,6 3 4,0 0-28,0 0-5,0 0 7,0 0-27,0 0-10,0 0-10,0 0 1,21 4-3,-7-4 0,3-1 4,10 0-4,0-3-14,-1 8-8,4-4-4,0-6-15,-3 6 28,2 0-30,-1-8 5,-3 10 2,-1-5-7,0 3 4,-4 0-12,-4 3 3,-5-3-14,2 0 10,-4 0 19,-2 0-22,2 3 4,-9-3-15,8-2 4,-8 2 5,6-1-9,-6 1 2,0 0-7,6 0-11,-6 0 4,0 0-22,0 0-14,0 0-20,5 1-10,-5-1-28,0 0-40,0 0-36,0 0-57,0 0-18,-12 6-27,3-1-168,-1-3-487,2 4 215</inkml:trace>
  <inkml:trace contextRef="#ctx0" brushRef="#br0" timeOffset="211043.2193">3898 17386 23,'0'0'207,"-7"1"-10,7-1-8,0 0-3,0 0-8,0 0-1,-7 3-12,7-3-9,0 0 4,0 0-7,0 0-6,0 0-3,0 0-6,0 0-4,0 0 6,0 0-8,0 0-6,-7 0-6,7 0-5,0 0 6,0 5-5,0-5-7,0 0 10,0 0-22,-4 8-8,4-8 5,0 0-11,0 0-3,-3 3-13,3-3-6,0 0 3,0 0-12,0 0-4,0 0 8,0 0-8,0 0-26,0 0 19,0 0 10,0 0-23,-7 0-1,7 0-22,0 0 24,0 0-4,0 0-9,0 0 7,0 0-8,0 0-6,0 0 4,0 0-1,0 0-7,0 0-9,0 0 13,0 0 3,0 0 0,0 0 4,17 2 3,-17-2-10,14 0 13,-4 0 1,3 0 8,8-2 0,0 0 0,4 4-2,2-5 4,1 2-11,2-6-23,-2 6 24,1-2-7,0 3-1,-3-2 0,1 3 15,-3-1-21,-3-3 4,-4 3-27,-7-1 23,1-1 6,-1 2-7,-1-2 1,-1 2 8,-8 0-11,10 2-1,-10-2 1,8-3-4,-8 3-4,0 0 3,10 1 6,-10-1-4,0 0 2,6-3 9,-6 3-8,0 0-1,0 0 2,0 0-2,0 0-5,0 0 3,0 0-12,0 0-9,0 0-15,8 3-2,-8-3-11,0 0-26,0 0-14,0 0-18,0 0-9,0 0-31,0 0-16,0 0-18,0 0-24,0 0-23,0 0-37,0 0-31,7-5-15,-7 5-168,0 0-516,0 0 228</inkml:trace>
  <inkml:trace contextRef="#ctx0" brushRef="#br0" timeOffset="212429.1266">5335 16584 221,'4'-3'204,"2"0"-11,-2 1-1,0-1-14,-1 2-2,1 0-5,-4 1-12,7-3-9,-5 1-7,1-2 1,-3 4-18,1-3-2,-1 3-9,0 0 0,0 0-9,5-5 6,-5 5 4,0 0-14,0 0-7,0-8-2,0 8-25,-5-8 2,2 0-14,-2 2-8,3 2-3,-4-4-11,2 7 0,-4-6-5,-1 3-8,2 2-4,-2-2-6,-1 4 1,-4 0 5,-1 4-15,3 4 1,-3-1-7,0 0 4,-2 10-9,6-8 8,-3 2-2,4 2 6,3 0-8,0-1 7,2-1-8,2-1-2,1-2 3,2 5 1,0-2 4,4-1-7,-1 2 4,3-3-1,1 4-4,3 1 16,0-1-16,1-3 6,3 11 4,-1-9 1,-4 5-11,6 2 5,-3 1-6,-3-8 8,-1 5 0,-3-5-2,0 2 7,-2 3-8,-2 1 9,-1-2-6,-3 1 4,-1 0-4,-3 8-8,-3-13-11,-1 0 2,-7 4-12,5-3 3,0-11-6,1 5 3,-1 0 3,3-2-9,-4-4 7,1-1-3,4 2 4,0-5 2,1 3 10,1-4-4,1 3 0,3-3 1,3 4-1,-5-3 4,5 3-6,-3-2 9,3 2-3,0 0-1,0 0-1,0 0 0,12 15 3,-5-4 1,-2 6 3,-1-2-2,-1 14 30,-2 2 4,-1-2-1,-1 4-3,-2 0-4,-1 1 3,-2-2 10,-1-1 7,1 2-2,2-15-1,-2 13-7,-1-5 17,2 1 5,-2 0-4,3-10-1,-1 7 19,4-3-22,-2-4-9,3-2-1,-3-5-4,3 2 2,-1-2-8,2-3-2,2 0 6,-3-1-16,4 3 16,-1-2-1,0 1 2,1-2 6,2-3-1,2 4 3,-4-5 1,5 3-9,1-2 1,1-6 5,5 3-4,-1-2-3,9-8-12,-4 3-14,2-2-5,1-2-19,1 4-18,-3-8-30,3 4-28,-2 3-38,-3-1-38,2-4-47,-3-3-67,-1 1-150,-4 3-482,5-6 214</inkml:trace>
  <inkml:trace contextRef="#ctx0" brushRef="#br0" timeOffset="213403.4761">6539 17217 140,'0'0'224,"0"0"-8,7-2 1,-7 2-7,0 0-5,7-3-12,-7 1 8,2-2-16,-2 4-1,3-5-1,-3 5-18,4-6-27,0 2 5,-4-1-17,3-1-6,-2-2-6,-1 2-4,0-1-15,2 0-4,-2-4-17,0-2-4,0 1-6,0-6-10,0-7 4,0 8 5,-2 1-18,2 5-3,-4-4-2,4 2 2,-4 0 3,1 4-9,0-3-10,0 1-3,-2 3 7,1 0 13,-2 0-31,3 3 1,-7 0-16,2 1 8,-7 1 7,3 0-12,-1 2 7,-2 1-8,6 1 0,-6 6-2,1-2 2,-5 10 3,3 2-5,-1 1 2,1 5 17,-2-1-20,3 3 7,3-1-17,1 3 11,1 1-19,0-4 17,0 5 1,3-11-1,2 10 2,0-10 6,5 0-8,0-1 5,3 0-15,0 0 10,-3-5 2,4 0 5,-2 0 0,5-2-7,-2 0 8,1-1-1,2-1 8,-2-1-7,3-2 11,-1-3-14,1 0 0,2-2 6,3-3-1,-3-1 7,2 2-11,2-1 8,-3-9-18,3 1 10,3-4-7,-4-3 14,0 0-7,-1-4 1,-2 2 5,-1-6 13,-3 11-16,3-11 5,-1 3-15,-4 4 5,2-5 15,-3 7-11,1 5-2,-1-5-10,-1 0 10,2 5-14,-3 3 23,-2 1 1,4-1-11,-4 4 15,0-2 0,1 2 0,1 0-26,-2 5 26,0-5-5,0 5-1,0 0-12,0 0 1,0 0 2,0 0-4,0 0 4,-9 24-2,4-1 2,-1-5-5,-1 14 9,2-4-1,-1 1-11,0-1 8,1 0-17,0-3 20,5-7-9,-4 3 1,2-3 5,4 0 5,-2-1-5,4-3-8,-4-3 2,2-4 3,1 4 10,-2-1-4,2-5-4,2 4 26,1-4-23,1 2 4,2-3 5,0-8-7,1 6 10,4-6-11,2 6 7,-3-9-9,1 2-1,0-4 6,-2 2-39,1-1-17,1-4-37,0 0-42,-5 0-26,2-1-41,-1-3-45,-3 1-65,1 1-196,-4-1-542,1 6 240</inkml:trace>
  <inkml:trace contextRef="#ctx0" brushRef="#br0" timeOffset="214534.6225">6897 16579 13,'0'0'216,"3"-7"-8,-3 7-20,1-6-10,-1 6-1,2-9-20,-2 9-5,4-5-7,0-1-7,-1 3-4,-3 3-10,8-6-15,-3 2-5,0 0-11,4-1-5,-4 3-1,1-2-5,-2 2-22,-4 2 11,10-1-6,-6-2-11,-4 3 4,9-1-13,-9 1-4,8 2-6,-4 1-3,1 1-6,-2 4-4,2 1 7,-2 0 1,1 6 9,0 2 4,-2 0-20,-2 0 11,3 2 4,-6 0-8,3-2 0,-3 1 7,0-2-13,2 4-3,-2-5 4,2-3-1,-2-2-14,1 2 5,0-3 4,0-2 3,2-2-2,0-5-3,-1 12 0,1-12-5,-3 5 1,3-5 12,-2 5 6,2-5-2,0 0 13,-4 5 1,4-5 4,0 0 3,0 0 1,0 0-3,0 0 8,0 0-10,0 0-27,0 0 15,7-22-6,-4 10-9,-1 1 4,6-6 10,-4-1-12,2-10-7,-2 11 6,3-1-3,-1 1-3,1 0-3,0 0-1,1 0 0,-2 1 1,2 4-8,-1-1-2,3-1 9,0-1 5,-3 2-19,3 0 1,1 3 5,2-2-1,-2 4 16,3 0-17,-4 8-11,4-4 2,-1 4 4,-2 1 19,-2 0-24,0 5 0,1-1-1,0 4 2,-3 0 9,1 4-5,-3 6 5,1-4-3,-2 4 1,-4 1 6,0-3-4,1 0 4,-2 1-4,-2 0 5,-1 1 12,1-2-22,-2 7 1,0-11 2,0-1 7,2 0 21,-2 0-32,1 2 4,1-3-1,0-6-1,2 1-21,0 1 27,1-7-3,-3 7-1,3-7 8,-3 7 1,3-7-9,0 7 2,0-7 19,0 0-15,4 6-2,-4-6 6,0 0-5,14-3-12,-4-1 19,0 3 4,-3-6-6,7-1-4,-5 7 30,-1-6-34,2 6 1,-2-3 1,-1-4-2,2 6-9,-6-1 10,2-1-1,-5 4-4,9-3-1,-9 3 2,4-5-13,-4 5-8,4-4-9,-4 4-14,0 0-4,0 0-38,5 0-30,-5 0-40,0 0-71,0 0-74,0 0-236,0 0-584,0 0 259</inkml:trace>
  <inkml:trace contextRef="#ctx0" brushRef="#br0" timeOffset="215854.2919">7780 16753 147,'3'-13'157,"0"-11"-2,-1 7-2,-1 0-11,0 1-3,2 3 1,-3 1-2,1 3 8,-2 4-11,2-2-12,-1-1-13,0 2-7,2 3-11,-2 0-12,0 3-12,0 0-12,0 0-2,0 0-9,-3 12-4,0 5 0,-4 8-4,1 3 9,1 0-15,-1 1 2,1 5 5,-3 1 0,1 12-1,-1-12 11,1 11-2,-3-14 6,2 2-7,3-2 1,-3 4-4,-1-6-2,-2 14 6,3-17-4,-4 3 2,4-4-7,2 3-1,-2-3-10,0-3 35,2 5-2,-1-13-8,4-5-6,0 4-2,0-4-4,-1-1-3,1-1-6,1-1 2,2-5-18,-2 3 12,2-5-4,0 10 7,-3-8 6,3-2 0,-1 4 14,1-4-2,0 0 15,0 6-9,0-6-22,0 0 21,0 0-3,0 0-11,0 0-6,0 0-3,4-24 5,-4 21-11,2-7 5,2-1-12,-1-2 0,1-5-4,-2 7 4,3-8 19,-1 2-23,0 2-1,1-2-6,0 1 8,1 0-31,1 2 29,-3-2-10,1 6 4,3-6-1,-3 3-6,4 1 11,2 0-4,-1 2 1,0-3-9,1 4 26,0 0-21,3-1-10,-1 3 9,1 0-10,0 2 12,0 2-4,-1 3-5,3-2 5,-2 2-7,-2 2-15,-3 1 16,1 0 2,-2 2-3,0-1 2,1 6 15,-2-3-15,0 7 0,1-4 6,-2 4-3,-2-2-5,-1-4 2,1 6 5,-2-3-26,2 6 28,-4-5-2,1 5 4,-1-4-3,2-1 13,-2 3-9,-2-4-4,1 0 3,-2 1-1,1 0 0,0 0 5,-2 1-7,-2 1 2,0 0 0,-2 1-12,1-1 14,0 5-5,-3-5 9,3-6 1,1 2 16,-1-2-22,1 6 1,0-7 3,-1-2-15,0 0 16,1 0-2,-1 2-13,-2-4 3,0 2 15,0-3-3,-1 0-8,-1-2 5,0 0 3,0 1-2,-4-1 1,6 1 1,-1-3-3,0 0-4,1 2 8,-3 4-10,6-6 10,-4-2-10,5 3-25,-2-1 13,2 2-3,5 0-14,-11-3-14,7-1-25,1 2-17,3 2-46,-6-4-53,6 4-73,0-7-68,0 7-205,9-9-575,-2 3 254</inkml:trace>
  <inkml:trace contextRef="#ctx0" brushRef="#br0" timeOffset="217138.3176">8703 17186 118,'0'0'115,"0"0"-5,0 0 4,0 0-18,0 0 12,3 2-2,-3-2 2,0 0-1,0 0 1,0 0-10,0 0-1,0 0-6,0 0 1,0 0-3,0 5 1,0-5-5,0 0 3,0 0-2,0 0-2,0 0 0,0 0-7,0 0-1,0 0 0,0 0 3,0 0-6,0 0 3,0 0-5,5-9-1,-5 9 0,3-3-5,-2-2 0,1 2 0,0-1-1,0 2-5,-2 2 5,3-12 5,-2 8 12,1-2-11,-2 1-2,1-3-3,2 3-3,-3-2-3,1 0-6,-1 0-8,-1 0-10,2-3 1,-1-2-6,-1 3 1,-2-11-3,3 13 0,-1 2-7,-1-1-1,-2-5-10,3 6 7,-1-4-4,-1 3-2,2 3-1,-2-3-7,3 6 6,-7-5-6,4-1 4,-1-1-7,-3 5 1,-1-10-7,-1 12-8,2-2 10,-4 2-8,-2-3 0,-1 3-4,0-2-4,4 2 4,-2 5 9,-1-3-6,0 3 4,-1 0-4,3-1 1,-2 3-4,5-1 11,-5-1-5,6 4 1,-6-2-2,2 5 3,2-3-4,0 5 3,-1 1 1,4 1 2,-4 1 5,3 5-5,-1 2-5,0-1 5,0 2 36,1-8-9,3 7-3,1-4 3,0 1-5,2-3 5,0 0-8,1 0 6,0-6-8,1 7-7,0-7 5,1 0 3,-1 1 12,2-4-28,1 6 6,-1-6-2,1-2-10,-1-5 6,0 4 11,1-1-9,0-1 6,2-4-2,0 0 3,2-3-4,3 2-3,1-6 2,2-3-19,3-2 5,-3 3-9,5-11-16,0 3 15,-4-3-7,-1 6 7,1-4-12,0-8 1,-1 6 4,-1-3 1,-7 14 0,3-9 11,-2-6-2,0 10-7,-2-3 12,0 7 0,-1-5 2,1 1 3,-3-1-3,0 1-4,2 7 13,-3-6-3,2 7 11,-3-6-13,2 8 4,-2-3 8,0 3-6,0 4 3,1-8 2,-1 8-7,1-4-7,-1 4-1,0 0 5,0 0 19,0 0-25,0 0-4,-8 21 8,4-9 0,0 3 9,-2 2-6,3 2 0,-5 1 4,4 2-8,-2 6 9,-1-5-6,3-5 0,-1 10-2,3-10 8,-1 8 3,0-3-4,0-4 2,3-1 0,-3-1 0,6 0 6,-3-5 3,0 3 2,4-5-8,-2 0 4,3 0 4,1-3 3,1 1 9,2-4 4,0 1-6,4 0-3,0-2 1,2-2 0,1-3-20,-4 0 14,2-2-16,1 1-13,-1-7-16,5 2-15,-7-2-27,0-2-23,0 2-25,-1-1-25,-1-3-45,2-7-53,-6 5-160,5-5-442,-4-2 196</inkml:trace>
  <inkml:trace contextRef="#ctx0" brushRef="#br0" timeOffset="217707.7217">8987 16683 246,'0'-8'227,"2"3"-19,-2-4-13,2 2 1,-2 1-10,6 2-16,-4 0-6,2-2-21,-1 4-8,0-1-12,2-2-18,-5 5-7,0 0-7,18 9-2,-13-1-5,0 2-6,1 4 6,-2 1 5,0 4-8,-1 0-6,0-1-1,-2-2-6,-1 2-15,-1-1 8,-2 11-1,2-18-8,-1 0-2,0 1-1,2-3-7,-2 1-18,1 0 14,-1-7-5,2-2 10,-1 9-2,1-9 13,-2 5 14,2-5-3,0 0 26,0 0-4,0 0-1,0 0-14,0 0-5,0 0-17,8-26-3,-6 16 5,1-5-11,4-4-3,0-4 9,2 0-18,5-1-28,-3 2 15,0 1 3,1 3-11,4 1-4,-1 1 1,0 6-15,-4 3 23,-2 1 8,-1 4-25,-1-4 8,3 7-5,-10-1-4,14 5 9,-7 3-10,-1-1 4,0 3-15,-1 6 4,0 1 14,-1 0-2,-3 1-13,-1 0-15,0 2 28,-3-1 0,1-2 1,-1 2 1,1 0-13,1 1 9,-2-3 7,0 0-4,2-10-2,1 6-12,-2-4 18,2-2-1,0 2 8,-1-2-18,2-2-4,-1-5 7,2 11 3,-2-11-4,4 6 3,0-3-3,0 2-5,1-3-13,-5-2-16,15 3-16,-7-4-28,2 2-20,-2-4-33,7 1-27,-5-1-45,0 1-27,2-2-65,1 1-208,0 1-549,1-6 243</inkml:trace>
  <inkml:trace contextRef="#ctx0" brushRef="#br0" timeOffset="218597.737">10245 16321 44,'3'-9'166,"1"-3"18,-1-5-7,-3 6-8,3-1 1,0 3-10,-2-1 9,-1 1-15,3 2-6,-1 0-5,-2 7-11,2-10-3,2 5-4,-4 5-4,0-10-11,0 10-3,0 0 2,2-10-15,-2 10-2,0 0-3,0 0-10,0 0-8,1-6-9,-1 6-12,0 0-6,0 0-3,0 0-11,0 0-8,0 0 1,-3 21-18,0-6 13,-1 10-5,0 7 8,-2 18 5,-2 0 11,0 3-18,-4 28 26,5-26 4,-8 24-14,8-20 16,-9 25 9,3-3-13,2 2 29,-2-26 1,-6 31-29,-4-9 17,2 2-6,0-2 0,7-29-2,-3 6 13,-1 22-20,5-29-17,-8 8 17,1 20-15,5-28 7,-2-1-2,4 6-3,0-9-7,4 0 14,-1-13 5,2 2-9,0-4-1,1 1-11,-3 0 5,-1 0-7,3-4 2,1-10-14,2 0 14,0 0-27,0-5 6,5-12-11,-4 19 3,4-19-2,-1 13 4,1-13 9,0 0-10,-4 17 12,4-17-9,0 0-1,0 0 3,0 0-4,0 0 4,0 0-12,0 0 16,0 0-7,0 0 12,0 17 0,0-17-14,0 0 8,0 0-15,0 0-13,0 0-10,0 0-12,0 0-13,0 0 1,0 0-8,0 0-4,0 0 2,0 0-3,0 0 2,0 0 0,0 0-4,0 0 13,0 0-10,0 0-5,0 0-2,0 0-20,0 0-36,0 0-29,0 0-53,0 0-48,0 0-257,0-54-559,0 54 247</inkml:trace>
  <inkml:trace contextRef="#ctx0" brushRef="#br0" timeOffset="220498.2772">11027 17083 11,'0'0'182,"0"0"-4,0 0-23,0 0 3,0 0-8,0 0-9,0 0-4,-3-9-21,3 9 4,0 0-19,1-9-1,1 4-3,1-2-5,1-2 0,-1-2-8,1 1 8,0 1-11,3-4 2,-1-4-15,0 7-4,5-2-7,-4-4-2,3 3 6,1 3-19,-1-1-4,-1 7-1,-1-1-8,-1 4 4,1 0-9,-3 2-3,1 3 0,3 7-4,-1 1 2,-1 5-4,-1 0 0,1 10-3,-3-4 5,-3 5-2,1-8-2,-5 5 1,-1-3 1,1-1-7,-1 5 41,1-8-2,2 0-5,-1-1-24,-2-1 17,1 1 8,1-6-9,0-1-2,-1 1-3,-1-4-3,4 3-4,-4-5-5,2 1 12,2 0-13,-1-1 6,-2-1-7,3 2-1,0-3 3,-2 1-4,2-4 8,0 4 3,0-4 10,0 0 1,0 5 7,0-5-2,0 0 7,0 0 6,0 0-8,0 0-5,5-16-3,-5 8-13,3-1-2,0-4-2,-2 1 5,6-7-7,0 2-7,2-7 21,-1-1-20,5 2-2,-3 0 0,5-3-2,-4-2-15,5 5 17,-1-4-3,1 9-5,-1-3 5,-1 2-16,-1 7 17,4-5-18,-6 4 7,-1 9 12,3-5-27,-6 4 24,3 0 0,-3 0-11,-2 0 4,4 5 11,-9 0-15,13 5-2,-9 0 19,1-3-28,1 10 15,-2-2-2,0 5 3,-1 3 6,-1 2-10,-2 5 3,-3 3-4,0-1 5,-1 0-3,1-3 3,-1 5 5,0-10-4,-2-2-3,0 0-3,-1 3 6,3-2-9,0-2 8,1-4 2,-3 0-10,1 0 11,3-1-7,0-1 5,0 0 2,1 0-21,1-3 10,0-1-5,-2 0 6,2-1 4,3 2 14,-2-4-13,2 4 11,-1-1 6,1-5-11,5 3-4,-5-1 8,1-3 1,7 4 2,-4-7 2,2 7 0,-1-5-16,6-5 14,-4 4-13,0 2 19,-1-3-10,0 2-3,1-3-1,-1-1-24,-1 1 11,-2-1-6,2 1 3,-1 1-9,-4-1-12,3 0 1,-2 0-15,-1 1-9,1-2-16,-2 1-3,3-1-17,-2 2-11,0-1-37,-3 4-1,4-7-29,-1 4-14,0-2-29,-3 5-24,2-9-158,0 5-428,0-1 190</inkml:trace>
  <inkml:trace contextRef="#ctx0" brushRef="#br0" timeOffset="228311.0818">13233 3205 145,'0'0'142,"0"0"-2,0-5-7,0 5-9,0 0-12,0 0-12,0 0-7,0 0-10,0 0-3,0 0-17,0 0-6,0 0-7,0 0-10,0 0 9,0 0-13,0 0-1,0 0-10,0 0-1,0 0 2,0 0-7,0 0-4,1 12 10,-1-12-8,0 0-2,-1 5-3,1-5 0,0 0-7,0 0 8,0 4-6,0-4-2,0 0 2,0 0 5,0 0 2,0 0-6,0 0 4,0 0 1,0 0 1,0 0 8,0 0 9,0 0 3,0 0 7,0 0 3,0 0 7,0 0 2,0 0 1,0 0-7,0 0-10,0 0-3,-7-13-7,5 8 3,-1 1-7,1-1-2,-1-1-1,-1 1-10,-3-3 8,-1 2-10,1-1 4,0 1-9,-4 1 5,0-2-10,0 5 5,-2-3-5,0 0 1,-1 7-3,0 1 6,-1-1 23,-4 8-2,4 0-5,1-4-3,-5 6 2,5-1-7,0 0-2,3 1-2,-2 6 0,3-3-3,3 1-1,0-1 1,0 4-2,2-1 1,0 0 1,3-1 1,-1 2 0,1-3-1,2 1-1,2 0-4,-1-3 4,3 1 3,-2-1-3,3 0 3,0-4-3,0 1-2,2-3 6,0 2 3,-1-2-6,2-1 0,4 3-6,-1-1 9,2-1-1,-4-4-2,3 1-1,-2 4 6,2-4-8,-1 5 3,-1-5-4,-2 3 0,2-2-1,-1 3-4,1 1-6,-3-2 5,-3 1-8,2-1 2,-2 2 0,0 0 2,-2 0-3,-1-1 6,-1 3-2,-1 4 5,-2-1 0,0-4-6,-4 5 6,0-2 9,0-6-5,-1-1 0,-3 3 0,-4-2 1,2 0 4,-1-2-1,-1 2-3,-5-6 3,3 0-1,2-2-1,-2-1 4,-3-1-5,-1 2-2,6-2 4,-1-3 2,2 0-4,-1 4 1,0-4-3,4 0 6,-1-1-2,2 1 2,3 2-8,1 0-8,0-1-13,0 1-18,1-2-33,5 5-47,-3-9-47,5 3-174,-2 6-371,6-16 164</inkml:trace>
  <inkml:trace contextRef="#ctx0" brushRef="#br0" timeOffset="229064.9917">13531 3589 28,'0'0'124,"17"3"-13,-6-3-8,3 0 7,10 0-11,3 0-4,1 1-5,12-1 5,-11 2 0,15-4-6,4 10-3,-9-12-5,-9 8-12,-1-4-1,12 0 0,0-1 6,4 3-4,-4 0-5,4 0-4,-4-4-7,0 4-3,-11-2-4,0 0-8,-1 3 3,-4-6-12,-1 6 2,-3-3-4,-5-3 0,0 3-6,-6 0-7,-3 0-1,0 0 0,-1 0-8,-2 0 8,-4 0-8,7-2-20,-4-2-24,-3 4-12,2-5-20,-2 2 2,0 3-6,-2-10-7,-1 3-3,1 4-10,-3-6-4,0 2 13,-1 0 1,-1 0 4,-3-3 12,-3 0 5,2 4 3,-2-3 16,2 2 16,-1-1-1,-4-1 13,5 3 1,-2 0 15,2 0 14,2 3 17,1 0 23,-1-1-21,2-2 19,3 4 7,-1 0 3,2 0-2,3 2-5,-3-1-7,3 1-11,-5 0-2,5 0-7,0 0-5,0 0 3,0 0-2,0 0 0,13 5-3,-3-3 10,3 3 1,-1 0-2,3 0 1,0 2 6,0-2-8,3 1 4,1 3-4,-3-2 0,-1-2 4,-1 4-8,6 1 7,-6-3 2,2 1 2,-1 0-4,0-2-2,-2 1-2,-1 1-5,-3-3-4,3 1 3,-4-1-2,-1 0-3,0 0-3,-2-2 0,-3 2-7,1-1 0,1 1 1,-4-1-1,5 4-4,-4-2 2,-2 5 7,1-5-4,-2 3 3,-1 0-8,-1 0 7,1 0 1,-4 2 0,0 1-2,0-5-5,1 1-1,-3 4 5,-1 0-6,0 0 3,-1-4-17,-1 1-17,1 0-23,3-1-32,-5-2-36,5 0-34,-1 1-165,2 0-344,-1 1 152</inkml:trace>
  <inkml:trace contextRef="#ctx0" brushRef="#br0" timeOffset="230460.8593">15379 3571 70,'0'0'79,"0"0"-6,0 0 4,0 0 5,0 0 1,0 0-12,0 0 19,0 0-12,0 0 18,0 0 6,0 0 9,0 0-4,0 0 10,0 0-4,0 0-6,0 0-4,7-8-16,-7 8-5,0-7-9,0 7-1,0-7-5,3 1-5,-3 0 5,0 1-4,0 1-2,0-4-5,0 1-6,-3 0-3,3 1 0,0 0-9,0-1 2,-3 1-3,2-2 1,-2 2-8,0-2-1,-1 0 1,1 0-2,-2 4-1,3 0-3,0-1-7,-1 0 2,-2 5-9,3-3 0,2 3-10,-13 0-3,0 3-1,3 2 3,-8 8-4,-2 0 5,1 4-3,0-1 3,1 4-5,-2 0 1,6 1 1,-1-1 0,6-3 2,1-3-8,1 3 8,0-1-3,1 0 0,1-4-1,3 0 0,-1 1 3,3 1 5,0 1-9,3-6 5,-1 3-3,0-3 6,1 1-7,3 1 7,-1-3 1,2-2-2,0 1-1,1-2 1,0-3 0,-1 1-3,1-2-3,4 0 5,-4-2 2,6 0-5,0-4 0,-1 0-4,1-3 1,0-4 5,3-2-10,-1-6-9,1-1-3,-5 4 7,5-1-2,-6 3 2,-1 0-1,-3 1 6,3 1 2,-7 4 4,0 1 14,2 0-2,-2 4 9,0 1-6,1-1 1,-2 1-3,-2-2-3,0 5-3,1-2-5,-1 2 0,0 0-8,0 0 3,0 0 1,0 0 3,-3 17-2,-1-7 4,0 1-4,-2 3-1,3 2 1,-1 0 0,1-5 3,0 6-5,2 2 3,1 0-1,0-5-1,0 2 6,0-3-5,5 2 7,-3 0-5,4-1 2,-1-3-13,1-2 4,1-3-2,4 6-1,2-2-4,1-3-5,3-1-2,4 1-11,-1-4-22,2-3-22,1 0-25,1-1-38,-2-3-29,1 1-125,-1-5-321,2 0 142</inkml:trace>
  <inkml:trace contextRef="#ctx0" brushRef="#br0" timeOffset="230936.443">16507 3465 143,'3'-3'150,"-3"0"-1,0 0 3,0 3-4,3-4-15,-3 4-3,2-7-5,-2 7-7,2-3-1,-4-1-9,2 4-2,0-5-10,0 5-1,-2-8-13,1 8-3,-1-5-12,-1-2 0,-1 3-10,1-1-5,-1-3-4,1 4 4,-5 0-12,4-2-1,-2 2-2,0 0-2,0 0-8,1 1-2,-2 3-8,0 0-1,-1 0-8,-5 5 5,-1 2 18,0 2-1,-6 7-1,3 2-6,-4 2-4,3 3 3,-1 3-4,3-1-5,-1-2-1,1 5-1,3-2-2,2-1 2,1-4 0,3 3-5,0-6-4,4 1 3,1 2 0,0 1-3,-1-1 4,3-3-1,3 0 0,0-1 6,1-2-2,3 2 4,0-3-3,3 1 3,-3-4 1,6 1 3,-2 0-5,3-4 2,0 1-1,5-1-11,-4-3-25,1-2-33,3 0-45,4-2-35,-1-2-50,0 4-36,2 0 4,3-3-114,0-2-360,14 2 159</inkml:trace>
  <inkml:trace contextRef="#ctx0" brushRef="#br0" timeOffset="231766.3705">17392 3752 126,'0'-9'195,"2"0"-2,0 2-16,1 3-6,1-6-8,-1 3-9,1 0-6,-2 0-8,3-1-1,-2 0-7,0-1-3,1-1-7,-4 1-8,2 2-10,-1-3-13,-1 0 1,-3-1-8,3 3-2,-3-2-11,2 2-3,-5-1-9,1 0-7,-1 2-6,-2-1-5,-1 3-13,-1 2-1,-4 1-7,-3 2 2,-3 1-3,-2 5-10,2 2 4,-2 2-3,2 4 0,2-1 2,-1 6-6,4 0-2,-2-1 1,7-4-4,3 2-2,0 0 1,2 7 1,0-2-5,3-4 5,0 3 2,6-2 4,-1 0-2,2-1 5,1-4-1,0 1-3,5-2 6,-1-2-1,4 1-7,-3-7 5,2 3 1,0-1 1,2-3-3,-1-3 7,-1 0-4,3-3-5,-1-2 4,-1-3 2,0 3-1,-1-5 3,-2-1-3,2-1-2,1-6-1,0-2 1,-3-1 1,-1 0 1,-3 5-4,0 0 5,-2-2 2,0 3-1,1 1 8,-2 5 6,-1-1-4,-2 0 9,3 4-4,-4 1 2,2-1 2,-1 4-9,2-3-5,-3 1-4,0 4-6,1-6-2,-1 6-17,3-2 0,-3 2 11,0 0-3,-5 11 6,3-5-6,-1 3 0,-1 1 2,0 7-1,-1 3 0,0 6 11,-1 0-9,2-8 7,1 1-12,-1-2 4,1-2-1,3 2-1,-1-4 0,2-1 3,2 1-3,0-1 3,0-3 6,1 2 1,5 2 6,0 0-6,3-7 0,2 3-2,1-6 1,-1 3 2,6-4 1,-2 1-3,2-4 7,1-1 2,-4 0-6,0 0 7,3-3 9,2-4-12,-2 4 5,-6-5-6,-1 7 5,2-4-5,-1 2 6,-4 1 8,-4 1 1,4-5 2,-5 6-12,-2-1 16,-3 3-1,7-4 2,-7 4 0,7-4-1,-7 4-3,3-6 2,-3 6 3,0 0 5,7-4-11,-7 4-5,0 0-4,4-3-2,-4 3 2,0 0 11,0 0-19,0 0-2,0 0 10,0 0-11,7-2-1,-7 2-5,0 0 3,0 0-21,0 0 14,0 0-6,0 0-20,0 0-26,0 0-2,0 0-27,0 0-18,0 0-21,0 0-25,0 0-27,0 0-41,0 0-33,0 0-44,0 0-195,0 0-526,-35 5 233</inkml:trace>
  <inkml:trace contextRef="#ctx0" brushRef="#br0" timeOffset="236168.2147">15366 4807 118,'-2'0'159,"2"0"-11,0 0-13,0 0-20,0 0-5,0 0-7,5-11-7,-5 7-4,3 0 3,1-2 1,-1-1 1,0-2-5,1 0-3,-4 2 21,3-3 1,-2-2-10,2-1-9,-3 1 8,-3-3-4,3 2-5,-4-3 1,1 4-10,2 0-8,-2 2 1,0 1-8,-4-3-9,2 3-5,-1 0-9,-1 2-3,0 1-4,0 0-6,-1 6-5,-2-2-4,-3 4-6,-2 4 1,-4 5-11,1 1 5,0 11 0,-1-2-3,4 0-1,-1 4 3,2 3-3,1-6-21,1 5 3,3 0 1,0-4 5,3-3-5,0-3 3,3 1 1,1-2-4,2-2 5,-2-4-1,2 2 1,0-2 4,0 0-1,2-5-1,-1 1 2,3 0 3,-2-2 1,0-2 0,4 1 2,-2-1-1,3-1 1,-1-2-5,2-4 7,0 3 2,7-6-2,-5-3 6,3-1-9,2-2-1,3 0 0,-5 2-5,-3 2 4,3-3 4,-4 1-1,1-4-5,0 5 0,1-1 0,-1-2 0,-1 4 0,-1-2-1,-1 7 6,-3 0-9,1 1 4,-3 1-7,1 1-3,0-1-4,1 2-3,-4 1-1,0 0 2,0 9 6,0-1 0,0 4 2,0-1 0,0 9 9,-2-1-9,-3 0 5,5-3-3,0 0 4,-1 1-3,1-3-5,0 1-3,0-3-6,1-2-3,-1 1-1,3-3-1,1 2-3,-1-2-4,1-2-3,3-1-11,0-1-15,0-1-18,3 0-21,0-2-24,7-1-13,-2-5-26,8 2 3,-1-1 2,3 0-121,-3-3-299,5-1 133</inkml:trace>
  <inkml:trace contextRef="#ctx0" brushRef="#br0" timeOffset="236943.4916">16131 4567 92,'2'-9'150,"-1"3"-16,-1-1-8,2-4-15,-2 5 5,2-5 16,-2 5-11,2-1-5,-2-1 0,1 3 15,-1 1-8,0-3-3,2 2-13,-2 5-6,0-2-17,0 2-12,0 0-10,0 0-10,0 0-4,-7 22 0,-1-6-6,0 11-2,-7-1-2,5 3-3,-3 1-6,3-2 0,-2 1-5,3 1 0,-1 0-1,0-4-6,3-1 2,0-7 0,0 1-2,2-1-1,-3-1-2,5 0 1,-2-7-4,2 0 0,0-1 2,-1 1 5,4-4-2,-3-1 12,2 3-6,-2-4 3,0-1 1,3-1 1,-1 1 1,1-3-8,-2 5 7,2-5-6,-1 4 6,1-4-7,0 3 5,0-3-3,0 0-6,0 0 1,0 0-2,-3 4 6,3-4-7,0 0 4,0 0 1,0 0-2,0 0 5,0 0 1,0 0 9,0 0 2,0 0 4,0 0 2,0 0 0,0 0-8,7-9 4,-7 5-12,3-3-6,-3 3 2,4-1 0,-2-4-2,1 2-3,0-1-3,2-2-3,0 2-2,-3-2-1,4 0 0,-2 2-6,7-7 3,-1 4-1,0-1 1,1 1-3,1 0-3,0 1 12,2 1-10,-1-4-5,5 4 4,-4 0-2,0 2-3,-1 0 4,2 0 0,-2 5-3,-3-3 2,-3 5-3,3-1-3,-3 1 6,3 1-4,-1 4-1,-1-3-8,0 4 15,1 2-2,-1 0-1,-1 3-1,0-2 4,-1 1-2,-2-2-1,2 3 1,-2-4-3,0 3 3,-1-1 0,-2-1-4,2 1-1,-3 1 8,2-2 1,-4 1 2,2-1 4,-2 2-4,1-3 3,-1 2 1,-3-2 5,-2 0-8,2 1 5,-6 1-2,-1 2 5,0-2-5,-1 0 1,-3-2-6,2 0 5,0-1 0,-3 1 0,4-3-4,-3 1 6,2-2-9,4 1-5,0-1 2,0-3-17,2 1-15,-1-1-17,1 0-12,2 0-21,-1-1-30,1 1-31,-1-7-44,3 3-52,1 1-179,3-2-457,0 5 202</inkml:trace>
  <inkml:trace contextRef="#ctx0" brushRef="#br0" timeOffset="237865.4311">16937 4945 5,'3'-4'180,"-3"4"1,0 0-12,1-4 1,-1 4-5,3-2-7,-3 2-2,4-3-5,-4 3-2,2-4-8,-1-1-8,1 0-10,0 0-11,-2 0-5,3-1-10,-3-1-9,2-4-5,0 0-7,0 2-8,-4 0-2,4 0-1,-1-4-3,-1 1-5,-1 0 9,1-1-13,0 1 4,-2 3-10,2-3-2,-2 1-1,0 1 1,1 0-3,-1 3 0,0-1-8,0-1-5,-1 3-1,1 1-2,-3-1-5,1 1-1,-3-1-8,1 1-5,-3 3 3,1 2 6,-4-2-13,-2 5-1,-2 2 1,2 1-2,0 2-4,-4 4 0,1 0 1,-3 5-4,3-1 6,0 2 5,2 1-9,0 1 4,0 2-4,1-1 10,0 1-11,4-4 0,3-2 6,-1 1-4,2-2-2,3-3 0,-1 4 1,4-6 1,0 2 1,0-2 0,4-1 2,-1 1 1,1-3 0,0 3 11,1-2-9,0 0 2,5-5-3,-3 2 4,3-2 2,1-1-2,2-2 5,2-2-2,-2 2-6,0-8 4,4 5 6,-3-3 2,-1-4-7,1 0 2,-2 0-4,1-4 1,-1 0-3,0-1 6,2-3-4,0-3-4,-3 2 2,-1 4 0,-3-2-2,2 3-2,-4 2 1,1 3 15,-1-1-9,1 2 12,-6 4 6,3-1-12,-1 3-10,0-2-12,-2 4 2,0 0-4,0 0 1,0 0 4,-3 20 1,-1-5 0,0 4 2,1-1 6,-1 10-3,0-9 3,1 6-1,0-7 0,3 2 1,0-1-7,0-2 6,3 1-2,0-1 3,0-3-2,1-2 3,0-1 0,3-1 6,-1-2-4,1 6 0,1-7-12,-1-1-10,2 0-10,-1 0-11,-1-1-13,0-2-16,3-1-11,0 1-8,-3-3-8,4 1-14,-2-3-11,-1 0 6,-2-1 9,-2 3 14,-4 0-4,6-2 4,-6 2-7,0 0-26,-9-11-16,-5 7-21,-7 1-163,-6 2-347,-21-2 154</inkml:trace>
  <inkml:trace contextRef="#ctx0" brushRef="#br0" timeOffset="238828.6409">3943 5626 78,'-8'0'161,"1"1"2,1-1 6,6 0 12,-7 2 3,2-2-8,5 0-2,-5 2-16,5-2-10,0 0-4,0 0-16,0 0-19,-4-2-19,4 2-6,0 0-2,7-8 7,2 2 8,3-6-9,8-5-6,4-2-9,0 1-11,10-8-2,2 6-5,1 1-4,-12 5-12,3-2-9,-2 0-19,9-6-13,-10 9-16,0 1-24,-2 1-20,-3 4-30,-5 3-29,-2-1-25,0-2-45,-5 6-23,-5 1-133,-3 0-375,0 0 166</inkml:trace>
  <inkml:trace contextRef="#ctx0" brushRef="#br0" timeOffset="239269.3911">3948 5801 202,'-5'1'180,"5"1"-8,0-2 3,6 4 10,2-8-1,8 1 4,5-6-1,3-4-5,2 1-6,14-12-19,1 5-10,1-5-16,1 1-13,3 0-7,-1 3-11,-5 3-12,-1 0-7,-12 5-8,4 3-6,-7 1-10,0 0-8,-3-1 1,-6 4-7,-1-2-5,-1 3-3,-3 2-8,-4 1-4,-1-2 1,-1 2 1,1 1 2,-3-3-4,-2 3-2,5-3 1,-5 3 2,4-2-4,-4 2-1,4-2-1,-4 2-6,0 0 3,0 0 2,4-1-6,-4 1-9,0 0-16,0 0-15,0 0-25,0 0-19,0 0-22,0 0-32,0 0-32,0 0-38,0 0-30,6 0-196,-6 0-456,0 0 202</inkml:trace>
  <inkml:trace contextRef="#ctx0" brushRef="#br0" timeOffset="241036.4905">19003 4935 173,'3'-3'193,"0"-1"-15,0 0-16,1-4-6,3 0-10,0 0-3,-1 0 4,1 1 3,-3 0 9,0 0-7,1-1-18,0-2-5,-1-1-17,-1 3 3,-3-2-8,2 0-8,-2 1-9,-2 3-6,2-1-5,-3-1-14,-1 4-8,4-1-7,-7 1-6,3 2-8,-3 1-9,-3 1-10,-3 5 3,2 4-6,-2 4-5,-3 5-5,1 3-4,2 2 3,2 5-2,0 0 5,1 1-15,3-5-2,0 3 2,4-2-3,-2 1 6,-1-2-3,3-5 4,0-2-4,2 3 4,-2-2-4,-1-6-3,1-1-4,0-4 11,-1 5-5,0-7-6,1 2 2,-3-2-4,0-5 6,3 0-1,-3-3-1,0-5 3,-1 2-1,3-6 11,-3 2 4,4-5-2,-1 1 12,1 2 6,3 3 15,-3 1 1,3 1 0,-4 2-9,4 3-4,0 2-5,0-5-7,0 5-8,0 0 5,0 0-3,0 0-3,-3 10 2,3-1-1,3 4 4,1-1-4,-1 5 3,1 1-6,5-3 1,-1 2 0,2-6-9,0 3 8,4-3-16,7-1-3,-2-2-12,3-4-2,6-6-15,-1-5-4,11-2-5,-10-2-4,0-3-2,6-7-5,-10 1 5,0 2 8,8-13 10,-9 9 4,-5-3 6,2 1 16,-4 1 19,-4 1 24,-5 8 25,3 2 14,-6 4 1,-4 1 3,3 0-8,1 3-8,-4 0-8,3 1-8,-3 3-8,0 0 4,0 0-11,-7 15 2,-3-1-2,3 2-4,-3-1-2,1 1 5,0-1-7,2 2 0,4-5-2,-4 1-5,0 0 2,4-2 0,-2-5-1,3 2-2,-1-1 3,1-3-3,-1 1 4,1-3 1,1 1-2,1-3 2,0 5-1,0-5 5,0 0-3,0 0 1,11-13-4,1 4-1,3-8-2,-2 5 3,-1 0-3,1 3 0,-2-1-7,-1 7-1,0-2 2,0 4 3,-3 0-9,3 1-3,-2 2 5,2 4 2,-4 1-1,0 2 0,0 2 0,0 2 5,-3 0-3,0 4 4,0 0-2,-3-5 6,-2 0-9,1 2 8,-2-2 6,1-5-5,1 4 0,-2-1 1,2-5 4,-1 2-1,1-3 3,1-4 13,0 2 6,0-2-4,0 0-10,7-9-12,0-5-10,9-6-6,-1-2 2,3 2 4,0-3-6,-2 1 5,1 2-3,0 3 2,-1 1-2,-4 7 0,-2-1-4,1 5-2,-2 4 0,-2-4 2,-1 7 1,-1-1 0,2 4 1,-1 6 1,-1-2 5,0 2 2,0 6-4,-5 0 4,3 2 1,-3 5-1,-3-5-18,3 1-40,0-3-42,0 2-63,0-1-37,3 1-195,-2-5-433,5-5 191</inkml:trace>
  <inkml:trace contextRef="#ctx0" brushRef="#br0" timeOffset="242254.2009">20051 5046 231,'-4'-10'239,"-2"5"-15,-1-4-19,-1 5-25,-5 3-19,-2 2-16,-8 8-14,2-1-18,-3 7-2,-1 1-13,1 1-13,1 3-8,2-2-14,4 2 1,3 1-6,4-9-14,3 0-1,0 1-6,3-5 2,1 4-7,3-3 1,0-2 0,4 4-3,6-5-3,-3-6-1,10-3-4,6-4-8,-1 1 4,2-5-3,-4-1 5,3-2-7,-4-1-5,1-2-4,1-3 5,-3 1-1,-1 0-2,-5 5 1,-3 4 6,-3 0 11,1 3 3,-3 2-4,-1 0-11,1 0-3,-2 4-10,-2 1 2,0 0 1,-2 11 0,-3-1 2,-1 4-3,-1 2 1,1 1 2,2-1-4,0 2 0,1-2 4,0 3-5,2-4 2,1 4-1,1-7 3,4 3-5,0-1 0,-1-3 1,6-3 0,-2 0-3,5-2 7,4-3-14,3-10-1,1 2 1,2-2-11,-1-3-1,2-4 3,0-3 3,-1-2-4,-1-1 3,12-14 4,-14 10 7,2 2 7,6-13 0,-8 7 8,-3-1-1,7-12 1,-10 16 22,0 4 1,-4-1 8,1 6 10,-5 7-2,-2-1 5,-1 9-7,0-6-15,-2 3-5,-1 4-7,0 0 4,-11 21 3,-2 1-11,-4 3 2,-8 12-2,-2 2-4,3-2 4,6-6-5,-2 8-1,8-13 6,0-2-11,5 1 3,0-1-6,0-6 0,7 0 7,-1-2-9,2-3 5,2-4-1,3 1 5,1-4 0,5-1-2,2-6-1,7 1 8,5-7-7,1-3 6,-2-4-1,2 2-2,7-12-6,-2-1 1,0 1 1,-1-7 1,-5 11 1,2-13 2,0 2 18,-8 6-10,0-1 5,-3 1 2,-1 0 12,-3 2 16,1 3 11,-4 6-3,-3-1 14,-3 6 14,-1 1-7,1 3-7,-1-1-8,-1 3-13,0-1-12,-2 4-13,0 0-7,0 0-4,-7 8 3,-4 7-10,-6 7 9,-5 2-11,-4 14 7,-2-3-14,1 4-3,8-11-13,-5 9 1,8-9 5,-1-1-6,3 1 1,4 0-5,-1-2-3,4-1 20,-3-3-28,7-5-6,-1-1-10,2 1 7,2-1 3,2-3 6,2-2 2,3-2-3,6 4 9,5-7-3,6 2-10,0-4-7,4-4-10,1-2 8,-1-5-3,0-2 13,10-7-11,-14 2 3,1-3 0,-2-3-1,-1 1 5,-1-6 2,-3 4 8,-2 0 12,-3-4 6,-3 4 1,-5 4 0,-1 3 5,1 0 6,-5 5 8,3-4-1,-6 6-1,3 1-8,-5 0 0,0 4-5,-5 2 14,0 2-12,-5 4-3,1 1-1,-5 7-1,2 3 7,6-6-5,-4 8 2,7-3 2,0 1-5,1 10 5,3-10 1,3 0-5,-1-2-3,4 1-1,-1 3 2,2-8-1,1 0 3,2 0 3,2-2 1,1-4-1,0-1 6,7 1-6,-1-5 6,-1 0-6,9-2 0,-2-3 7,-1-5 2,0 0 6,2-4 3,2-1 3,0-2 3,1-1 2,-5 0 4,4-1 8,-1 0 9,-4-1-16,-2 2 10,-3-2 1,-2 7 5,-3-1-7,-2 5 1,-2-1-2,0 2 0,-2-1-1,1 4-1,-4-1-6,3 1-3,-3 1-9,0 0-8,0 4-8,0 0-3,0 0-13,-13 4-2,9 1-6,1 4-2,-2-1-5,3 4 3,-2 0 4,1 5 8,1 0-5,0 0 3,2 2 3,0-3 2,0 2-6,0-1 8,0 0-1,0 2 6,0-2 1,2-1 2,-4-4-1,1 4-2,-3-6 0,2-1 11,1 1-5,-1 0 5,-1-3-3,-1 3 5,-3-4 1,-1 2-2,-1-3-5,-3-1-23,-3-1-5,0-3-22,1 0-21,-3-8-27,2 3-24,0-2-35,-2-4-14,4-1-20,1 0-30,2-2-143,2 1-393,2-3 174</inkml:trace>
  <inkml:trace contextRef="#ctx0" brushRef="#br0" timeOffset="242704.3863">21440 5035 92,'4'-1'307,"2"-4"-14,-2 0-16,-2 3-34,-1 0-26,-1 2-27,0 0-27,0 0-17,2 9-16,-4-1-7,-6 9-18,-4 8-3,-2 5-11,0-4-8,0 4-10,1-1-3,2 0-10,0 1-4,2 0-3,1 0-6,1-3-12,0 1-10,1-4-19,3-4-22,1-2-16,-1-2-16,3-4-24,-2-2-13,4 1-25,-1-3-18,-1-1-14,6-2-21,-3-3-10,4 0-164,-2-2-364,5-1 162</inkml:trace>
  <inkml:trace contextRef="#ctx0" brushRef="#br0" timeOffset="242737.4095">21461 5241 132,'0'-5'269,"0"1"-5,0 0-21,0 0-28,3 3-19,3-3-25,2 1-5,15-2-21,-1 0-15,2 1-9,2 0-22,-1 0-1,3-5-13,0 9-6,-4-3-13,0 3-13,-8-3-24,-1 1-20,-1 2-28,-4-3-24,-3 3-20,0-1-26,-3 1-26,-4 0-24,0 0-37,0 0-145,0 0-348,-28 8 154</inkml:trace>
  <inkml:trace contextRef="#ctx0" brushRef="#br0" timeOffset="243203.4002">19098 4586 19,'-3'-2'205,"-1"-4"-15,-1 1-19,2-1-16,-3 4-17,-3-1-15,-3-2-12,-3 5-5,1 3-8,-8 2-3,-5 3-9,-8 11-9,-3 2 2,-2 6-11,2 1 1,-4 6-24,-11 16-6,17-11 6,1 1-10,-3 1-6,-13 17-3,23-17-3,0 2 5,4 0-4,4-1-2,2 0-2,8-10-5,5 2 3,4-1-3,1 1 3,3 0-8,7 11-2,0-11-14,4-2-7,7 6-22,9-3-10,4-4-25,2-4-27,5-6-24,7 1-33,21 2-125,-20-10-301,23 1 134</inkml:trace>
  <inkml:trace contextRef="#ctx0" brushRef="#br0" timeOffset="243754.0777">21770 4732 50,'-6'-7'246,"3"0"-9,1 6-20,0-2-27,2 0-18,0 3-21,0 0-15,13-1-13,1 6-13,8 4-14,14 9-8,0 3-9,2 11-4,2 1-21,-3 6 8,14 18-7,-24-15 2,0 7-11,-6 2-4,3 26 3,-10 4-4,-7-22 2,-3-1-5,-8 0-2,1-2-2,-1-3 2,-3-4-6,-3-15-4,2-1-1,-5-5 1,-7 11 2,-1-11-4,0-6 5,-11 4-9,6-7 2,-7 3-4,-3-7 4,8-3-8,1-2 0,-11-1-11,10-4-14,0 0-16,0-5-20,1 1-13,3-2-26,0 1-29,0-5-21,5 0-18,2 3-19,1-2-18,-4-4-119,6 1-337,-3-1 149</inkml:trace>
  <inkml:trace contextRef="#ctx0" brushRef="#br0" timeOffset="246406.7702">14941 5109 130,'0'0'144,"-3"0"-7,3 0-4,0 0-5,0 0 20,5 7 14,0-6 10,4 3-5,5-4-11,7 3-8,1 1-13,5-2-16,0-2-5,1 1-8,-4-1-10,0-1-6,1 4-10,4-2-6,-6 0-6,4-1-8,-6 0-4,2 1-3,-8 1-22,-2-2-24,-3 0-21,-1 0-28,-1 0-25,-3 0-24,0 0-25,0 3-24,-5-3-18,0 0-36,0 0-122,0 0-341,-14 4 150</inkml:trace>
  <inkml:trace contextRef="#ctx0" brushRef="#br0" timeOffset="246857.9745">14900 5237 41,'-7'3'173,"0"-3"7,2 1-14,0 0-15,5 2-4,0-3-9,0 0 6,6 4 7,10-3-6,6-2-13,6 4-12,12-5-12,1 1-12,-1 2-8,8 2-6,-7-3-7,1-3-8,-4 2-3,3-2-15,-15 6-18,0-3-38,1 0-45,-3-2-69,1 2-54,-2-2-158,-9 2-359,2 0 159</inkml:trace>
  <inkml:trace contextRef="#ctx0" brushRef="#br0" timeOffset="247316.3157">16730 5341 93,'-7'3'205,"1"1"-12,-1-3-9,4 2-15,-1-2-11,0 0-10,1 1-17,3-2 6,-7 2-5,7-2-11,0 5-7,0-5-9,0 0-10,-3 3 3,3-3 6,7 2 9,3 0-6,0 1-3,7-5-8,4 4-11,1 0-7,3 1-2,-3 0-11,2-1-8,-3 1-4,0-2-5,-5 0-16,-1 1-14,1-2-16,-1 1-24,-3-1-17,-2 1-20,-4-1-22,0 0-18,-2 3-33,1-3-31,-5 0-26,0 0-201,0 0-422,0 0 187</inkml:trace>
  <inkml:trace contextRef="#ctx0" brushRef="#br0" timeOffset="247749.6002">16641 5484 150,'0'0'148,"0"1"12,0-1 15,7 4-4,0-1-7,8-1-12,4 3-13,5-2-20,-1-2-5,3 4-10,0 0 7,1-2-5,2 1-5,-1-3-3,-3 3-5,3-1-8,-5-3-9,-1 2 5,-6 0-15,4 2-1,-6-2-4,-6 0-4,1-1-8,-2 0-4,0 2-1,-3-3-8,2 2-3,-2-2 0,-1 1-3,-3-1-2,6 0-10,-6 0-8,0 0-3,0 0-8,5-3-6,-5 3-6,0 0-5,0 0-7,0 0-2,0 0-4,0 0-6,0 0-10,0 0-5,0 0-11,0 0-11,0 0-8,0 0-24,0 0-19,0 0-10,0 0-38,0 0-147,0 0-344,-17-3 152</inkml:trace>
  <inkml:trace contextRef="#ctx0" brushRef="#br0" timeOffset="253254.712">12428 16932 185,'-7'-5'222,"-1"-2"-4,1 4-9,1-4-14,1 0-6,0 2-2,3 2-11,0-1-9,-2 2-12,1-1-18,3 3-13,-4 0-12,4 0-21,0 0-6,-4-3-17,4 3-2,0 0-14,1-5-11,-1 5 1,0 0-7,0 0-9,14 8 7,-5-4-7,5 1 4,5 3-9,5 1 9,-2-1-10,6 6-6,0-7 0,-1 0 0,9 3 0,-8-6 1,3 2-4,-2-1 4,-1 0-2,-3 4-4,0-8 4,-4 2-7,1 3 6,-8-2-2,-4-1-3,-2-2-3,0 0 2,-3 0-9,0-1 12,-5 0-3,7 0 8,-1 0-5,-6 0-5,3 2 6,-3-2-1,0 0 5,4 0-1,-4 0 7,4 3-4,-4-3 6,0 0-1,0 0 5,0 0 1,0 0-4,4-6-1,-4 6-7,0 0 6,0 0-4,0 0-5,0 0-3,0 0 0,-15 7-11,7-2-7,-4 1-1,-7 6-1,-3 4-4,-2 1-1,0 4 1,-11-3 10,11-1-6,-2 2 1,2-2 34,-10 10-5,9-7-10,2-4-3,-10 8 14,11-6-18,1-2-2,1-2 0,0-5-4,6 2 8,5-6-2,1 4 0,0-6-3,1 2-4,1 0 0,4-3-15,-3 0-5,5-2-4,0 0-12,-4 1-11,4-1-15,0 0-13,0 0-18,0 0-9,0 0-29,0 0-6,22-10-38,-17 8-3,2 2-24,1 2-138,-1-1-373,-7-1 165</inkml:trace>
  <inkml:trace contextRef="#ctx0" brushRef="#br0" timeOffset="253716.4105">12923 17240 109,'5'-3'152,"0"1"-18,0-2-4,-1 2-6,2 0 5,-2-2-9,-4 4 8,7-3 0,-1-2-18,-6 5 14,4-3-12,0 2-3,-4 1-9,6-4-10,-6 4-5,0 0-8,7-4-7,-7 4-3,3-5-11,-3 5-3,0 0-8,0 0 3,0 0-5,6-1-2,-6 1 5,0 0-8,0 0 4,0 0-1,0 0 1,0 0-2,0 0-7,0 0 8,0 0-6,0 0-10,0 0-1,-3 13-1,-3-4-3,-2-4 1,-11 11-4,1 2 8,-4 1-8,-2-1-5,-12 13-4,4-6 0,-2 1 12,0 3-9,1-1 1,-3-4-7,10-7 0,3 5 10,-1-7-1,2-5-1,-1 8-3,5-7-10,5-1 12,1 2-2,2-10-6,5 1 0,1-1-1,-3 8 5,4-10-4,3 0-9,-5 4-5,5-4-13,-5 2-7,5-2-18,0 0-13,-4 3-26,4-3-14,0 0-13,0 0-33,0 0-13,0 0-43,0 0-148,0 0-379,13-13 167</inkml:trace>
  <inkml:trace contextRef="#ctx0" brushRef="#br0" timeOffset="254227.2371">13434 16798 12,'4'-11'162,"-1"3"-4,1-1 2,-4 0-8,5 1 3,-3 3 0,0-2 3,-1 2 1,2 0 3,-3 5 0,3-8-1,-3 8-17,1-7-3,-1 7-16,0 0-2,0 0-6,3-6-19,-3 6-8,0 0-5,0 0-17,0 0 0,0 0-12,0 0-13,0 0-7,0 0-4,0 0-4,0 0-5,-3 23-6,-4 2 3,0 6-5,0 2-17,-7 14 18,8 2 2,-3 0-4,-1 3 1,-2 2 1,0-7-4,3 4 2,2-20-7,-3 15 4,5-10-1,-1-7 6,-4-2 3,6 0-5,-4 0 12,-1-1-3,3-9 2,2 0-6,-1-7-9,2 1 9,0-2 3,0-1-10,0-2 5,2-2-10,0 0 11,-1 2 3,2-6-6,-3 3 5,3-3-3,0 0 6,0 0-6,0 5-6,0-5-17,0 0-19,0 0-34,0 0-48,0 0-43,0 0-38,0 0-42,-4-25-39,4 19-157,4-5-461,-4-6 205</inkml:trace>
  <inkml:trace contextRef="#ctx0" brushRef="#br0" timeOffset="255003.9453">13727 16640 23,'0'0'224,"-1"-6"-14,-2 4-8,3 2 1,-3-8-15,3 7-5,-4-5-21,2 1-1,2-2-6,-1-3-14,0 3 11,1-4-13,1-5-7,0 1-13,5 1-3,-6-5-12,4 2-3,2 0-19,-1 3-10,5-11-5,3 5-10,-2 5-13,5-2 2,-5 6-5,3 2-8,0-1-2,3 6 7,-3 0-18,2 7-3,1 0-3,-3 3-8,5 9 4,-1 1-3,-5 1-2,1 9 6,-1-4-6,-5 6 13,-2-3-12,-4 1-4,0-1 3,-2 3 1,-5-2-14,-1 3 14,-4-2-1,-1-2-2,-4 1 3,0-1-7,-1-4 2,-3 4 5,2-3-14,0-4 16,1 3-12,4-7 8,0 1 0,3-6-8,2 1 5,0-3 4,1 2-3,2-4-6,1 2-15,-1-1 3,3-2-10,-1-1 1,2-3 1,3 9 4,0-4 5,3 2 0,4-6-5,3 0 14,0 2-11,4-3 12,6 2-4,1-1 4,2-4-3,1 5-2,1-4 7,-5 2-1,-2 4 1,-7-1-4,2 0-8,-8-1 6,0 3 1,0-5 0,-3 1-4,2 3 8,-4-1-6,-2 3 10,-1-6-4,-4 13 4,1-4 4,-4 1-2,0 7 6,-5-6-8,2 2 12,1 4-11,-5 3 3,0 1 0,0-2 5,1 2-5,4 2-4,0 1 1,2-4 0,1-3 1,2 12-3,3-2-1,1 0 0,1 1 0,3-1-8,3 2 13,-1-3-19,3 1 22,0-3-6,0 5 8,-1-6-11,6 0 5,-2 1-2,0 1 3,0-1 8,-2 0-11,-1 0 6,1-9-1,-6 3 1,2-2 2,-2 0-6,-1-4 15,-3-1-5,0 5 17,-3-1 15,-1 2 9,-2-2 5,-1 0-19,-4 0 36,-2 5 0,-5-5 1,-2-3 2,-1-1 4,-1 2-12,-2-1-4,-2-4-10,2 0 17,1 1-10,-4-3-1,3 2 8,1-1-20,2-3 12,-1 1 4,7-2-42,0 2-5,4-4 4,2 0-2,2-1-12,2 0 0,0 3-3,5-3-19,0 0-18,-7 1-21,7-1-15,-5-4-13,5 4-10,0 0-6,0 0-13,0 0-23,0 0-14,0 0-15,0 0-46,-9-2-33,9 2-41,0 0-188,4-15-508,-1 10 226</inkml:trace>
  <inkml:trace contextRef="#ctx0" brushRef="#br0" timeOffset="259096.0645">15548 16884 36,'0'0'103,"0"0"-12,0 0-20,0 0-1,17 9-15,-3-4 8,0 4-5,0-1-20,-1 0 10,5 9-9,4-1 52,1 1 19,0 0-12,12 7-12,2-2-3,1 0 2,1-1-7,2 0-13,24 11 12,-21-17-5,3 2 3,19 2-3,-19-5-7,22 4-6,-19-9-1,18 8-2,2-5-2,-1-4-6,-2-4 0,5-1 5,-2-10-13,6 4 36,-3-5-6,1 2 4,-4-2-15,2-4-3,2-2 3,4-5-8,0 2 2,-2-8-5,-4 6 7,5-3-5,-6 8-10,3-15 7,0-2-9,4 6 17,-4-9-10,3 8-3,3 0 1,-1-14-2,0-1 8,-3 7-9,2-7-5,0-7 5,-3 8-1,4-6-8,-3-1 4,-4 4 11,-3-11-6,0 3 9,-1-5-5,2 5-12,-1-6 1,0-2-1,0 2-1,2-2-7,-2 3 9,-2-6-24,-1 4 18,-2-11-8,-1-1-10,-1 3 12,4 0-2,-4-7-6,0 0 3,1-2 24,0 4-43,-3-3 22,-1 0-10,-4 4 4,-3-5-5,-1 2-6,-2 4 5,4-10-3,-6 1 2,-3 1 9,1 2-6,-3 5-3,-1-4-8,0-3 15,-1-4-6,-3 2-1,-3 7 2,-2-11-11,1 4 11,-3 3-2,2-3 4,-4-1 2,-1 3-25,1 2 30,-11 23-6,11-39-3,2 2 1,-5 6 5,3 4-9,-11 28 1,7-36 1,-3 10 3,-8 21-8,8-27 7,0 6 0,-5-6-10,-1 3-1,-1 1 17,3-2-16,-1 26 9,-2-30 1,3 3 5,-2 3-9,5-2-2,-3-5-2,-6 28 1,6-23-2,-3 1 6,-3-2-4,-1 29 8,4-25-9,-7 22 3,-1-3 2,2-25 7,2 0 3,-5 26-3,2-22 1,-2 26 5,-2-5 1,1 1-13,6-31 25,-6 32-47,2-24 10,-3 25-6,5-1 16,2-23-10,0 28 2,-3-5 8,4 0 13,1-24 4,-4 31-7,2-4 7,1 0-3,2 5-1,-8-3-9,5 4 11,2 2-5,3-3-4,-1 6 5,-4-2-11,1-1 11,3 1-4,-4 1-7,0 0-6,1-1 2,-2 12 15,2-11-7,-4 11 3,2 0 16,0-17 6,-3 16-1,5-12-3,-2 1-9,-2 12 2,1-12-1,-3 13 0,6-12 1,-3 0-7,-5 10 1,4-12 5,-3 15-8,3-14-3,-2 0 4,0-3-7,2 0 4,-4 1 9,0 15-10,1-14 13,-4 12-6,3-2 2,-2 3 0,2-14-1,-3 2-2,0 12-3,0 0 4,0 0-3,0-3 0,0 2-3,-3-14-4,-1 14 4,4-13-12,-3 14 5,0-12 0,-1 8 1,2-7-3,-3-6 2,2 17 2,1-1-1,2-12-2,-5 1-3,3 9 0,-5-8 6,3 8-8,-1-8 1,-1-1 1,1-2-1,-2-1-1,-3 1 0,3-4 2,-2 1-10,-2 2 9,1-4-10,-5 6 9,6-3-3,-5 3 2,4 1 1,6 11-7,-9-8 3,4 9 3,-7-8 2,3 11-2,2 1 7,1 2-7,-1-6 2,2 5 5,-1 0-7,1 0 2,-2 0-3,2-2 2,-2 2-7,1-3 7,0 2-4,-3 0 6,4-2-7,-3-1 2,1 4 4,0-5 0,1 4-3,-3-3 5,2 4 15,1-2-19,0-1-5,-1 7 5,3 1-1,-1 0-9,-1 1 7,3 5 3,0 1-1,0 2 1,0 0-12,4 4 12,-1 4 6,1-4-6,-4 3 2,5 0 2,1 3-3,1 5-3,0-9-2,0 9 1,-4-5-8,4 5 11,0 0-10,-4-7-15,4 7 5,0 0-6,0 0 5,0 0-1,0 0 2,0 0 0,0 0 6,0 0-9,0 0-1,0 0 2,0 0-2,0 0 7,0 0-8,0 0 8,0 0-9,0 0 2,0 0 9,-6-8-1,6 8 5,0 0 9,0 0-2,0 0-2,0 0-2,0 0-3,0 0 24,0 0-22,0 0 3,0 0-3,0 0 3,0 0-4,0 0 5,0 0 5,0 0-17,0 0 18,0 0 6,0 0-15,0 0 6,0 0-4,0 0 0,0 0 2,0 0 1,0 0-19,0 0-2,0 0-15,0 0-4,0 0-6,0 0 2,-1 20 8,1-11 5,-2 4 5,2 3 7,-1 9 0,-2 1 7,0-2-3,-1 5 5,1-2 1,3-8 4,-1 1 13,-1-1-12,2 0-2,0-2 1,-2-4 5,-1 3-2,3-6-1,-1 3 5,-1-2-2,2-1 1,2-4-3,-2-6 4,-2 16 1,2-16-2,0 9 6,0-9-4,-2 7 9,2-7-3,0 0 7,0 0-3,-1 8-4,1-8 13,0 0 5,0 0 2,0 0 21,0 0 7,0 0 11,0 0 3,0 0-10,0 0 12,0 0 0,0 0-7,0 0-12,0 0 8,9-31-25,-7 18-5,1-4-1,0-4-8,-3 2 7,4-6-5,2 0 2,-2 6-12,2-5 5,-3 7-13,2 1 8,-5 3-2,3-1 0,-1-5 1,0 7-5,1-1 3,-2 3-3,1 0-7,-2 1 13,1 0-2,-1 1 0,3 1 5,-3 7 1,0-7-6,0 0-3,0 7 1,0 0-7,0-10 0,0 10 4,0 0-5,2-5 0,-2 5-3,0 0-10,0 0 2,0 0 9,0 0-9,0 0 2,0 0 11,0 0-23,0 0 4,0 0-11,0 0-1,0 0-20,0 0 11,0 0 0,0 0 12,0 0 9,22 10-5,-15-5 8,7 2 2,5 2-2,-5-1 6,8 2 4,1-1-1,2 1 1,3 2 14,-1-3-11,1-1-2,2 0 0,-2 0-6,0 2-2,-1-2-11,-3 1 4,-3-2 2,-4-1-7,-5-2-1,1 1-4,0 2 3,-6-4 1,-1-3 0,-6 0 19,8 2-5,-8-2 0,0 0 4,11 3 2,-11-3 0,0 0 18,5 4 10,-5-4-2,0 0-2,0 0-11,0 0 13,0 0 7,0 0-1,0 0-3,8 3-7,-8-3-1,0 0-4,0 0-7,0 0 4,0 0 0,0 0-5,0 0 0,0 0-9,0 0 12,0 0 2,0 0 0,0 0-10,0 0-5,0 0 15,0 0-9,0 0 4,0 0 0,0 0 8,0 0 2,0 0-11,0 0-4,0 0 2,0 0 4,0 0 0,0 0-9,0 0 6,0 0-5,0 0-8,0 0 12,0 0-2,0 0 6,0 0 1,0 0-8,0 0 0,0 0 7,0 0-7,0 0 5,0 0-7,0 0 6,0 0-1,0 0 12,0 0 0,0 0 5,0 0-1,0 0-10,7 5 7,-7-5 5,0 0-4,0 0 1,0 0-4,0 0-8,0 0 6,0 0 1,0 0 3,0 0 0,0 0-3,0 0-2,0 0-5,0 0 5,0 0-7,0 0-2,0 0-3,0 0 7,0 0-4,0 0 0,0 0 18,0 0-11,0 0-10,0 0 10,0 0-4,0 0 2,0 0-3,0 0 5,0 0 13,0 0-19,0 0-2,0 0 7,0 0-4,0 0 5,0 0-4,0 0-5,0 0 2,0 0-9,0 0 18,0 0-10,0 0-5,0 0 8,0 0-3,0 0 1,0 0 4,0 0 7,0 0-15,0 0 3,0 0-7,0 0 12,0 0 5,0 0-2,0 0-3,0 0-4,0 0-1,0 0 2,0 0-11,0 0 13,0 0-5,0 0-1,0 0 3,0 0 1,0 0-1,0 0-2,0 0 2,0 0 4,0 0 16,0 0-22,0 0-6,0 0 7,0 0 2,0 0-7,0 0 4,0 0 4,0 0 3,0 0-2,0 0-2,0 0 0,0 0 0,0 0 5,0 0-4,0 0-5,0 0 2,0 0 0,0 0 11,0 0-6,0 0-3,0 0-2,0 0 2,0 0 3,0 0 1,0 0-1,0 0 2,0 0-6,0 0 10,0 0-12,0 0 12,0 0-6,0 0 0,0 0-3,0 0 0,0 0 5,0 0-7,0 0 1,0 0-2,0 0-34,0 0-21,0 0-21,0 0-17,0 0-12,0 0-23,0 0-13,0 0-34,0 0-24,0 0-33,0 0-21,0 0-21,0 0-16,0 0-165,0 0-497,0 0 220</inkml:trace>
  <inkml:trace contextRef="#ctx0" brushRef="#br0" timeOffset="265084.9433">18851 3284 11,'6'-14'197,"1"0"-2,-4 6 12,0-2-20,-1 2-18,-2 2-14,0-1-19,0 2-16,-2 3-10,-3-1-18,-1 3-10,-7 4-14,0 4-4,-1 2-8,-6 5-7,4 4-5,1 2-3,1-3-9,4 6-12,6-7-4,3 2 2,1 0-9,5 6 14,-1-6-10,5-2-5,2 4-7,2 1 9,-1-1-1,4-3 1,-5-5-6,-1 0 0,1 0-2,-5-3-2,1-3-5,-1 2 4,-2-5-5,-3 4 0,2-4-2,-1 0-1,-4 0 7,1 1 4,-5 1-1,-4-2 0,-4 3-13,3 2 7,-9-1-6,3-1-1,1-4-11,1 2 1,1-2-15,3-2-25,-2 4-17,5-4-19,2 0-24,6-1-41,-8-4-85,6 0-268,2 4 119</inkml:trace>
  <inkml:trace contextRef="#ctx0" brushRef="#br0" timeOffset="266183.0611">19140 3091 33,'7'-14'286,"-3"3"-17,-1 0-26,2 8-30,-3-1-30,1 0-25,-2 3-20,-1 1-12,0 10-16,-4 6-7,-3 11-11,0 2-4,1 19-5,-8-1-9,7 1-10,-4-2-5,8-11-5,-4 0-9,2-2-3,3-2-2,-1-2-9,6-6-1,-4 4-3,-1-11-4,5 0-2,-1-5-4,-1-1 1,-2-1-2,3-2 1,0-1-3,-1-2 3,3 0 5,1-1 13,3-6 12,-1-1-5,10-6 12,4-4-10,0-2 3,-4-4 2,1 2-4,0-1-3,-3-1-2,2 2-4,-7 3-4,-2 1-10,-1-3 5,0 10 1,-3-3 4,-1 1-15,0 3 1,1 1-5,-4 1-5,3 0-8,-3-1-7,0 5-11,0-5-20,0 5-18,0 0 0,0 0-5,0 0 0,6 10 6,-5-2 7,4 0 1,0 6 9,2 1 3,3-1 4,-2 2 0,-1 0 4,-1-3 8,0 6 0,-4-2-3,3 1 10,-4 0 2,-1 1 2,0-2-5,0 1-12,0-5-14,-1 2-12,2-5-17,-1-2 1,3-1 4,0 0 7,2-7-2,3 1-7,3-2-6,3-3-6,1-3-6,0-2 25,4-8-10,-1 0 10,-1-6 22,3 5-2,-6-7 18,4 1 22,-3-2 17,-3 3 17,2 2 5,-7 4 15,0 3 7,-1 2 18,-2 5 14,-4-1-7,4 2-8,-4 2-19,0 0-7,0 4-7,0 0-5,0 0-5,-7 12-2,0-2-6,3 5 0,-4 1-5,3 1-7,0 0-5,1 0-5,2-5-4,2 5-5,-1-2-9,2-1 0,1 0-10,2-2 5,1-2-4,1-3 2,1-1 0,0 0-2,4-2-3,-1-4 9,4-1 0,-4-2-1,6-5-1,-4 3 6,5-10-3,0 0 15,1-5 3,-6 9 7,-1-5 7,0 1 7,-4 2 15,0 3 7,3-1 3,-7 3 10,1 1 12,0 2-19,-1 1-7,0 0-12,-3 0-12,0 4-9,0 0-1,0 0-3,0 0-1,-1 13 1,-2 0 2,-3 4-2,2-2 2,-3 2-7,1-1 2,-1 0 3,3-4-6,-2 2-7,2-2 0,4-7-11,-4 3-1,1-4 4,3-1 5,-3 2 13,3-5-2,0 2-1,0-2-7,0 0 0,10-15 0,0 1 1,1 1-3,-1-1 0,6-4-4,-1 3 4,-1 2-5,-1 7 5,-2-3-3,-1 6 2,0-1-3,0 3 2,5 0 1,-8 3-2,4 3-3,-2 0 2,2 1 4,-1 0 2,4 4-6,-4 1 7,4 2 1,0-2 2,-1-1 0,8 2 5,-3-2-1,2 1 4,1-7-3,-1 0 3,1 0 6,0-7 3,-5-1 5,4 0 9,-1-5 1,2 2 23,-8-3 0,-2 1-3,-1-3 6,1-1-5,-3 0 10,4-8-11,-6 6-1,-1-3-11,0-1 1,0 1 5,-3 6-7,-1 2 3,-1-2 6,1 2-3,-2 6-6,1-3-14,0 3-10,-3 1-13,3 3 2,-8 8 1,1 3-7,1 3-10,-8 12 2,4 0-2,6 4 3,-6 2 5,0-3-9,3 5-2,-3-1 9,-1 11 2,3 5 2,-1-3-1,-1 0 11,3-12-10,-1 0 13,-2 12-15,0-13 6,-1 0-4,0-1-12,-1-1-7,1-3-18,1-1-5,-3-2-6,5-7-18,2-9-20,-1 1-8,3-1 7,3-3 6,-4-4-41,0-3-75,5 1-30,-6-10-25,3-2-155,-1-6-441,0-7 195</inkml:trace>
  <inkml:trace contextRef="#ctx0" brushRef="#br0" timeOffset="266663.9614">18892 3413 155,'0'0'248,"13"-5"-20,2 0-15,8-2-18,4-1-13,12 0-24,5-2-22,-2 7-9,-3-1-41,1 1-43,-12 2-67,10-3-68,-10 1-56,-2 0-104,0-1-272,-2 0 121</inkml:trace>
  <inkml:trace contextRef="#ctx0" brushRef="#br0" timeOffset="266698.6301">19598 3050 274,'3'-5'317,"-1"0"-35,-2 0-29,0 1-33,3 1-19,-3 3-25,2-3-47,-2 3-70,0 0-46,0 0-41,5 8-52,-5 2-67,-4 2-132,5 4-301,-2 1 134</inkml:trace>
  <inkml:trace contextRef="#ctx0" brushRef="#br0" timeOffset="267184.5596">18980 3855 12,'-8'0'194,"1"1"-13,3-1-12,4 0-24,-7 0-13,7 0-14,-3 3-9,3-3-2,11 3 1,2 1 7,10 0 7,16 1-11,2-2-16,8 1 17,30-3 1,4-4 0,1 1-4,4 4-5,-2-2-8,1-5-7,-1 5-8,0-4-10,0 6-4,0 3-6,-2-1-4,-6-6-7,-6 4 0,-23-2-7,-1 1-7,-6-4-7,-2 3-10,-11-2-5,-14-1-7,1 3 6,-3 0-5,-3-4 3,-2 1-7,-3 1-33,-4-4-27,0 1-26,-1 5-28,-7-10-30,0 2-18,-7 0-23,-10 1-32,-4 5-138,-10-5-381,8 6 168</inkml:trace>
  <inkml:trace contextRef="#ctx0" brushRef="#br0" timeOffset="267683.7658">18962 4149 19,'-7'2'259,"6"-2"-33,1 0-18,0 0-22,18-2-15,6-5-11,14 2-10,9-4-9,23 4-10,2-1-9,-3 3-6,4 3-13,-1 0-3,-3 6-7,-19-6-6,21 5-4,-26-2-2,5 1-2,20-4-10,-26 5-9,1-2-4,1 0-1,-2 0-3,-5 0-2,0 1-3,-9-3-1,-3-1 6,-3 4-8,-7-4 1,0 0 0,-3 1 6,-7-1 6,3 1 6,-4-1 1,-1 0 6,2 0-3,-7 0 0,7 0-5,-7 0-5,3 0 2,-3 0 0,5 2-19,-5-2-2,0 0-5,5 0-9,-5 0 4,0 0-5,5-3-1,-5 3-7,0 0 2,0 0-6,0 0-11,0 0-4,0 0-18,0 0-8,0 0-17,0 0-15,0 0-7,0 0-20,0 0-19,0 0-15,0 0-20,0 0-19,0 0-17,3-1-22,-3 1-10,3-8-225,-3 3-472,3-6 209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3-15T10:13:32.2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2445 1444 104,'-2'-13'255,"2"3"-1,0 1-8,-4-1-18,4 4-9,0-2-23,0 4-14,0 4-32,0-5-16,0 5-14,0 0-24,0 0-6,0 0-19,0 0 2,4 33-8,-2-14-9,1 10 2,-2 0-6,5 16 2,-2-15-2,0 2 3,3 2-7,-4 2 0,4-1-3,-1-2-1,2-3-1,-4-2-7,2-4-3,-2-5 0,1 1-9,-3-8 1,2 0 2,1-6 3,-3 2-1,0-3 7,-1-1 8,1 1 28,-2-5 12,2 3 2,-2-3 0,0 0 12,17-12-28,-4-2 5,1-11-9,10-13-8,-7 9-14,7-15-2,1 1 0,-4-3-11,-1 2 3,-2 2-9,3-2 0,2 2 0,-12 12 2,2 2-5,-3 4-18,1 0 17,0 2 2,-4 7 12,2-1 0,-5 7 7,-1 0 5,1 2 6,-1 2 2,1 0-10,-4 1-5,0 0 10,3 0-5,-3 1-15,0-1-3,0 4 8,0 0-17,0 0-18,0 0-28,0 0-14,0 0-55,0 0-18,0 0-45,0 0-10,0 0-21,0 0-17,5 14-30,-4-8-33,4 1-48,-3 2-204,3 1-565,5-2 250</inkml:trace>
  <inkml:trace contextRef="#ctx0" brushRef="#br0" timeOffset="752.7804">4104 1385 1,'-8'0'266,"1"0"-17,4-2-20,3 2-6,-9-4-17,9 4-12,-3 0-21,3 0-3,0 0-20,0 0-15,0 0-8,20-6-18,0 9-8,5-8-13,-1 5-8,4 2-6,13-1 3,-1-1 15,2 4-8,-2-6-8,3 9 13,-4-7-21,2-4-1,-11 10-4,-4-6-5,0 3 11,-4-3-21,-6 3 3,-2-2-2,-4-1-8,-2 1 3,-1-1-12,-7 0 5,8 0 8,-3-2-13,-5 2 1,0 0-8,7-2-2,-7 2-4,0 0-17,0 0-19,0 0-18,0 0-24,0 0-15,-17-1-14,9 1 3,-5 1-6,-1-1-7,-2 0 3,-4-1-7,0 4 9,-3-6 4,3 7 12,5-3 6,0-2 10,2 1 4,-2-3 13,6 5 2,0-2 15,5 0 8,-4-2 7,8 2 12,-10 0 5,10 0 9,-9 2 6,9-2-3,-4 1 9,4-1-11,0 0 3,0 0-4,-11 0-8,11 0 3,0 6-4,-3 2 6,0 3-4,-1 3 3,1 6 8,-4-3-2,0 12 15,0 0 6,0-3-1,1 6 1,-1-3 11,-1 0-2,2 2 3,1-2-3,-4-1-9,2-3 10,4-7-1,-4 6-1,3-8-1,-3 1-4,4-4-5,0-1-1,1-3-7,0-2-3,-2 3 11,2-5-13,1 0-1,1 2 3,0-4-3,0-3 7,0 7 7,0-7 0,-4 5-10,4-5 6,0 0 3,0 0-6,0 0-1,0 4 3,0-4-15,0 0-22,0 0-27,0 0-27,0 0-67,0 0-49,14-10-58,-7 5-58,1 1-184,2-1-516,2-3 228</inkml:trace>
  <inkml:trace contextRef="#ctx0" brushRef="#br0" timeOffset="1299.9731">6477 1497 1785,'3'-14'17,"0"3"-34,-1 1 76,-1 0 42,0-1 22,-1 5-20,0 1-22,0 1-12,0 4-25,0 0-5,0 0 3,0 0-4,3 31 7,-7-10-1,1 13 6,-1-1 1,-2 2-7,0 12 7,-2-16-8,1 13 9,1-12-7,-1-6-6,3 1 3,-2 2-6,1-4 5,-2 1 2,1-9-9,4-5 0,-3 5-6,0-6 1,3 1-1,-1 0-4,0-3-3,2-2-4,0 0 4,-1-2-4,2 2-2,0-7-3,-4 5 13,4-5-25,0 0-16,-4 3-30,4-3-52,0 0-86,0 0-41,-3-22-52,3 10-152,0-4-463,3-3 205</inkml:trace>
  <inkml:trace contextRef="#ctx0" brushRef="#br0" timeOffset="1588.3318">6432 1538 38,'2'-7'209,"3"-7"-3,2 1-18,2 1-4,5-5-11,2-2-9,7 2-8,-3 4-15,5 1 2,-5 3-17,4-1-9,-1 3-17,-1 3-3,1-1-8,-1 7-7,-2 2-13,0 7 0,-8-2-14,0 3-3,-1 2-7,-3 3-6,1 5 3,-6-3-16,-1 6 4,-3-8-9,-5 7-1,-4 2 3,2-9-8,-6 3-1,-6 1-7,1-4-2,-4 0-8,-1-2-7,-2-3 9,1-5-8,1 0-1,2 1 2,-1-1-4,2-2 15,5-5-13,4 1 6,-3 2 0,6-3-1,2 0-9,3 1-27,4-1-22,-6 1-36,6-1-40,0 0-37,0 0-181,0 0-387,0 0 171</inkml:trace>
  <inkml:trace contextRef="#ctx0" brushRef="#br0" timeOffset="2699.0361">11780 1551 216,'-1'-8'225,"0"-1"-5,-4-2-25,0 4-17,-1-1-19,-3-3-8,1 1-10,-4 1-21,1 5-3,-1-6-18,-3 3-8,-1 7-3,-4-2-19,-4 7 0,3 2-8,0 1-11,-1-1 6,0 7-13,1-2 2,3 3 1,4-5-8,-2 2-2,2 3-10,3-4 1,-2 3 2,4-3-3,1 3 2,4-1-5,-3 0-1,4-2 1,-1 0-2,4-1 1,0 2 2,0-1 1,3 0 3,0 0-3,4 3 12,3-1 3,-2-1-1,2 1 2,3-5-9,4 5 10,-2-7-11,6 6 2,3-3-3,4-1-5,1 2 2,-1-6-10,-4 4 8,1 1-5,-2-2-5,-2 1 1,-6-1 4,-1-1-10,-4-2-1,-1 1-2,0 2-3,-3-2 1,1 0-5,-6-1 1,4 3-2,-2-2-2,-1 0 4,-2 2-9,0 0 7,-2 0-2,-1 1 7,-3 0 11,-5 1-3,-2 1 13,-7-2-3,-5-1-5,0 2 0,-5-6-5,-8 4 6,0-7-9,8 0 3,1 0-2,0-4-3,-8 3 5,9-1 0,5 0-5,-5-3 2,7 2-1,1 0 0,-3-4-16,12 7-3,-2-3-16,6 1-19,-2 1-16,3 0-31,0-1-30,6 2-49,-10-2-54,10 2-51,-7 1-151,7-1-462,0 0 204</inkml:trace>
  <inkml:trace contextRef="#ctx0" brushRef="#br0" timeOffset="4709.892">1781 4862 106,'0'0'103,"0"0"0,0 0-8,0 0-5,0 0 14,0 0-3,3 8 8,-3-8-11,0 5-3,0-5-2,0 5-2,0-5 1,0 0-17,3 2 5,-3-2-3,0 3 5,0-3-7,0 0 14,3 2 5,-3-2 5,0 0 12,0 0 11,0 0 2,0 0 0,0 0-1,0 0 2,0 0-18,0 0-6,-2-14-19,1 8-6,1-4-6,-4 3-2,2-4-9,0 1-6,0 0 5,-1 0-9,-1 3-1,1 0-6,-1-1-2,-3-1-4,4 4-12,-3 0 1,3 0-7,-5-1-3,1 2 6,-3 3-15,0 1 0,-1 1 3,0 5-7,-3 1-3,-1 2 10,3 2-7,-1 0-13,-2 8 50,5-5-9,0 4-15,0-2-8,-1-2 16,4 2 4,2-1-11,-1 1 8,2 0-8,-4-2 12,7-1-13,0-2-4,2 1 2,0-1-1,-2 1-15,4-3 13,1 2 8,-2-1 19,3-2-18,2 1-7,-3 0-1,6-1-3,-3 0-18,3 1 19,-3-2 0,3 2 3,1 1-1,-1 2-9,0 0 4,0 1-4,-2-4 1,1 5-4,-1-5 5,-3 2-8,0 4-2,-2-6-6,0 1 6,-5 1 1,2 2 0,-1-1 6,-2 0 4,-7 2-2,0-1-1,-1-1 3,-3 0-4,1-3-10,-2-1 9,-1-6-2,0 2 2,0-4-2,6-1-8,-4-3 13,1 3-19,-1-4 7,0-4 14,3-1-16,1 0 4,2 1-6,2-1 4,3-2-13,-7 0-9,6-1-19,4 2-10,0 1-21,-1-2-17,2 0-21,2 2-26,1 2-42,3-3-9,3 3-43,1-1-228,-2 3-506,2-1 225</inkml:trace>
  <inkml:trace contextRef="#ctx0" brushRef="#br0" timeOffset="5252.2">1995 5141 150,'0'0'274,"-11"-8"9,11 8-13,-4-2-12,4 2-18,0 0-13,0 0-19,0 0-16,0 0-16,0 0-19,0 0-13,15-1-15,1 1-10,7 1-10,7 1-4,0-2-18,15 5-1,-3-5-8,1 3-3,-1-1 7,-1 1-20,-3-3 1,1 6 3,-8-1-18,9-2 23,-14 1-8,4-3-2,-2 1-25,1 1 18,-6-3 5,0 0-9,-6 0 3,-3 3-26,-4-2 31,-3-1-4,0 2 2,-7-2 1,10 1 13,-5-2-12,-5 1-8,0 0 0,10-2-3,-10 2 4,0 0-10,8-2-7,-8 2-17,0 0-24,5-7-2,-4 0-36,-1 1-8,0-1-37,-3-3-6,0-1-21,1 0 4,-4 0-10,0 1 8,-3-3 8,0 0 14,-2 0 3,1 5 14,-5-2 3,7 4 7,-3-3 12,3 6 15,-2-5 12,1 3 18,2-1 1,3 5 6,0-3 1,1 3-1,3 1 1,-3-1 2,3 1-1,0 0 0,0 0 2,7 11-2,3-4 0,0 4 0,-3 4 1,3 0-2,4 6 7,-7-4 9,1 2 4,-2-2-2,1 6 6,-3-3-3,-1-2 2,0 1 1,-3 1-9,0 6 1,-3-7 1,0-3 0,-2 1 1,-1-2 4,0-3-7,0-4-8,1 4-10,0-4-23,-1-1-23,2-2-30,4-5-40,-9 1-75,9-1-74,0 0-217,0 0-525,-5-14 232</inkml:trace>
  <inkml:trace contextRef="#ctx0" brushRef="#br0" timeOffset="6198.0472">3302 5112 2,'0'0'188,"0"0"-12,0 0-5,0 0-3,0 0-18,0 5-10,0-5-4,0 0-4,0 0-13,0 0 0,0 0-1,0 0-3,0 0-2,0 0 0,6 1-6,-6-1-5,0 0-4,0 0 0,0 0-5,0 0 0,0 0-6,0 0 7,0 0-4,0 0 0,0 0 2,0 0 1,0 0 6,0 0 3,0 0-4,2-9-6,0 7-13,-2-1-11,2-1 1,-1-1-6,-1 1 0,2-2-6,0-1-14,-2 0 2,2-3-1,-1 1-12,-1 1 4,0-2 2,3-2-4,-6 3-4,3-2-5,0 0-5,-1 3-6,0 0-8,-1 1 0,-1 0-2,0-1-3,-1 0 2,-2 1-3,-2 1-1,1 2-3,-3 1 2,0 3-2,-5 0-2,1 5 5,-2 2-1,-5 2-6,1 4 3,2 2-1,-2-1 10,2 3-9,1-2 0,0 0-1,-1 3-2,2 0 6,5-4-2,1 0-1,0 0 11,5 1 7,-2 0-21,3-4 0,1 2 5,0-1 0,1-2 2,2 3-1,2-2 2,2 0 5,3 0-1,0-1 4,3-1-4,1 0-1,-1-2-4,0-1-2,4-1 7,-3-3 7,2 0-1,1-4-5,-1-3-1,1-2-7,0-2 1,3-4-3,-6 2-1,2-2-10,1-9-12,-3 6 2,1-4 5,0-1-5,-2 5 1,-2-1 7,1 0 2,-2 0 1,-3 4 11,-1 0-7,2 5 10,-2-2-2,0 4 7,-3-1 0,2 2-2,0 2-4,-1-2-11,-1 5 1,0 0-2,0 0 10,0 0-1,-9 8-15,2-1 14,4 3-1,-1 1 2,-4 3-3,0 0 4,3-2-1,1-2 2,-1-1-11,1 4 9,0-1 7,4-3-3,-3 3 2,3 0 1,0-4 2,3 8 2,0-4-4,-2-3 15,9 4-6,-3-4-1,3 2 3,-2-4 0,5 3-2,-3-6 1,5-1-3,7 3 2,-7-5 1,7-2-5,-6 0-3,3-1-2,-4-2 4,-1 0-8,1-1 1,-1 4 10,-1-7-6,1 4 2,-1-4 12,-5 3-13,-1 1-3,1 0-6,0 0-6,-4 2-5,0-3-6,-2 3-14,5-2-14,-3 3-20,-4-2-17,4 2-29,-2-6-30,-2 7-42,4-6-50,-3 3-56,1-3-175,-2 6-509,4-9 225</inkml:trace>
  <inkml:trace contextRef="#ctx0" brushRef="#br0" timeOffset="7129.0567">4425 4685 109,'0'0'193,"0"0"-7,4 1-5,-4-1-6,0 0-8,0 0 1,0 0-13,0 0-4,6 2-4,-6-2-6,0 0 1,0 0-7,0 0 0,0 0-3,0 0-5,0 0 1,0 0 1,0 0-12,1-7-7,-1 7-15,0-7-2,2 1-12,-4 1 2,2-1-10,-1-6-10,1 7-8,-3-5-10,2 3 0,-3-3-7,2-1-12,-4 2 12,1 0-17,1 2-3,-4-2-1,0 6-5,-3-7-4,-2 3-1,-1 2 6,0-2-11,-2 5 7,1 2 6,-2 1-17,2 0 4,-5 6 0,-4 0-1,3 4-7,1 1 5,-4-1 1,6 4 3,1-1-6,0 1 5,3-2-2,4 0 0,-1 1-1,1-1 2,3 3-7,-3-2 10,6-4 2,-4 4 3,6-3-5,-1 2 0,3 3 0,0-4 0,0 0-7,3 0 7,1 3 3,-1-5 6,1 2-1,2-3-5,-2 2 4,3-1-4,0-3 2,2 3 12,-1-3-16,3 2 6,1-1-3,-1 1 3,2-4-2,-1 0 3,2 2-6,-1-3-1,1 1 2,0-2-3,-4 1 3,4-1-2,-1 1 4,1-1-9,-1 2 3,-2-1 4,-1 0-9,0 0 1,-2 0-7,2 1 7,-2 0-3,1-1-1,-3 3 6,3-3-6,-2 1-4,-1 4 4,-2-4-4,3 4 1,-4-2 6,3 2-2,-3 1 1,2-2-7,-2 3 9,0-1 1,-2 1 11,0-1-13,-1 0-3,0 1 7,2-1-7,-4 2 4,1-4-3,1 1-1,-4-1 2,1 4 1,-2-2 2,-1-1 1,0-1 3,-4 2-3,-1-2 0,4 0 11,-7-3-6,0-2 3,0 1 2,1 1-3,-8-6 7,4 1 3,-3 0-7,-2-3 7,6 2-4,-5-4-3,1 1 2,-1-1 0,2-1 3,6 2-7,-4-5 9,1 4-3,1-3-14,1 1 13,1 1-3,-1 1-10,4 1 4,3-3 4,-1 2-18,1 1-5,1-4-25,-1 2-27,4 2-42,-4-3-56,6 0-70,-1-1-72,2-1-235,0 1-586,2-1 260</inkml:trace>
  <inkml:trace contextRef="#ctx0" brushRef="#br0" timeOffset="8152.8905">4735 4703 164,'3'-17'193,"0"6"-12,-2-1 4,3 1-7,-1 4-5,1 0-2,-2 1-5,-1-1-13,1 3-5,-1 2-17,0-1-20,-1 3-11,0 0-9,0 0-11,0 0-10,0 0 2,-2 21-14,-3-3-7,1 1-1,-3 7-6,0 1 7,0 4-7,1 1 1,-1-1-6,-1 0 1,1 2 6,-2-2 3,5 0 5,-6-2-2,2-2-2,1 2 7,1-7-4,-1-2-8,2-2-2,0-1 2,1-1-4,-2 0-6,3-5 0,2 2 4,-2-5-4,-1 0-3,3-2-13,-2 3 1,1-4 0,1 0-6,1 0 5,-3-2-6,3-3 8,0 4 0,0-4 2,-1 6 2,1-6 6,0 0 4,1 4 7,-1-4 12,0 0 8,0 0 2,0 0-4,0 0-4,0 0-6,2-19-6,0 11-11,3-3-3,-1 0-8,0-1 5,0-3 3,3-1-21,-1 1 8,-2 1-4,2 2-2,-2 2 5,2-1-4,2-2 1,-1 0-5,3 0 4,-3 7-6,0-6 1,6 2 2,-2 3-2,3-2 2,0 3-5,2 2-4,5-1 4,-4 4 8,3 1-10,-5 1-7,2 4-11,-3 2 5,-1 0 10,-1 0-5,-2 4 1,0 0-7,-2 1 16,0 3 4,-3 0-17,-2-3 7,1 1-8,-2 3 4,-4-3 3,4 2 2,-6 0-6,2-1 6,-2-5-18,0 3 13,-2-3 0,-1 3-1,0-2 6,-4-1-1,-2-1 8,2 0-6,-2-3-9,-1 3 7,-3-5 6,0-1 0,3-2 0,0 4 1,-1-1-9,-1-6 5,2 2 3,5-2-4,0 3 10,0-2-9,-2-1 6,4 2-4,-4 0-24,3-4-19,0 0-42,0 0-45,2 1-51,-4-1-53,3 2-65,3-1-278,-3-1-622,2 0 276</inkml:trace>
  <inkml:trace contextRef="#ctx0" brushRef="#br0" timeOffset="9356.939">1519 5821 239,'6'0'265,"-5"-2"-27,-1 2-12,3-6-18,-3 3-22,0-3-20,0 3-22,0-4-9,-1 2-12,-1-2-18,-2 2-11,0-1-14,0 2-5,-2-1-9,0 0-10,-2 1-5,1 1-7,-4 0 1,2 4-4,-6 1-7,2 1-1,-1 3-5,-3 2-1,0 0-3,-3 5-2,6-2-3,0 1 1,0 4-4,1-5-3,2 4 1,3-1 1,-8 3-3,9-4-1,3-2 0,1 1 0,-1 0 7,1-2 2,0 0-11,3 2 3,-3-5-1,3 5 2,3 0-3,0 0-1,0-4 2,-2 1 11,5-1-10,-2-2 7,2-1 4,2 2 1,-2 0-3,5-1-4,2 1 2,2-3 4,2-1-9,-4-1-2,10 1-2,-2-1 4,-6 1 6,6 1-9,3-2-2,-8-1-1,-2-1-4,1 2-1,-1 1 0,-1 3 4,0 0-11,-5-3 6,2 3-8,-3 1 3,0-1-3,1 2 2,-2 1 1,1 0 5,-1-2-6,-2 1-3,-1 2 0,1-1 4,-4 3-2,3 0 0,-2 0 2,1 1 9,-2-1-7,-3 0-3,0 2 3,-1 3 6,1-7-8,-4 7 4,-1-3-4,2 1 4,-7-1-2,3-2-6,3-4 8,-4 2-2,1-2 1,-1-2 2,-2-1 6,-1 1-3,0-3 1,0-3 4,0 2 4,0-2-1,-2-2 7,4 0-6,-4-3-5,6 3 8,1-1-1,-3 0-3,1-3-2,4 2-1,-2-2 0,1-1-10,2 4-13,-1-2-22,-1-2-31,5 2-61,3-3-55,0 2-47,0-2-233,3-3-500,1 3 222</inkml:trace>
  <inkml:trace contextRef="#ctx0" brushRef="#br0" timeOffset="10020.0044">2064 6167 163,'-3'2'224,"3"-2"-22,0 0 4,-6 0-15,6 0-11,0 0-5,0 0-9,0 0-11,0 0-10,0 0-6,0 0 6,12 2-12,-2-2 2,4 0-11,2 4-6,6-1-3,1 2-2,2-2-2,5-1-7,-1 3-1,9 0-11,-8-3-5,-2 3-9,14 3-11,-11-4-1,-4 1-8,1 0-4,0-3-1,-5 3-17,2-3 4,-1 1-3,-4-1 2,-6-1-8,3 0 0,-6-1-5,-1 1-4,-3-1 9,0 2-11,-3-2 2,1 0 5,-1 0-15,-4 0-3,8 0-10,-8 1-16,0-1-13,0 0-11,7-1-8,-7 1-20,0 0-36,0-4-26,0 4-20,0-8-12,-3 3-6,2 1 2,-5-4-21,2 0 20,-3-1 8,3 1 18,-7-3 18,2 0 20,-4 0-5,4-3 31,-4 6 15,3-4 20,-4 3 34,4-1 13,3 0 25,0 5 19,4 1 32,-1-1 0,-2 0 6,4 3-3,0-1-1,2 3-13,-3-2-5,3 2-9,0 0-3,0 0-5,10 11-2,-3-4 1,0 4 2,0 1 6,6 5 3,-2 3-7,-1 3 1,-1 1 5,-1-2-10,-2 3-1,-2-1 1,0 0-3,-4-5-1,0 0-5,0 1-6,-6-5 0,4 1-6,-4 0 4,-1 0-27,4-5 0,-7 0 5,-1 1-15,2 0-19,-2-4-37,0-2-43,3 0-63,-1-5-63,-1 5-229,2-6-499,2 0 221</inkml:trace>
  <inkml:trace contextRef="#ctx0" brushRef="#br0" timeOffset="10919.8195">3464 6116 211,'0'0'242,"0"0"-15,0 0-9,0 0-13,0 0-13,0 0-11,0 0-13,0 0-12,-1-10-15,1 10-8,3-7-7,0 4-5,-2 3-4,3-5-3,-4 0-4,3 0 1,1-1 3,-1 1 9,-1-1-2,-1 0 25,-1 1-20,0-2-3,1 2-7,-1-2-14,1-1-7,-2 3-9,4-1-8,-6 0-10,1-1-1,0 0-14,-2-1-7,0 4-3,-2-4-3,2 1-10,-3 0 4,1 1-15,-4 0 7,0 1-3,1 3-15,-7-3-2,2 4 2,-3 3-5,-5-1 2,-1 6-8,3 3 6,-2 0-2,-1 2 7,1 5 2,2-2-13,0 6 0,2-3 8,1 0-4,2 3-3,2 0-1,3-7-4,4 4 23,-1 0-19,5 0 6,-2 1-4,3-2 3,0-1 5,1-4-2,4 0-4,0-1 9,0 0 6,4 1-9,0-4 2,1-3 8,3 2-19,2-3 19,-1-3-6,2-1 0,1-3 5,0 1-5,-1-5 12,3 2-18,-2-9-1,1-1-3,-5 3 5,4-8-2,-1-1 3,-3-1-4,0-2 1,1-2 1,-6 8-4,3-6 4,1 4-15,-6 4 11,1 6-5,-4-2 11,2 2 1,0 0 9,0 0 1,-2 6 7,-2-1-4,3 0-8,-3 3 5,0 2-8,0 0-17,0 0-14,0 0 14,0 0-5,-5 14 8,3-4 1,-3 4 9,0 3-12,-4 7-5,5-7 8,-3 0-2,0 0 2,3 0 1,0 3 5,-1-1 2,2-2-10,-1 0 6,3-5 5,1 0-13,0 0-4,1 0-6,2 0 3,0-4 0,1 4-1,3-3-2,0-1-23,6 1-17,-3-3 10,4 0-27,0-1-27,0-5-35,0 0-33,3 0-47,-1-2-45,0-3-26,4-2-32,-6-2-175,6-3-536,-6 2 238</inkml:trace>
  <inkml:trace contextRef="#ctx0" brushRef="#br0" timeOffset="11829.6201">3921 5971 40,'4'-16'227,"2"2"-2,-2-2-3,2 1-2,-1 0-1,-1-2 0,2 5-3,-5 0 6,2 0 0,0 3-2,0-3-5,-2 4-2,-1 1-7,3 2-9,-3 0-11,2 0-20,-1 0-17,-1 1-14,0 4-12,0 0-34,0-3-8,0 3-8,0 0-3,-6 13-16,2-6 4,-3 7-1,0 1-11,-1 11-13,-2-4 12,0 5-14,1-1-6,-1 1 4,2 4-3,-3 1 6,1 2-8,-4 9-2,2-14 1,3 0-18,-1 1 9,0-1 1,4-4-4,-2 0 14,-2 1-1,2-6-9,2-1-3,3 1 2,-3-5-8,2-1 6,0-3-5,1 0-3,0-1-11,-1-3 19,3 2 1,-2-3-12,3-1 22,-1 0-11,1-1 1,-2-1 12,2-3 5,-3 6 10,3-6 4,0 3 11,0-3 7,0 0 2,0 0 10,0 0 3,0 0-2,0 0-6,0 0-3,3-12-15,0 2-6,0 0-1,1-2-9,0-5-1,0 0-6,2 0-1,1 0-6,-1 3 7,0-3-6,4-6-2,-4 10-5,0-1-3,1-1-8,0 0 7,0 5 6,0-2-14,3 0 5,0 0-1,1 1 0,-1 1-4,2 0-6,0 3 7,-2 2-4,1 0-4,-2-2 2,2 2 0,3 0-2,0 5 1,-1-3-3,-1 3 1,-2 3 5,0 1-13,1 5-3,-1-5 8,-3 1-8,0 2 3,-1 0-6,-2-5 2,3 7-2,-3-2 12,1 7-1,-1-5 0,-1 3 0,-2 0 0,1 0 3,2-1 1,-3 2-5,-1-1 0,3-1-6,-3 1 14,0 0 0,0 1 2,0-2-2,0 2 3,-3-3-3,2 1 1,-3-2 3,3-1-9,1-1 6,-5 3-5,2-1-1,0-3-1,0 1 7,-1-1-5,0 0-1,-3 2 4,0-2 6,-3 4-4,-1-5 0,-2-1 10,2 4-14,-2-4 3,3 0 2,-4-2 0,0 0 2,1 2-3,-4-6-1,1 4 0,0-2 0,3-2-1,-1 4-19,4-4-19,0 2-26,1 0-24,-4-4-40,6 1-39,0 1-35,1 1-54,1 0-72,0-2-81,1 0-263,0-1-730,0 1 323</inkml:trace>
  <inkml:trace contextRef="#ctx0" brushRef="#br0" timeOffset="14930.4475">2132 8011 80,'0'0'199,"0"0"-10,0 0-11,4-5-12,-4 5-12,0 0-3,0-4-17,3 1 0,-3 3-9,1-5-5,2 0-13,-1-1 1,-1 2-2,2-3-4,-2-2-12,1 2 5,-1-2 3,-1-2-5,2 0-8,-2 1-6,0-5 5,-2 5 4,1-6-12,-2 4-11,-1-2-4,-2-2 1,-4 2-6,2 2-13,-5 1-1,0 0-3,2 2-5,-3 0-3,-1 4-8,0 2-3,-4 1 0,3 3-4,-3 3-2,3 1-10,2 4 4,-6 2 3,9 0-3,1 3-1,0-1-5,3 2 2,0 2 3,0-3 0,0 3-3,3 2 1,2-1-22,1 1 7,1-1 0,3-1 5,-3 1 1,7 0 3,-1 0-2,3 4 11,1-7-8,3 0 3,1 4-3,0 0-1,0-1 2,0 0 1,3 2-1,-7-6-1,1 0-3,-1 0 7,1 0-5,1-1-1,-5 3-11,2-3 12,-6-3 0,4 7 0,-1-5-3,-4 2 2,0-3-3,-2 2 3,-3-2-3,2 0 4,-5 0 1,-1-4 5,-4 2 4,-3 0-6,0-1 3,-10-3 10,9 0-12,-5-9 10,4 6 0,-5-7-3,2 3 0,3-4 6,2-1-5,-1 2-3,2-2 3,0-2-5,3 2-20,-2-2-20,0 0-22,4 1-42,5 4-46,-3-8-42,2 2-54,-3-2-219,7-4-496,4 3 219</inkml:trace>
  <inkml:trace contextRef="#ctx0" brushRef="#br0" timeOffset="17419.4351">2498 7931 31,'-4'0'137,"4"0"-15,0 0-8,-6-2-8,6 2-11,0 0 2,0 0-2,0 5 5,0-5 0,0 0 3,6 6 4,-2-1 12,3-3 13,0 3 8,2-1-7,6 2-9,9 4-6,0-8-8,7 4-6,-2 0-10,16-1-2,-2 2-2,-2-2-3,1 0-5,-1 1 1,2 0-5,0-2-5,-2 1-12,1 1 7,-1 0-6,-2-2-6,-9-3-3,-2 2-1,2-3-7,-4 2-3,-2-1-1,-4-2-6,-3-1 10,-6 2-15,0 2 0,-3-4 6,1 2-2,-3 0 5,-3-4 0,1 1-4,0 0-4,-1-1-20,1 1-20,-4-4-18,0 0-26,0 0-30,-2-4-6,-1 1-25,-3 1 1,-1-4-5,0-1 14,-3 3 1,2 1 4,-5-4 11,3 3 6,-3-2 10,1 3 10,-1-2 9,-1 2 12,1 0 13,1 4 18,3 0 23,1 1 12,1 2 3,1 1 6,3 1-6,-1 0 0,4 1-5,0 0 8,-1 7 8,9 2 9,3 4 20,9 7-9,1 4-3,12 6-1,-5 1-5,-6-8-4,-1 1 11,-1-2-5,-1 2 1,-3 2-6,-3-4-13,-3 0 6,-1 1-3,-3-7-7,-3-2 1,-3 3-2,-3-5 2,-1 5-3,-4-2-7,-5-2 3,-4 2-17,-7-2-25,2-4-37,-2-1-44,-3-3-49,3-2-71,-3-6-277,2-6-538,-3 0 238</inkml:trace>
  <inkml:trace contextRef="#ctx0" brushRef="#br0" timeOffset="18734.3468">642 6636 195,'-6'-2'213,"3"4"-16,3-2-25,-7-2-12,7 2-22,0 0 1,0 0-10,0 0 7,0 0-5,0 0 10,20 4-3,-4 1-2,6-2 15,5-1-12,2 0-6,19 1-8,0 1 10,24-1-2,-23-1-7,27 3 2,-4-2-18,6-1-13,-4 4 8,5-2-7,4 6-2,-5-7-17,9 6 9,-8-2-7,8 3 12,6-4-14,0 2-12,2 2 12,-1-1-38,3 1 25,-3-3 0,2 1-14,0 7 7,-3-5-7,0-1-11,6-1 4,-8-5-12,-1 7 7,-8-2-6,4 2-6,-2 4-5,-6-7 7,-5-2-12,-1-1 4,-28 3-4,5-1 3,-4 3-4,4-6-4,-2-6 1,1 8 3,-2 1 5,-1 0-5,-2 0-1,2-6-6,1 4 17,-1 3-16,0 0-14,-4-6 12,0-1 0,-12 4-4,1-1 3,11-2 5,-12-1-5,-3 0-1,1 3-7,-3 2 12,-2-6 7,-1 0 8,-7-1 2,2 1 8,-1 0 3,-2-2 4,-3 0 4,2 2-5,-2-3 13,3 2-8,0 0 2,-3-1 5,-3-2-1,1-1 2,2-1 2,4-1-11,0-3 2,-2-8-4,6 4-4,-7 2 0,3-7-5,0-1-1,0-2-5,1 4-2,-2-7-9,3 2 2,-2-3-16,1-2 12,0 0-4,0 0 2,2-13-6,-4 13 7,1-2-11,-2 0-5,8-11 5,-3 2-7,-3 10 5,-3-4-3,9-4-6,-7 4 0,5-6-1,-3-2-1,2-4-3,-1 4 8,-6 11 3,1 0-5,2-15-6,-2 15 1,-1 1-4,-2-1 8,2-2-5,3-12-2,-3 11 1,0 1 2,-3-1-5,1-2 6,-1 4-2,-1 1-6,4 2 10,-5 2 3,2-1-3,0 3 1,2 0-2,-1 1 3,-1 8 2,0-11-2,0 1 0,-1-1-7,1 7 8,0 0 1,-1-6-4,2 2 1,1 2-3,-5 4 4,4-5-7,1-4 7,1 3 3,-2-2 7,2-1-12,-2 1-4,2-1-4,-1 0 6,-1-2 1,-1-2-1,0-1 1,0 3-4,0-2 1,0 1 6,-4 2-3,2-1-1,0 4 0,-4-1 0,5 1-3,-2 1 5,-1-3 1,3 9 7,-5 1-9,2-3-1,-2 6 4,2-4-5,-3 2 7,0 3-4,2 1 3,0 2 10,0 1-7,-2 1-1,3 0 1,-3-2-2,1 2-4,-1 1 4,3 1 2,-2-2-6,-1 2 8,1 0-5,1 1 1,-1-2 3,1 3-8,-2 0 13,0-2-13,0 6 6,3-9-2,-3 9 3,0-5 2,0 5 2,0-5 0,0 5-1,1-6-11,-1 6 7,0 0 8,3-6-6,-3 6 0,0 0-10,0-5 8,0 5 7,0 0-6,0 0 0,0 0-10,0 0-3,0 0-9,0 0-27,0 0-30,0 0-43,0 0-52,0 0-58,0 0-67,0 0 14,0 0 30,10 27-17,1-2-21,-1 5-26,7 14-222,-6 3-587,3 1 260</inkml:trace>
  <inkml:trace contextRef="#ctx0" brushRef="#br0" timeOffset="19765.3184">4156 8132 39,'0'0'236,"1"1"0,-1-1-4,0 0-1,0 0-12,0 0-13,6-5-16,-4 2-9,-2 3-12,4-6-19,-3 1 12,2 1-21,0-3 2,-2 1-3,2-1 3,0-1-18,1 1 9,-4-2 6,3-1-11,-2-2-3,2 0-11,-3 2-10,0-1 7,0-2-10,0 0-10,-3-3-13,-1 5-7,0 0 1,1 0-22,0 4-6,-4-3-8,2 5-6,-3-2-11,0 0 5,-2 6-4,-4-1-4,-1 4 1,-8 6-3,2 2-5,-2 7-1,-2 2-1,3 0 1,-1 5-3,-5 4 3,8-3-2,3-3 4,-1 3-13,5-2-6,1-2 14,-1 0-9,6-3 3,1-2-6,3-5 4,1 4-8,2-2 2,2-2 10,0 1-1,-1-2 5,3-3 11,-1 0-12,3 1-1,2-3 6,-1-1 0,9 1 6,-5-2-3,5-3-15,-1-3 1,1-1 10,-1 1-2,1-7 0,3 0-6,0-4 4,-3-2-1,2-6-3,0 5-9,-3-4 3,-3-1-1,6-1-2,-7 4-3,3 0 9,-5 4-2,-1 2 4,-2 4-6,-1-1 8,-2 3-5,1 3-1,-1-1 4,-1 2-6,-1 1-4,-1 2-14,0 0 8,0 0 1,0 0-2,0 0 6,-1 14-6,-1-5 20,-1 4-11,-1 2-5,-2 2 9,4 0-5,-3-2 5,4 1-11,-2-2-1,3 0 10,-1 3 7,2-5-4,2 1 4,1 1-14,3 1 18,-2 0 0,2-6-11,1 0-6,3 5-12,2-8-29,-2 1-18,5-3-31,-2 0-19,1-7-47,5 3-32,4 0-32,0-5-26,0-2-269,1 0-570,2-3 252</inkml:trace>
  <inkml:trace contextRef="#ctx0" brushRef="#br0" timeOffset="20294.081">5318 7903 98,'7'-8'274,"0"-5"-14,-1 4-4,-2-1-7,3 0-12,-3 2 8,-1-1-19,0 2-17,0 0-9,-2 0-16,-1-1-10,0 3-13,-1-2-17,-1-2-18,-2 2-13,-3-3-18,-3 5-7,-1-5-3,-2 5-10,-3 1-1,-4 4-18,0 1-8,-4 2-7,0 1 3,-1 4 12,2 0-25,3 8-3,-1-4 0,3-2-8,4 1 12,1-2-14,1 0-1,6-1 0,0 1-8,0-2 1,1 1 2,2 1-3,2-1 5,1 2 8,1-2 5,5 4 8,2 1-6,4-3-3,3 3 7,3-2 5,1-1 10,-1 4-25,-4-4 5,4 0-6,-2-2 7,-2 0-23,0-1 11,-1 5-7,1-2-4,-3 0-1,0-2 7,1 2-8,-4 1 5,-1-3 0,0 1 0,0-2 2,-3 3-13,-1-4 3,1 3-4,-2 0 0,-2 0 7,-2 2-3,-2-4-4,-3 3 3,-1 2 7,-8 5-2,1-7 1,-3 1-11,-4-6 9,-1 2-1,4-1 1,-5-2-5,0-3 6,0-1 4,3-1-13,-1-2 0,7 2-4,1-4-4,0-1 2,3-2-12,4 2-14,-3-1-17,3-1-31,3-1-22,1 0-33,3-1-33,0-1-32,4 0-46,5-3-40,2 0-237,3-3-570,6 2 252</inkml:trace>
  <inkml:trace contextRef="#ctx0" brushRef="#br0" timeOffset="20810.2715">5801 7795 146,'3'-10'288,"0"4"-4,-1 0-14,0 1-14,-2 2-17,1-1-40,-1 4-22,0 0-22,0 0-13,-3 17-14,-1-7-10,0 9-14,-3 7-7,-3 6-12,2-2-6,-5 15-11,-1-3 0,3 1-4,-2-10 2,2-1 1,1 2 6,-1-2 4,-4-1-1,7 2-5,-2-2 4,-1-3 9,3-6-19,2-5-1,-1 0-5,-1-1 2,3 1-20,2-9 5,-2 8-3,2-10 3,0 0 3,3-3 8,-1 1 37,-1-2 24,2-2 4,0 0 15,0 0-5,0 0-10,0 0-10,4-9-10,-1-5-13,3 0-5,-2-1-12,1-2-8,2 1 1,-2-1-14,5-8-2,-3 8-11,3 1-5,-3-2 1,7-1-5,-1 5-6,1-3-10,4 2 4,0 5 0,4-1-1,0 3-6,2 6-2,1 2 0,1 4-3,-6 1-5,-1 4-1,-5 2 0,3 3 0,-4 1-5,-3-4 7,0 6-9,-3 0 3,-2-2-4,-4 4 9,1-1-13,-5-2 8,-2 1 1,-4 5-1,-1 4 4,-5-8 1,-3-3 3,-1 1-3,-3-5-4,0 1 3,-3-3 6,0-2-7,-1-2 4,1-1-7,-2-4 4,-1 2 1,4-4 1,0-2-10,6 0-40,1-1-18,6-1-43,1 0-40,0 1-53,3-2-56,4 2-89,-1-1-402,4-4-812,1 0 360</inkml:trace>
  <inkml:trace contextRef="#ctx0" brushRef="#br0" timeOffset="21859.3473">8861 8315 240,'7'-23'247,"1"7"-9,-4 7-4,1-1-13,0 0-13,-2 3-20,-2 2-24,1 2-21,0 2-18,-2 1-13,0 0-11,0 0-9,-2 17-11,-1-8 8,-2 8-14,0 1-4,-1 0 2,-3 4-8,2 0-10,4-3-5,-1-4-4,-2 4-2,3-4-5,0-5 1,1 7-4,-1-5-2,3-1 6,1-1-10,1 0 1,-1-1 0,3-2 0,2 3-3,1-4-1,3-2-3,-1-3 2,6 1-3,-1-2 3,1-3-1,-1-4-7,6-3-1,-2-4-3,0-2-2,-3-4-1,3 2-2,-10 2 9,6-4-9,-4 6 3,-1-3-14,-2 4 16,0 4 13,-3 0 5,0 0 4,-1 4-1,0-1-8,0 1-10,-3 3-6,0 2-4,0 0 3,0 0-2,0 0-3,-7 14-4,3-5 2,-1 6 14,0-1-13,-1 2 0,3-4-8,0 0 12,2-3-12,0 4 10,1-1-6,2 4 0,1-6 4,0 2 0,4-3-1,0 1 11,0-3-11,3-1-3,2 0 16,0-3-15,2-2 4,2-1 1,-2-1-1,1-4-7,1-2 7,3-5-1,0 0-1,-1-5 2,0 0-3,0 0-4,-3-2 21,-2-3-14,-1 3-12,-1-4 9,-2-1 10,-4 5-12,0 2 0,0-2 3,-4 2 5,-1 7-8,2-2-4,-2 2 12,0 3-19,0 0 2,-3-1 2,3 4-10,-3 1 6,3 3 0,0 0 0,-8 6 3,4-1-4,-1 6 4,3-1 5,0 4-3,2 2 6,0 0-6,0 2 6,3 0-1,1 1 0,2 1 4,0 2 4,2 2-8,-1-8 1,0 2-7,-3-3 10,4 1 0,-3-6 0,-2 0-1,1-3-3,-1 1 0,-2 0 4,2-3 12,-3-2-14,0 2 6,0-2 20,0-3 2,0 0-7,-4 4 4,-3-6-1,-2 0-5,-2 1-5,-2-4 17,-1 0-19,2 3-2,-2-3 0,1 1-22,0-1-7,2 3-24,1-2-26,2 0-27,-1 2-32,4 0-49,2 2-33,3 0-34,0 0-42,0 0-187,14-1-511,-1-2 226</inkml:trace>
  <inkml:trace contextRef="#ctx0" brushRef="#br0" timeOffset="22401.5871">9631 8327 84,'6'-16'270,"-4"6"11,1-1-1,0 3-9,-1 3-13,-1 0-35,0 1-28,-1 4-22,0 0-20,0 0-5,0 0-24,-12 18-13,2-5-8,-3 10-8,2-1-9,-2 4-10,2-1-11,1-2-9,5-5-1,0 6-7,1-6-3,4-1 4,0-1-5,1-3 2,2-1-2,0-3 3,4 1-7,4-3-5,6 2 2,3-6-4,5-3-1,-2 0-5,1-3-3,-2-4 0,-1-3-1,0-4 0,-2 0-7,-1-8-4,-1 4 6,0 2-6,-2-3 0,-2-5 3,1 2 7,-1 3 15,-6 2-5,0-1 14,-1 4 26,-4 4 2,1 3 3,-1 1-3,-1-1-14,1 3 0,-2 2-18,0 2-2,0 0-12,0 0 1,-16 14-4,5-4-1,-2 10-3,-1-4-1,3-1 3,-5 4 12,6-3-21,0-2 0,1 2 6,2-1-13,0-7 0,1 0-2,0 2 1,1-3-6,2-1 9,-1-2 11,2 0-16,1-1 11,-1-1 10,2-2-2,-2 3 5,2-3 2,0 0-3,0 0-7,11-17-1,0 5-3,5-9 2,0 4 0,6-2-4,-1 1 6,-2 1-13,0 3-9,-1 1 6,-3 7-4,0-2 3,-1 3-2,-4 1-2,-2 1-2,1 2-5,0 1 9,-4 1-8,3 3-3,-4 0 1,3 3 0,-4 2 1,1-1-4,-1 2-1,0 1-19,-2 4-10,2-5-49,-1 2-37,0 4 4,1 1 16,0 0-33,1 1-46,2-2-40,5 8-31,8-5 33,2-2-11,3-3-4,-1 0-24,1-2-180,0-3-481,0-6 212</inkml:trace>
  <inkml:trace contextRef="#ctx0" brushRef="#br0" timeOffset="22925.0174">10328 8610 509,'19'-13'86,"-4"-9"11,1 2 10,-2-7 7,-5 1 21,0-1 5,-2 1 15,-3-1 8,-2-5 0,-4 5-6,0 3-1,-1 5 6,-2 5-14,-2 0-16,-4 3-12,0 4-17,-5 2-10,-1 5-9,-4 5-8,-1 4-5,-1 0-8,2 10-10,4-1-1,4-5-7,0 8 3,7-3-17,0-2 0,2 1-14,4 0 11,4 8 3,3-1 0,0-7 0,7 1 1,3-2-5,-2-2 3,1-4-4,4-4-2,-3-3-1,-2-2 1,2-4 0,-3-2 21,-1 2-3,0-6 3,-2 0 8,0-4 0,-1-2 13,-2-2 4,1-1-5,-4 1 1,3-8 10,-4 7-19,-1 0 33,-1 1-1,-1 4-6,1 4 1,0-2 2,-2 3-5,0-1-10,0 5-17,1 0 0,-1 2-16,0 2-6,0 0 7,0 0-19,0 0 5,-7 11-5,3 0-5,0 7 2,-5 10-6,1 0 6,-2 6-6,-1 12 4,-2 0-2,-2 5 1,0 0-2,-2 3 2,1 3 14,-1-2-10,0-3 3,-2-2-5,1 0 6,0-6 13,-1-4-3,1 2-3,3-13 4,-2 1 4,1-3 3,-1-3-2,-2 1-1,2-4 2,0-3-3,0-4 1,3-5 0,-2-2-1,2-4 10,2-3 2,-2-1-2,2-4-8,0-4 13,2-3 1,-3-10-9,9-1 5,1-5-18,3 0-10,1-6-10,8 0-15,4 0-14,9-7-17,1 0-19,5 4-14,4 7-2,1 2-13,0 2-22,5 4-10,-3 4 8,-6 9-29,-1-1-4,0 2-6,0 0-9,-2 4-7,0 0-19,-6 3-10,3-3-15,-9 2-28,-2 4-12,-5-4-24,4 2-27,-6 3-243,-2-4-586,-3 1 260</inkml:trace>
  <inkml:trace contextRef="#ctx0" brushRef="#br0" timeOffset="23128.4065">9585 7989 230,'-5'-4'279,"4"1"-23,-2 0-22,2-2-22,1 5-19,0 0-25,7-2-14,2 4-31,0 3-51,-2-2-69,2 1-65,2 1-88,-1 1-136,-2 0-309,2-2 137</inkml:trace>
  <inkml:trace contextRef="#ctx0" brushRef="#br0" timeOffset="23962.2798">12750 8218 142,'0'0'211,"-3"-5"-21,3 5-15,0 0-26,0 0-11,0 0-15,0 0-12,0 0-10,3 12-8,-2-6-8,0-2-13,2 1-5,-2 1-4,2-1-7,0 1-5,-1-2-9,0 0-1,-2 1-6,3-1 2,-3-1 7,0-3-3,2 5 25,-2-5 16,0 3 9,0-3 11,0 0-3,0 0 10,0 0-3,0 0-19,0 0-4,2-11-3,-2 6-15,3-6-8,-1 1-15,-1 0 10,-1-2-9,1 2-5,-1-4-3,-1 2 3,0 1-7,-1-3-2,-1 5-2,1-3-6,0 3-8,-5 2 6,-3-3-3,-2 4-11,-4 1 6,1 2 0,-8 9-2,-2-1-2,2 2-9,1 4 10,1 3-4,1 0 0,2 3 0,-2 0 4,9-4-6,-1 2 2,1 7-6,5-6 6,2 3 2,3-1 1,2 2-1,5 3 11,2 5-10,2-2 6,5 1-4,0-3-1,0 2 6,0-1-5,3-6-5,-3 2-1,-6-4 1,0-4-4,0 0 3,-5-2-6,0-5 4,-1 3-2,-1-4-1,-1 2-3,-4-1 4,-1 0 12,-3-1-9,-6 1 2,-1-2-4,1-2 3,-9-2 5,2-2-6,-1 1-2,1-3-3,3 1 3,-4 1-2,4-3 4,3-1 2,0 0-4,0 3-7,6 2-11,1-3-10,1 3-22,0-2-30,6 0-52,0 3-34,3-6-23,6 1-33,0 2-19,8-4-188,4-1-465,2 1 206</inkml:trace>
  <inkml:trace contextRef="#ctx0" brushRef="#br0" timeOffset="24379.673">12871 8482 116,'0'0'272,"5"-2"0,-4 0-10,-1 2-9,6-4-23,-1 2-19,2 2-20,8-2-24,-1 0-7,12 2-3,3 0-13,9 2-6,4 2 1,2 2-6,0 0-4,2 2-15,-2-3 0,1 3-14,-6-4-7,-1 3-13,-11-1-18,-3-2 12,1 3-8,-3-5-1,-7 1-12,1-1 14,-8-2-4,2 3 13,-3-5 5,0 2 7,-4 2 11,-3-2-6,8-5-5,-6 2-14,-1-3-16,-1 1-20,-3-5-28,-2 0-12,-2-5-20,-5 2-5,-5-4-5,-1 0-9,0 2 9,-1 1 19,4-1-14,-1 5 7,4 3 7,4 0-1,0 1-1,3 1 3,0 1 2,3 1 3,0 2 6,2 1-14,0 0 6,0 0-1,19 11 7,-7-1 0,2 2-2,3 5 0,-3 5-6,2-2-2,-5-4 2,0 4 0,-4-2 5,2 4-2,-5-5-3,2-1 5,-5 0 0,1 2 1,-4-4-1,1-2 0,-5 5-5,0-3 6,-1-2 5,-4 0-1,-1 1-7,0-3-11,-1 1-27,-1-8-32,2 7-38,-1-6-39,2-1-41,0 1-35,3-4-50,4 0-227,-2 0-550,2-4 243</inkml:trace>
  <inkml:trace contextRef="#ctx0" brushRef="#br0" timeOffset="24904.7442">14081 8560 44,'5'-5'250,"-1"-5"-10,2 2-16,1-1-10,-3 4-6,2-4-6,0 2-9,-1-3-19,-1 0-11,2-4-2,-2 4-7,2-2-10,-2-3-12,0-1-6,-1 1-9,-1-3-13,-1 1 1,-1 5-1,0-5-10,-1 4-4,-4-1-19,1 3 16,-3 1-24,2 0-8,-5 4-9,-3 1-7,-3 5 1,-5 2-6,-3 9-9,-1 0 5,0 3 1,2 5-11,2 1-3,4 6-6,2-3 4,0 1-2,8 1-4,3-2 6,1-2 9,2-4-8,2 1-2,4-1 1,0-3-3,2 3 18,5-6 1,-4-5-12,5 4-11,2-5 8,-1-2 3,-4-1-6,1-4 2,1 1-1,0-6 1,-1-2-7,2 2 3,-1-4 0,-1-2-13,0 4 10,-1-7 4,1-1-4,-1 2-2,0 0 1,-4 6 5,-1-3 6,0 1 17,0 3-9,-2 1-1,-2 1-7,2 2-10,-1 1 3,0 1-11,-2 2 6,0 0-6,0 0-4,0 0-3,0 9 9,-2-2 0,0 3 9,1 2-12,-2 0-2,3 5 2,-1 0-1,2 0-10,3-2 8,-1 2-1,1-1-2,0 2-16,2-3-16,0-2-12,1 2-26,-1-3-30,2-2-31,-3-1-30,3-1-46,-2-2-41,4-1-45,0-2-192,4-3-533,3 0 236</inkml:trace>
  <inkml:trace contextRef="#ctx0" brushRef="#br0" timeOffset="25357.1817">14755 8170 122,'3'-12'259,"1"1"-10,-1 3-11,1-2-1,-2 3-11,-2 0-6,1-1-3,1 3-25,-2 0-17,-2-2-16,1 2-14,-2-1-21,-4 0-9,-2 0-13,1 0-4,-5 3-18,0-2-13,-3 3-4,0 0-2,-5 4-10,4-1-7,-4 5-1,1 2-4,-1 1-6,2 2-5,3-1-3,4 1-2,-1 1 5,1 2-7,1 1-4,3 0 0,1 0-1,2 1 2,5-2-3,-1 3 6,3 3-3,3-2-6,3 0 6,8 4 0,-1 2 7,2-2-10,0 4 4,4-4-2,-1 0-5,-2-2 6,2 0-9,-4-4 0,-5-1 1,0-3-9,-1 1 11,-2-2-12,-2 0 2,-2-1-1,1 0-6,-3 1-4,2-4 6,-4 4-5,0-3 0,0 1-1,-4 1 3,-2-1 8,0 4-4,0-3-4,-4-2 13,-2 3 0,-1-2 5,-1-4 1,-2 2-4,1-4 1,-1 2 0,-5-3-2,-1 1 3,-2 1-12,8-8 2,-1 2-18,3 1-27,4-2-31,-1-1-32,4 1-50,0-3-63,4 2-47,0-1-225,5-1-533,2-4 236</inkml:trace>
  <inkml:trace contextRef="#ctx0" brushRef="#br0" timeOffset="26012.2949">15193 8182 130,'-4'-5'255,"1"-2"-15,-1 2-15,3 1-17,-1-1-22,1 2-20,1 3-12,-2-6-18,2 6-17,-1-4-13,1 4-14,0 0-11,0 0-6,0 0-8,0 0-11,-7 13-7,6-4-1,-2 3-6,-1 3-2,3 4-6,-3 5-3,1 2-3,-2-1 2,0 7 1,2-1 2,-2 1 3,-2 1 0,1 0-4,2-2 2,-3-1-1,0 2-3,0-4 1,0 1-9,-3-3 1,3 2 2,4-3 2,-4-6-6,0-4 5,4 4-6,1-6-5,-3-4-2,4 1 3,0-3-1,-1 0 0,2-1-2,-3-2 5,3 1 11,-2-1 25,2-1 12,0-3 20,0 0 12,0 0 13,0 0 18,0 5 20,0-5 12,0 0-8,0 0-13,0 0-15,5-15-11,-1 9-13,2-5-9,-2 1-12,6-6 1,-6 4-16,6-6-6,-3 2-5,0 1-10,0 2 1,0-1-6,-2 5-4,0-3-3,-1 1-3,2 2 1,1 0-11,-2-3 1,0 7-8,3-2 4,-1 0-8,3 4 8,6-4-9,-1 4-4,2 1 1,4 4-1,-1 4-3,-3-3-1,-1 1 6,-4 2-11,-1-1-1,-2 1-5,-2 0-1,-1 2-2,-1 0 3,-1 1-3,-1 3 14,1 0-9,-4 2 0,2-1-2,-4 3 1,0-3-7,-3-4 5,1 3 4,0 2-4,-4-3 5,2-1 0,-3-4-1,-5 5 4,0-5 9,-7 1-9,1-2 5,-1-2-5,0 1 4,0-3-2,-1-2 0,6 2 7,-4-4-2,6 1 4,4 2-4,-1 0 0,1-3-1,3 2-13,-3-2-30,3 3-34,0-3-28,0 1-32,2-2-33,0 1-43,1 1-55,0-2-54,1 0-54,1 0-219,-2-1-642,0-1 284</inkml:trace>
  <inkml:trace contextRef="#ctx0" brushRef="#br0" timeOffset="27824.9686">2362 9292 185,'-30'-2'202,"2"2"-11,0 0-7,-2 0-1,3 0 21,1 0-10,3 0 6,6 0 4,4 0 3,4 0-9,-3 2-9,8-2-5,-3 0-14,3 0 1,4 0-16,-9 0-13,9 0-14,-4 0-15,4 0-16,0 0 6,0 0-13,17 5-14,0-4 0,4 0-17,9 0 9,9 3 8,6-1-27,4 0 17,-2 1-7,22-1-4,-23-1 0,2 1-20,3 0 5,-3 3 2,-2-3-14,-2 2 0,-3-3 8,-11-1-10,-1 3-4,-6-3 1,-1-1-5,-6 3-4,-4-3-16,-2-2 5,-4 4-8,-2-2 1,0-2 14,-4 2-50,3-7-24,-6 4-12,2-4-5,-2 1 0,-7-2 8,0-2 10,-4-2 16,-3-2-7,6 1 4,-7-2 10,1 0 1,4 3 5,1 0 6,0 2 10,0-1 11,6 6 13,0-3 13,2 3-6,-3 2 5,7 0-18,-3 0 6,-1 2-4,4 1 2,0 0-3,0 0-3,7 11 2,-3 1 5,3-3-5,3 4-2,-3 5 3,3 5 1,0 2-2,-2-2-3,-1 3 5,-4 3-2,0-3 3,-2 0-3,-2-1 6,-2 1 3,-1-8-12,0 0 3,-3-1-3,1 0 8,-1-2-19,-4-3-15,1 0-18,0 0-23,-3-4-20,7-1-37,1-1-50,0-2-50,3-2-41,-1 0-214,3-2-523,0 0 232</inkml:trace>
  <inkml:trace contextRef="#ctx0" brushRef="#br0" timeOffset="28482.9484">3542 9510 94,'0'0'204,"0"0"-19,0 0-7,0 0-6,0 0-3,7-10 10,-6 1-12,2 0-4,3-1-3,-2 0-4,0-2-3,-2-2-8,-1-4-8,3 1-12,-1-3-8,0 0 1,-3 1-9,0-7 3,-4 9-20,1 1 6,0-2 7,0 7 3,-1 0-19,0 3-17,-3 0-4,1 2 10,-1 3-27,-4 6-3,-10 4-9,2 5-2,0 8-1,-2 2-16,-8 11 5,0-1 1,4 3-3,8-6-1,0 0-11,3-3 9,1 2 1,3 0 8,0-3-17,3-4 0,3-3-1,1-6-2,2 4 7,-1-6 6,4 0-8,-1-3 11,-1 1 6,7-3 7,0 0-12,0-5-1,9-1-1,3-6-4,-2 0-18,3-3 19,3-5 1,-1 0 0,-2-3-8,1-4 13,-3-2-9,-1-3-10,-1 0 1,-1 1 5,-1 1 13,-4 0 7,1 3 7,-2 4 9,-5 2-2,3 1 14,-7 7 5,3 1 10,0 2-25,-2 1 0,-1 3-15,0 1-1,0 0-13,0 0 9,-7 11-12,4 3-2,-5 3 11,-2 5-13,0 1-8,3 0-2,-1 0 4,2 1-11,2-1 5,0-4 5,2-1-3,4-2 1,-1 1-2,0-5 0,2 2-8,0-2 12,5 1 2,0-1 2,2-2 3,2 1-1,2-3-9,-1-1 6,8-3-14,-7 0-22,9-2-8,-1 0-28,1-4-33,-1 2-31,1-5-24,-2-2-26,0 2-36,-1-3-41,-1-4-41,1 0-39,-5 5-257,5-3-635,0-2 282</inkml:trace>
  <inkml:trace contextRef="#ctx0" brushRef="#br0" timeOffset="29667.5204">4442 9590 59,'0'0'200,"13"-4"0,-13 4-3,5-5-9,0 5-6,0-5 0,-1 2-8,-1-2 3,3-2-13,1 1-4,-3-2-4,3 1-5,0-3-10,-3 1-6,2-1 2,-2 2 11,2-6-28,-5 4-8,3-5-4,-1 4-5,-3-2-9,2-1 2,-2-3-8,-2 5 0,1 0-19,-2 0-7,-1 3-11,1 1-5,-4-1-3,-1 3-3,1 1-6,-2 2-4,-4 2-11,1 3 2,-5 2-4,0 4 1,-4 5-2,1 1 9,3 3-9,-4 3-3,4 2-5,0-2 12,3 0-9,0 1-2,3 0-2,2-5 0,1 1 17,2 0-16,5-3-3,-5 1-2,5-5 2,-1 1 5,1-3-4,2 3-3,1-3-6,-2 0 12,4-1 8,-4-3-12,1 1 11,2-2-12,3 2 10,0 0-5,2-3-3,0-2 7,2-3-6,3 1 0,1-3-7,0 0 2,1-2-7,-2-5-4,7-1-1,-3-1-7,1 0 4,-2-3 3,-5 5-6,5-4 1,-1-5-3,-8 5 0,4 2 10,-1 1-1,-3 0 4,-1 2 2,-2 3 12,0 1-11,0 0 1,-1 2 13,0 0-7,-3 1 0,3-1 1,-3 2-4,0 3 0,3-4-11,-3 4 0,0 0 0,0 0 0,0 0 3,0 0 5,-3 19 10,-1-9-19,-1 2 1,0 2 6,-1 3 1,2-2-4,-2 4-10,4-2 10,-3-3 5,5 3 1,-1-2-2,0-1 7,2-2-6,0-2 0,2 0 3,1 1 4,4-2 5,1 0-2,1 0-1,3-3-5,1 0-5,1-1 11,5-2-1,3-1-7,-3-2 6,3-2-7,-7 2 9,5-5-10,-7-2-10,3 2 0,-3 0 4,0-2-5,-1 0 0,-2 0-8,-2 1-3,-1 0-10,-2 0-8,2-1-9,-4-1-26,1 3-30,0 0-32,-2-1-40,1 0-25,0-3-53,2 0-245,-3 1-541,1 0 239</inkml:trace>
  <inkml:trace contextRef="#ctx0" brushRef="#br0" timeOffset="30226.9369">5524 9214 128,'1'-4'254,"-1"0"0,3 1-20,1-1-16,-4-2-9,0 4-11,0 2-15,3-3-4,-2-1-5,1 0-6,-2 4-7,1-8-4,1 5-14,-2-1 2,0-1-19,0 5 6,-2-5-17,2 0-13,0-2-15,-1 2-12,-2 0 2,0 0-12,-1-5-9,-3 3-7,1-1-4,-2 2-3,0-2-6,-2 0-3,0 3-9,-3-2 3,-1 3-10,-3 3 3,-4 1 0,0 4-9,1 5 3,0 0-5,-2 2-3,2 2-1,2 1 2,2 4-3,1-6 2,5 3-1,0 0 4,0 0-6,2 1 5,4 0-2,-1 2 8,4-3-4,1-1 5,1-4 7,5 6-3,-1-1-5,4-2 6,0-2-4,9 5 17,-7-5-10,3-3-1,0 1 6,2 1-23,-1-5 7,-1 0-3,-1 2-8,1-1 10,-6 0-1,2-1-3,-1-1-2,-2 1 1,0 0-10,0 2 0,-1 1 1,0 1-2,-3-1 5,0 1-9,-3 1 2,0 2 5,0-2 1,-4 0 7,-2 6-6,-2-3 7,-1 0-6,-2 0-1,0-1-6,-7 0 7,-1 0-1,1-3-3,3-1 8,-1-3-12,-1 0 11,3-1-4,1-4-2,-1 3-11,3-3-11,1-2-9,3 1-19,-1-1-23,1-3-11,1 1-15,2-2-19,1 1-31,-1-2-41,5 0-20,2-5-30,1 3-52,6-3-160,0 0-493,0 0 218</inkml:trace>
  <inkml:trace contextRef="#ctx0" brushRef="#br0" timeOffset="30771.8683">5924 9160 197,'8'-8'253,"-2"-1"0,-2 2-14,3-1-14,-3 4-17,0 0-25,-1 2-20,-1-1-18,-2 3-16,0 0-11,4 10-7,-3 0-10,1 5-4,-5 7 0,-1 3-9,-2 4-1,-1 2 0,0 2 0,0-4-7,-1 5-2,-2-2-2,3 2 5,-2-1 8,2-4-2,-1 0-6,1 0 13,0-4-10,1-7 13,0-1-19,1 0-9,-1-1-12,3-6 22,-1 1-25,1-3-6,2-1-8,-2 1 3,0-3-2,3-1-7,-3 3 2,3-5 13,0-2-9,-1 3 13,1-3 10,0 0 7,0 7 4,0-7-4,0 0 5,0 0-9,0 0-2,0 0-16,8-12 5,-5 2-11,2 1 0,0-1-2,3-3-8,-3 2-4,6-3-5,2 1-5,3-2-11,-3 3-2,1 1 4,-1 1-3,5-3-2,-2 6-4,-1 0 4,1 2-4,-2 4-6,1 0 1,0 2-7,-3 5 4,-2-3-3,0 4 7,-2 3-11,0-2 2,-3 1-6,1 3 8,-2-3 6,-3 7-4,1 1 0,-2-4-2,-2 0 4,1 0 8,-3-2-15,-3 8 10,0-6-3,-5-1 6,2-1-2,-4-1 7,-5-1-10,-1 1-6,3-5 12,3-3-5,-10 0 3,7-1-10,-2-1-23,4-1-5,1-1-21,3-2-6,-2 0-20,2 3 1,4-5-43,0 0-27,3 1-67,0 1-54,4-7-57,4 1-263,3-4-646,3 2 286</inkml:trace>
  <inkml:trace contextRef="#ctx0" brushRef="#br0" timeOffset="31430.6508">7041 9334 50,'4'-15'248,"-1"3"-4,1-3-10,0 4-6,-1-2-10,0 2-4,0 1-5,-1 1-7,1 1-10,-1 4-4,-1 0-22,-1 0-9,2 0 1,-2 4-19,0-5-26,0 5-16,0 0-13,0 0-7,0 0-9,-5 21 5,2-7-8,-1 6-1,-3 2 1,2 2 0,-1 2-11,-2 2 4,-2 5-1,0-2 21,3 1 7,-2-3-15,1 0 11,2 0-7,-5 0 11,1-5 3,3 0-7,-1 0-14,3-7-2,0-2-8,-1 2-10,0-3 2,1 3-8,-1-2 1,2-6-8,1 0-3,0-1 9,1-1-16,-1-1 0,3 1-3,-2-3 0,-1 1 6,2-2-4,0-1-6,1-2-14,-3 6 14,3-4-3,0-2 1,0 0 3,0 0 1,0 0 11,-2 6 12,2-6 1,0 0 10,0 0 6,0 0 9,0 0 2,0 0-1,0 0-6,5-11-1,-3 6-5,1-3-7,2-1 1,0-1-14,2-4 1,2-2-15,-1-2 1,6-1-4,2 0-6,-1-4-7,2 4-14,1 2 7,1 2 2,-5 4-4,0 1-2,7 2 4,-7 1-6,1 3 2,1 2-2,1 0-1,-3 6-7,0 0 5,-1 3-6,-1 2-7,-2 2 16,0 1-6,-3 3 0,0-3 0,-4 2-7,1 3 12,-4 0-1,-1 1 1,-2-2-2,-4 1 1,0 0 2,0-5-2,0 3 0,-4-1 4,1 0-1,-4-3 3,-6-2-1,0 3-1,1-3 1,-4-1 3,8-7-3,-3 0 4,3 1-4,1-4 1,0 4 4,-1-5-28,3 2-34,1-2-37,0 1-56,2-5-57,-1 2-88,3-2-88,-4-3-374,1-2-821,0-5 364</inkml:trace>
  <inkml:trace contextRef="#ctx0" brushRef="#br0" timeOffset="33021.4095">4341 9153 8,'0'0'184,"-6"2"-6,6-2-12,0 0-10,0 0-5,-4 0-6,4 0-7,0 0-8,0 0-13,0 0-12,0 0 11,-3-5 1,3 5 5,0 0-6,0 0-4,0 0-4,0 0-5,0 0-2,0-5-8,0 5-6,0 0-9,0 0-7,0-5-6,0 5-2,0-5 3,0 5-14,-2-7 1,2 7-5,3-3 3,-3-2-2,0 5 7,2-6-6,-2 3-2,1 1-3,-1 2 2,-1-7-11,1 7 4,3-5-6,-1 2 1,-2-1-2,3 0-12,-3 0-12,4 0 3,-1-1 8,0 0-9,0 0-5,1 1 2,0-2-1,2-5-3,-2 1 5,3 2 2,-1-3-8,5 1 9,-4-5-6,3 3 3,1 0-2,-2-1 0,-2 1-3,4-1 1,0 1 8,1-1-9,-3 3 4,1 5-7,-3-5 6,2 5 3,-1-3-10,-1 2 11,3 3-7,-4-2-5,1 2 6,0 1-2,-3 0 10,5 0-12,-2 5 2,1-2-1,-2 0-8,5 3 7,-1 1-1,0-2-1,-1 0 2,4 6-4,1-4 6,-1 1-1,1 3 3,0-5 5,-1 4-12,2-1 4,-1 0-2,0-3 1,1 2 5,0-4-4,-1 1 0,3-2-8,-3-1 10,7 4 5,-7-7-5,2 3 0,-1 0-6,-1-4 3,2-2 2,-1 2 0,-1-4 0,-1 4 14,3-4-18,-2-1 6,0-1 0,4-4 1,-4 6-1,0-3-2,-2 0-2,3 1-8,-5-1 7,3-1 4,-5 4 0,-1 0 3,-2 2 17,0-2-12,0 4 6,-2-1 3,0-2-4,0 2 22,0 1-30,-2-1 9,2 2-9,-3-2-4,2 0 3,-1 0-1,-1 5 5,0-5-12,0-1 10,0 6-7,1-5-2,-1 5-1,0-3 3,0 3-7,0 0-11,0 0-6,0 0 9,0 0 8,0 0 1,-7 8-6,4 0 13,-1-4-11,3 5-3,-2-1 3,0-1-1,0 2-4,2-2 6,1 1-5,-3 4 5,3-3 4,0 0-3,0-1 2,2 1 0,0-1 20,4 1-12,-2-1-2,3 1-3,5-1 3,-2 2-3,5-3 3,-1 4 0,0-5-2,7 2-2,-1-2 13,1 2-12,0-3-2,0-1 6,-1 1-4,4-1 2,-3-1 2,0 0-4,-5-1 2,1 1-2,2-1 2,-2-2-6,-1 0 20,5 0-13,-6-2 0,1-1 0,0 3 5,-1-2-10,0-1-1,2 1 1,-1 1 7,-1 0-16,2-2 14,-1 1-4,-1-2 2,1 1-2,-1 2 0,-3-2 16,1 2-13,-3-2-4,4 3 2,-1-4 5,-2 4-7,-1 0 0,3-1-6,1 1 10,0 1 9,-1-2-17,1 1 9,1 0 3,1 0-4,-1 1-4,-1 2 1,2-2-5,-3 2-7,-1-3 13,3 4 14,-2-1-11,0-1-8,1-1 7,-4 3-6,-2-4 7,1 3-12,-1-1 10,-2 1-3,0-1 14,-1 0-16,1-2 13,-2 3-12,3 1-3,-3-3 5,1 1-5,-3 2 1,4-1 1,0 4 0,-1-5 6,2 4-1,-4-1-4,4 1 4,0 0 1,0 0 4,1 2 0,0-1 1,0 3-3,-1-5 2,0 5 2,0-2 2,2 5 1,-1-5-3,-3 1-3,2-1 2,-2 1 1,1 1 2,-2 0-13,0-1 8,1 0 0,-1 1 2,-3-4-4,3 1 8,-2 3-8,2-1 5,-1 0 12,0 1-21,-2 3 12,2-5-4,-2 0-5,1 2 4,-2 1 0,1-2 0,-1 0-1,0-2 1,0 1 29,0-2-34,0 2 2,0-1 6,0-1-4,-1-1-23,1 1-40,-2-1-37,2 0-52,0-2-57,0-3-48,-3 4-87,3-4-197,0 0-580,-11-15 257</inkml:trace>
  <inkml:trace contextRef="#ctx0" brushRef="#br0" timeOffset="33586.447">4904 8501 42,'0'0'147,"0"0"7,-6 0 7,6 0-1,0 0 10,-5 0 7,5 0 0,-7 0-8,7 0 0,-7-2-1,4 0-7,-3 0-6,2-1 5,0 2-15,4 1-8,-9-4-14,5 2 7,1-1-20,3 3-6,-7-1-6,4 0-13,3 1-6,0 0-6,-4-5 3,4 5-6,0 0-2,0 0-5,0 0-6,0 0 0,0 0-17,17 5 14,-3-3-5,7-2 0,2 4-7,2-1 6,2 0-12,0 0-1,1 1-4,0-2-4,-1 3-3,0-3 1,-2-2-8,-1 3 15,-3 0-13,-7-2-6,0 0 3,-4 1-4,0-2-5,-4 0 1,-2 1 0,1-1-4,-5 0-6,7 0-13,-7 0-19,6 0-20,-6 0-28,0 0-38,0 0-43,0 0-28,0 0-25,-21-5-6,11 5-27,-2-1-20,-3 2-169,-2 0-474,-4 0 210</inkml:trace>
  <inkml:trace contextRef="#ctx0" brushRef="#br0" timeOffset="33801.4006">4862 8572 80,'-9'0'181,"2"2"16,0-2 11,3 0-1,1 1 1,3-1-8,-7 1-9,7-1-10,0 4-5,0-4-5,0 0-2,16 0 0,-5 0-2,5 2-2,6 0-17,5 0-6,-3 2-5,2-2-17,1 0-7,1 5-14,0-5-17,12 6-1,-15-4-5,1-1-13,-4 2 1,1-2-8,-1 1-2,-8-2-10,2 1-8,-2-1-35,-6 1-12,1-2-15,-1 0-44,-4 1-31,2 1-42,-2-1-49,3-2-56,-3 2-31,1 0-207,-1-1-527,-1 2 233</inkml:trace>
  <inkml:trace contextRef="#ctx0" brushRef="#br0" timeOffset="34992.7688">9258 9735 74,'0'-7'272,"-2"1"-12,1-2-16,-3 5-19,1-1-26,-2 4-23,5 0-5,-15 8-29,5 5-11,-2 2-9,-2 2-13,4-3-16,-2 11 0,3-3-7,2-3-5,2-2-11,1 2-4,4-2 0,0 0-10,3-3 4,0 1-1,4-1-3,0-5-8,1-1-6,6 0-5,2-3 0,-1-3-1,8-2-3,-3-5-10,-1-3 8,4 1 5,-5-7-18,0 0 1,2-1-2,-6 0 3,3-2-1,-4-5-7,0 1 7,-1 1-2,-5 3 6,1 2 4,0 1 11,-3 2 18,-2 4-5,1 0-2,-4 3-15,0 1-6,0 3-4,0 1-10,0 0 7,-9 7 3,3 3-7,0-1-6,1 4 1,-2 1-1,2 0-8,1 2 6,1 1-12,3-5 8,-2-2-2,4 3 3,0-2-6,2 7 2,2-8 1,5 0 4,2-4 5,-1 0-9,4 0 0,1-2 5,5-2-6,-8-4 0,10 3-2,-1-7 3,1-2 3,-3 0-8,3 1 3,0-7-3,-2 0 1,-1-1 18,-1-2-17,0-1 3,-5-3 0,-1 0-3,-2 1 7,-4-1-3,-1-4-4,-4 8 3,1-2-5,-4 5-2,-3-3 2,1 8-5,-1-2-3,-3 2 2,-1 4-3,0 0 1,-1 4 2,-1 1 8,-5 3-7,6 0-2,-4 5-1,5 1 3,0 5 0,3-1 3,1 3-1,2 4 6,2-3-8,6 6 0,-1-5 6,1-1-1,5 7-1,-3-2 3,1-6-3,0 1 1,-2-2 2,3 0-4,-5-6 6,0 3 0,-3-4-9,2 1 2,-5-2 5,2-1-4,-1-2 5,0 1-2,-3-1 11,-3-1-3,-5-1 9,2-1-7,-4 2-6,0-4 5,-3-1-3,1 2 5,1 0-4,-1 0-16,1-1-21,6 1-26,-4-2-32,2 2-23,-1-2-36,5 1-35,1-2-33,2 0-38,2 3-204,3-6-496,4-1 220</inkml:trace>
  <inkml:trace contextRef="#ctx0" brushRef="#br0" timeOffset="35781.8729">10076 9749 20,'11'-9'270,"-5"1"13,2 2 5,-3 3-8,-2-2-19,1 1-25,-3 4-36,-1 0-20,0 0-21,0 0-18,-5 17-10,-3-8-15,0 8-5,1-2-13,-3 2-17,3 0 2,3-2-6,-3 11-11,3-12-4,2-1 9,2 3-17,1-3 1,1 5-2,2-3-11,5-6 1,1 0-2,0 0-2,6-4-9,1-2 3,3 3-8,2-8 6,0-3 3,0 0-15,-2-4-3,1-2 2,-7 2-6,6-6 0,-5 0 0,1-2 0,-5 4 2,-3-2 12,2 1 16,-4 2 10,0 2 14,-2 0 11,-1 3 23,-2 0-17,2 1-21,-2 2 7,1 0-22,-2 4-4,0 0-14,0 0 7,0 0 5,-12 14-16,9-2-1,-5-3 2,3 2-1,0 0-5,-2 1-7,2-3-1,0 4-6,1-3 5,1-1-3,-2-2 2,2 1-11,0-1-23,3-2 23,-4-2-2,3 2 3,-1-4 2,2-1 15,-3 3-16,3-3 13,0 0-12,0 0-10,6-12-2,-1 5-5,7-3 3,-1-4-3,3 2-6,3-4 7,1 3-4,1 1 12,-5 4-15,1 2 23,-1-2-15,0 7 1,-2-1-1,0 0-7,-3 4 4,-1 1-3,-1 1-3,2 2 6,-4 4-1,1-1-2,-1 3 3,0-5 16,2 10-10,-3-6-1,3 2-14,0 1 0,3-1 4,1-1 10,5 2-12,4-1-10,-1-1-2,5-3 0,3-3-4,-2-1-3,2-1 12,0-3-8,0-6 10,-2 2 4,-3-2-3,-3 0 1,-5-6 8,0 3 1,0-9 8,-1 4 13,-5-2 7,1-2-1,-1-6-1,-8 7-3,2-1 8,-4 0 3,2 1 0,-7 5-2,3 1-3,-2 4-4,-2 0-1,-2 3 0,-3-1-7,-4 5 1,3 2 0,-1 2 2,0 4-1,3 1-1,-6 7-8,6-2 7,4-1 0,4 4-3,-1 1 7,3 5-4,2-5 1,2-4-3,3 4-8,3 5-5,-2-8 13,-2-2-3,4 1-2,0-1 6,0 0 2,-2 0-12,-1 3 5,-2 2-2,-3 6 2,-3 4 2,-2 5-1,-4 10 5,-1 1 1,-4 1-2,-3 3-3,-1-5 5,1 1 8,-3-4-9,3 5 2,2-14 0,2 1 0,1-2-2,-2-3 3,2-2 0,0-4 11,3-7-19,0 0-2,3-6-11,-1-2-22,0 0-31,2-3-19,-2 2-33,2-5-44,0-1-47,4-7-32,-3 3-260,3-8-547,0-5 243</inkml:trace>
  <inkml:trace contextRef="#ctx0" brushRef="#br0" timeOffset="35979.0159">10361 9494 294,'-6'-17'300,"-1"2"-2,4 6-22,0-1-8,-1-1-24,4 7-24,-3-1-27,0 0-21,3 1-17,0 1-20,0 3-21,0 0-44,0 0-37,0 0-48,11 9-62,-7-5-71,2 3-72,0-2-166,1-1-417,3 1 184</inkml:trace>
  <inkml:trace contextRef="#ctx0" brushRef="#br0" timeOffset="36591.4295">12528 9724 10,'4'-6'292,"1"-1"-9,0-3-17,0 3-21,2-4-18,4-2-19,-4-1-12,1 1-14,0 4-8,-4-3 1,1 2-4,1 0-7,1 1-4,-6-2-10,-1 5-1,0-2-23,0 1-15,-4 0-15,-3 0-7,-3 4-23,-4 2 0,-5 0 6,-4 6-17,0 4-7,2 1 0,0 5-14,1-3-2,9 2-8,-3 3 6,6 0-16,1 7 7,6-6-1,2 8-9,4-3 11,4 2-4,3 0-2,5-3-2,0 4-5,-2-1 7,1-4-12,-2 1 2,0-4 3,-7-3 5,0-7-17,-2 7 5,-3-4-1,-2 1 6,-2-2-4,-4 0-4,-6-2 8,-3 1-9,-7 1 1,-4-1 4,2-3-1,-1-2 2,0-3-3,-1-1-10,0 1-18,3-1-9,3-2-21,3 2-25,3-3-27,2 6-33,5-3-49,1-4-56,3 0-74,3 4-171,0 0-531,9-4 236</inkml:trace>
  <inkml:trace contextRef="#ctx0" brushRef="#br0" timeOffset="36985.367">12976 9980 93,'0'0'298,"-1"-8"-16,1 8-29,8-4-19,2 3-19,11 2-15,6-1-14,13-1-20,0 4-15,4 2-16,3 1 4,0-2-23,2 5-13,-1-1-10,0 0-6,-2-4-9,-1 5-9,-5-4 5,-11-1-21,-4-3 3,0-3-2,-10 2 11,1-3 9,-7 1 13,-1-5-9,-1-1-9,0-2-10,-4 1-3,-1-2-11,-7-5-8,1-1 0,-3 2-12,-3-1 3,-4-3-5,2 4-1,0 4-2,5 3 6,0-1 0,0 1-10,4 4-14,-2-1 14,3 5-6,2 0-7,0 0-1,9 9 4,-4 3 0,9 10-7,-4-8 0,4 8 7,-5 4-16,2-2 10,-3 1 8,-5-6-9,0 1 0,-3-2 0,-3 2-1,-2 2 5,-4-5-8,1-2 5,-1-1 1,-2-2 4,-2 0-7,3-2-43,-1 0-27,4-5-39,-3 2-49,5-3-39,0-2-51,2 1-273,3-3-566,-4 0 250</inkml:trace>
  <inkml:trace contextRef="#ctx0" brushRef="#br0" timeOffset="37395.0178">14217 10019 144,'24'-20'269,"-3"-2"-6,1 4 4,-4-2 0,0 2-9,-11 3-15,4-1-8,-5 0-17,-2 1-7,-2 3-35,-2 0 2,-2 3-40,-3-2-14,-2 6-10,-9 1-22,1 2-5,-8 6-14,-4 3 0,-9 6-6,10 3-14,-1 0-1,-5 6-8,11-2 1,1 0-10,3 1 0,7-1 0,4-3-3,-2-3-7,3-1 0,3-2 0,1 2-1,2-1-1,4-2 10,2-1-4,1-2-4,6-2 5,0 3-4,3-8-4,6 0-9,-8-1-2,5-8 9,0 1-2,-2-6-3,0 2-1,-1-8-12,-3 1 3,0 0 2,-4 6 3,-2 0-2,-3 3 6,0 2 6,-2 0-4,0 2 9,-1 5-27,-2 1 1,0 0-3,0 0 2,0 0-6,-13 12 2,7-4 9,-1 5-6,-3 1-2,3 3-2,0-3 2,2 1-8,-1 2 1,3 0-1,3-1 1,0 1-2,4-2-6,3 1-28,9 4-22,3-1-37,7-3-57,1-1-72,14 0-57,-4-2-253,0-6-590,-9-2 261</inkml:trace>
  <inkml:trace contextRef="#ctx0" brushRef="#br0" timeOffset="37724.1196">14979 9847 18,'4'-20'258,"1"4"17,-1 6 18,0-2-7,-2 5-14,-2 2-24,1-1-29,-2 1-22,-5 3-21,-4 2-6,-4 1-9,-6 5-14,-1-1-4,-1 1-14,6-2-7,-4 2-10,5 2-16,2 0-9,1 2-11,2-1 1,2 1 2,4 2-20,0 0-1,3 3-3,1 3 3,7 7 1,1-1-5,1 1-15,1 1 12,1-1 4,1 1-16,0 1 2,-2-3-10,-1-2 1,1-5-5,-5-1-7,0-1 0,0-3-2,-3-4-6,-2 3-2,3-3-7,-3-3 10,0 2-8,-3-2 6,1-1 12,-6 1-6,-1-2 8,-7 2 2,1-3-14,-7 1-1,1-4-4,-1-1-20,-1-5-26,-1 2-31,0 0-26,1 0-28,3 0-30,0-2-33,7 2-34,3-2-42,5 2-61,3-3-187,2 2-551,6-3 244</inkml:trace>
  <inkml:trace contextRef="#ctx0" brushRef="#br0" timeOffset="38211.4685">15441 9718 84,'0'-21'291,"0"4"-8,1 5 2,-1 3-11,2-2-17,-2 2-30,1 3-17,-1 0-29,2 1-21,-2 5-19,0 0-16,0 0-15,-5 20-8,2-2-10,-5 11-14,1 3 3,0 0-6,-4 13-8,-5 4 3,0 1-7,2 1-7,-1-2 9,3-6-15,3-9-4,-1-2 3,-1-1 2,0-4 5,1-1 3,2-2-11,2-6 9,0-4-16,4-4-9,-3-1 4,1-2-13,1-1 13,3-2 26,-3 1 34,2-3 28,1-2 23,0 0 21,-3 4 2,3-4-4,0 0-14,7-11-15,-4 2-16,1 1-8,3-8-13,2 1-13,-1-2-5,5-3-10,2 1-9,2-3-5,0 4-8,4 1-6,0 4-6,3 4 0,-1 1-6,-1 3-11,2 5 6,-1 1-7,-1 3-3,-2 5-10,1 3-2,-10-3 0,1 1-8,-1 3-4,-7-5 0,2 4-4,-4 2 4,0-2-14,-2 4 9,-2-3-7,-1-3 5,-4 5 2,-2-3 1,-1 0-1,-1 1-1,-9 0 4,-2-6 3,-2 3 0,4-7-5,0 2-7,-3-2-9,1-7-20,-5 3-11,3-2-22,3-5-29,7 3-20,-7 0-21,7-2-42,-3 1-48,-2 1-58,6-2-71,-3 1-346,6-3-773,-4 3 342</inkml:trace>
  <inkml:trace contextRef="#ctx0" brushRef="#br0" timeOffset="39512.3975">5046 9911 39,'-5'1'257,"5"-1"-19,-3-2-17,3 2-16,0 0-9,0 0-10,0 0-11,18 1-7,-4-2-9,7 1-16,2 1-10,-1-2-9,5 5-5,1-3-5,-1 0-1,1-1-18,-2 3-6,-1-3-14,-4 3-5,-4-3-16,-3 2 4,2 0-10,-3-2-8,-4 1 5,0-2-14,-4 2-11,-1 0-19,-4-1-28,6-1-27,-6 1-28,0 0-32,0 0-36,0 0-32,0 0-7,-22 2-11,6 0 7,-4 1-145,-3 0-366,-3-1 162</inkml:trace>
  <inkml:trace contextRef="#ctx0" brushRef="#br0" timeOffset="39713.5741">5177 9962 528,'-24'6'52,"2"-1"18,5-1 9,3 2 10,4-4 10,0 2 6,3 1 9,1-5 10,2 0-2,0 3 13,3 0-2,1-3 8,2 7 4,3-4 2,6-2-9,3 2 0,8 4-2,2-4-4,3 1-7,3 0-5,-1-1-7,1 1-10,-1 0-15,-3-3-6,2 5-8,-3-4-3,-5-4-4,-2 4-15,-5-1 2,-3-1-11,-2 0-12,1 0-19,-4-1-18,1 1-21,1-3-20,-5 2-32,-2 1-33,5-1-39,-5 1-46,7-2-40,-7 2-231,0 0-507,0 0 224</inkml:trace>
  <inkml:trace contextRef="#ctx0" brushRef="#br0" timeOffset="41045.345">1881 10871 87,'-16'-3'214,"3"0"12,3 2 12,4 0-6,1 1-11,-1 0-15,3 1-22,3-1-14,-7-1-18,7 1-16,0 0-20,0 0 3,0 0-7,0 0-7,17 8 1,0-5-19,7 3 6,1-1-6,13 3-9,2-5-8,-2 2-7,0-2-1,7 3-7,-7-2-11,-10 0 0,2-3-2,8 1-1,0-1-13,-13-1 0,3 0-9,-8-1-7,5 1-14,-3-3-13,-6 2-5,-3-4-11,1 3-6,-7-3-14,2-1-11,-4-1-14,-3-5 1,0 7-2,-4-10 0,-1 0 11,-3-2 5,-4 1 3,-4-3 6,2 5 9,-3-5-2,4 6 12,1 1 9,3 5 12,-1-1 8,5 3 4,-1 0-5,4 1 16,0 4-17,0 0 0,0 0 4,15 8-1,-5 1-2,8 6 1,-8 2-5,3 2 7,1 5-2,0 0 6,-5 0-5,-1 1 0,-1 0-1,-6 0 5,-1 0-7,-1 1 4,-9 3 2,5-8-1,-4 0-4,2-4-12,0-1-3,-4 1-14,0-5-14,-1 1-16,5-6-32,0 0-20,2 0-38,3-6-28,-1 3-114,0-2-318,3-2 140</inkml:trace>
  <inkml:trace contextRef="#ctx0" brushRef="#br0" timeOffset="41626.0735">3159 11085 137,'-2'-5'220,"1"0"-12,1-2-14,0-2-20,1 0-9,2-1-10,0-1-12,4-5-11,-3 0-7,2 3-6,0-6-3,-1 4 2,-2-5-1,2 8-5,-3-4-2,2 6 0,-5-2 1,1-4-4,-3 8-5,2 2-10,-5 0-23,-1 1-5,-1 1-8,-7 5-10,-6 5 0,-1 5-7,-2 1-6,-3 6 6,-7 8-12,10-7-1,2 1-5,2 4-7,2-2 26,4-2-8,1 1 1,6-6-8,3 2 2,-2-3-9,3 2 7,6-6-9,-3 2 0,3-5 9,4 2-6,0-5-5,1 0-1,2-1-2,3-3-4,4-4 5,4-3-1,0-3-8,-1 0 5,-2-5 7,2 0-7,-2 1-3,-1-3 1,0 0 2,-7 5-5,5-7 3,-5 5 3,-1 1 31,-4 3-2,1 1 20,-2 2 14,-1 2 6,-1-3-19,0 6-1,1-3-7,-3 3-4,0 2-14,0 0-7,0 0 2,-3 12-3,-1-4 3,0 2-14,-2 7-1,0-1-3,3-4 2,-2 4-11,2-1 6,2 0-5,-2 1 7,3-4 5,0 1-16,1-1 17,2 0 0,1-4 8,2 3-15,0-3 1,4 1 15,2 0-17,2 0-6,2-2-12,5 1-19,-6-3-28,8-2-25,-2 0-27,-1-3-30,4 3-24,-3-2-40,0-2-37,4-3-39,-3 0-26,-7 3-187,2-3-535,3-1 237</inkml:trace>
  <inkml:trace contextRef="#ctx0" brushRef="#br0" timeOffset="42308.2625">3968 11164 246,'5'-2'247,"1"-2"8,-1 2-12,-3-1-9,3-2-3,0 0-6,0 1-16,-2 0 2,3-6-18,-3 4-11,2-6 1,-2 3-17,-2 0-11,2-7-11,-2 4 10,-1 1-21,2-2-7,-4 1-6,1-6-3,-2 8-27,-2 2-5,1-3-11,-1 2-16,-2 0-6,-1 4-10,-5-2-5,3 5-6,-4 2-13,-1 2 7,-5 5-1,0 3-11,-1 6 6,1 0-6,-1 2 5,4 2-7,0 2-3,6-10-1,-2 9 9,5-6-14,1 2-3,3-3 5,1-3 5,0-1 16,2 2-23,1-1 4,1-1-5,2 0 5,0-2 9,2-2-20,5 3 5,-1-3 6,-1-4-4,2 3 1,0-5-4,2 0-1,-2-1 7,3-3-4,1-1 9,-3-2-20,2-2 2,-2-1 6,1-3 0,6-5-15,-7 4-1,3-5 6,-1 0 3,-3 2-1,-2 2 2,-1 1-3,3 1 5,-6 5 0,2-2-3,-2 2 2,-1 3 6,0 0 13,1-2-21,-3 5-8,1 0 1,-2 2-5,0 0 2,0 0 2,0 0 8,3 11-5,-3-4 13,0 3-9,0 1-2,-2 1 9,2-1-3,2 5-4,-4-4 4,2-1 0,2 0 15,-2 2-15,0-5 2,4 4 3,-3-4 1,2 3-1,1-1 3,2-3 2,-2 1-1,2 1 0,-2-1 22,4-3-20,1-1 1,-2 0 40,3 1-46,3-1 3,-4 0-1,1-4-4,2 3 4,3-6 5,-6 3-5,6-3-2,3-1 5,2-2 2,-6 2-14,-3 0 7,2-1 5,-3 0-15,-3 2-12,1-2-1,1 2-14,-1-1-27,-2-1-15,-2 2-29,3-4-31,0 3-47,-3 0-38,5-2-52,-1 1-249,-1-2-569,0 2 251</inkml:trace>
  <inkml:trace contextRef="#ctx0" brushRef="#br0" timeOffset="43095.7289">5136 11191 152,'13'-11'163,"-9"10"5,3-5 2,-1 1 5,-2 0 2,3-1-3,-1 0 0,1-2-13,-3-1 0,1-2-1,0 3-7,-1-4-12,-1 2-7,0-2-2,0 0-12,-2 3 3,-1-1-10,0 0-13,-3 0-12,-1 1-1,0 0-13,-2 2-10,-1 3-13,-3-1-1,0 5-7,-4 1-4,-7 7-4,2 1-1,-3 5-7,-1 0-1,1 5-2,1 0-9,1 2 6,-1-3-6,7 3-1,-3 1 7,5-4-8,2-1-3,4-4 3,-1-2-4,3-1-4,1 1 12,0-2-5,3-3 3,0-1 3,3 1-5,0-5 16,2 2-17,5-3 4,0 1-5,4-5 10,3-2 0,-3 0-12,7-4 0,-1-4 0,1 0-2,-5-1-3,1-3 1,-3 1 6,0-1-16,-3 3 9,0-2 0,-1 3-1,-4 2 0,0 2 10,-1 3 20,-1-2 4,2 3-1,-5 3-6,3-3 1,-2 4-12,1-1 11,-3 3-21,1-3-6,-1 3-2,0 0 17,0 0-10,2 14-8,-2-5-4,-2 0 4,2 3-2,0 0 10,0 6-9,0-1-1,0-1-4,0-2 5,2 1-6,-1 2 13,3-6-2,-1 3 3,2-2 12,0 0-17,2-3-3,-1 1-11,3 1-16,1-1-16,3 2-21,0-4-21,2-1-23,6-1-28,-5-3-41,5-1-44,3-1-52,-3-3-228,-1-3-545,1 0 241</inkml:trace>
  <inkml:trace contextRef="#ctx0" brushRef="#br0" timeOffset="43488.5113">5784 10985 171,'7'-10'218,"-1"4"1,-2-3 4,2 2 1,-3 2-3,-1-3-8,1 3-6,-3-1-11,0 0-17,-1 1-19,-2 1-19,1 0-14,-6-4-17,0 3-14,-1 4-3,-5-1-4,0 4-9,-7 2-8,0 1-6,0 2 4,1 3-4,0 1 2,-1 2-15,9-2 14,0 1-25,2 1 1,3 0 0,0 2-6,6-6 2,-1 2-1,2 6-6,5 0 2,0-3-1,4 1-5,-1-1-1,8 5-8,-5-5 14,5 2-9,-1 1-9,-1-5 2,-3 0-8,-1 0 2,1-2 3,0 1-2,-5 1 7,3-4-13,-2-1-2,-3 1-1,0-4-5,-1 3-9,-1 1 11,-1-3 0,-1-1 0,-1 4 3,-4-3 8,-3 2 6,-2-2-13,-4 0-5,0-3 3,0 3 1,-9-5-3,2 5-3,2-8 3,1 3-16,4-2-1,0 2-3,2-1-8,5-3-12,-2 2-26,4-3-32,0 1-35,3-2-57,4 1-50,6-6-60,4 0-181,8-2-522,1-3 231</inkml:trace>
  <inkml:trace contextRef="#ctx0" brushRef="#br0" timeOffset="43988.1968">6387 10846 201,'0'-10'288,"3"1"-2,-3 1-11,1 1-19,1 2-19,-2 3-35,0 2-30,0 0-12,0 0-16,-4 14-15,-2 1-11,-1 2-15,-3 7 0,0 5-4,2 0-11,-2-1-2,0 5-3,0-2-1,0 1-3,-1-1-2,4-1 11,-3-2-19,3-1 5,-3-3 2,3 1 9,2-5-12,-1-5-2,0 1 10,2 0 4,0-4-15,3-5 3,-2 3-2,0-5-11,1 1-9,2 0 12,-2-4-6,2 2 4,-2-2 8,2-2 12,-1 4 5,1-4 5,0 0 4,0 0-1,0 0-13,0 0-9,0 0-6,8-19-6,-2 10-6,1-4-7,1-1-9,1 1 0,1-3-7,1 3-6,0-1-5,5-4-6,-4 7 2,6-5-6,2 5-5,-1 3 4,2 0-10,1 5 8,-2-1-5,1 5-2,0 4-9,-8 0 4,5 2-10,-6 3 2,-1-1 6,-1 1-11,0 3 6,-6-4-3,3 4 1,-6-1-2,2 0 2,-2 0 2,-1-1 6,-1 7-4,-5-7 9,-1 2-3,-1-1-1,-2-2 9,-3-3 0,-1 0-4,-7 2-2,1-3 4,-1-2-7,2-1 2,-4 0-21,2-2-43,5 1-35,1-4-36,1 1-43,-1-2-37,6 1-50,2 2-54,1-1-360,2 1-738,4 0 326</inkml:trace>
  <inkml:trace contextRef="#ctx0" brushRef="#br0" timeOffset="44720.7485">7428 10967 30,'0'-27'271,"2"8"2,0-6-11,-1 9 5,-1 4-8,0 4-3,0 1-22,0 2-24,-1 1-21,1 4-31,0 0-13,0 0-15,-10 24-2,3 4 2,-2 2-13,-3 1 0,0 18-19,-1-4 3,0 2-5,3-11-1,2-2-15,-2-2 0,2-2-3,-1 0-8,2-1 9,0-3-22,0-2 0,4-8-5,-1 1-8,1-8-1,0 3-2,3-2-1,-2-3 5,0-3 6,1 0 29,-1 0 19,2-4 14,0 0-3,0 0-10,0 0-6,7-10-9,-1 3-10,0-6-14,2-3 0,3 4-5,5-8-8,-1 1-5,1 2-5,4 3-8,-2 1-4,3 1 2,0 6-6,0-2-2,-1 5-2,-6 3-6,2-1-6,-2 5 0,-3 1 2,0-1-9,-5 1-5,2 5 8,-1-3-7,-1 5-8,-3-4 8,-2 5 0,1-2 7,-4 2-7,-1 2 0,-3-1-7,-4-1 7,0 0 8,-3-1-6,-7-3 6,2 4-1,-2-2-12,6 0 1,-7-8-10,1 5-6,6-5-12,-3 0-2,3-3-14,1 0-14,4-2-13,0 2-10,1-4-38,3 0-38,1 0-43,3 2-44,2-5-32,6-2-44,0 1-287,5-6-669,6-2 295</inkml:trace>
  <inkml:trace contextRef="#ctx0" brushRef="#br0" timeOffset="45232.0524">8051 10951 160,'8'-13'273,"-1"-1"10,-3 7-11,1-2-5,-3 3-19,1 1-27,0 2-21,0 2-28,-3 1-16,0 0-13,-4 13-8,1-2-15,-3 7-3,1-1-4,-2 12-7,-3 1-2,2 0-5,-3 1 12,3-1-12,-1 0-10,0 1 15,-1-1-5,0-4 8,1 1 0,1-4 3,-2 2-9,2-1-2,2-6-9,-1 0 5,1-4-11,-1 2-13,3-2-3,0-2 1,-1-3-14,3-1-5,0 1-4,0-5-9,-1 3 5,1-1-5,2-3-3,-1-1-7,1 2 4,-3 3 2,3-7-1,0 4 4,0-4-10,3 2 16,-3-2 6,0 0 2,0 0 3,0 0-1,0 0-12,4-14-2,0 9-7,0-3-1,1-1-6,3-3 2,1-1-4,2 1-10,-1 0 4,4-7-1,-1 8-4,-2-2 0,9 3-5,-6 1 3,1 2-2,4-3-5,2 5-1,-7 2 3,3 1-11,1 2 2,-5 2-6,-1 1 6,1 1-4,-6 4-3,1-1 5,1 0-3,-5 4 0,2-1 1,-3 5 0,-3-4 5,-2 6-6,1-5 6,-1-1-3,-3 6 3,-2-5 4,-2 0-4,-2 2 2,0-2-6,-8 3 2,-2-5-21,-1-3-21,-1 1-25,2-4-15,-4-1-27,-1-2-20,0-1-24,-4-3-30,0 1-30,4-2-57,-3-4-58,0-2-320,-8-5-708,9 6 313</inkml:trace>
  <inkml:trace contextRef="#ctx0" brushRef="#br0" timeOffset="46694.9809">4853 10640 51,'-1'5'143,"-2"0"-10,3-4-2,-3 3-5,3-4-18,0 5 0,0-5-4,-1 4-3,1-4-3,-3 4 4,3-4 2,0 0 0,0 0 8,0 0-2,0 0 1,0 0 7,0 0-6,0 0-1,0 0-16,0 0-6,10-13-14,-6 8-2,2-5-9,-1 3-9,5-7-4,-1 2-8,2-1-1,6-3-2,1 0-6,-4 0-6,-1 3 6,1 2-8,4-4-2,2 1-2,-2 2-3,-2 4 0,4-1-7,-5-1 1,-2 3-2,2 4-3,-2 1 0,1 2 3,-1-3-4,1 6-4,0-1 4,0 3-2,0 1-3,0-1 3,0 2 7,6 4-9,-5-4 2,5 5-5,-3 1 3,-3-4 3,0-1-6,0 0 5,5 3 4,-4-1-4,-2-1-2,5 0 0,-1-3 0,-4-1 0,4-1 8,4 6 3,-6-7-3,2 4-5,-3-5 13,3-2-13,3-1 8,-5 0-6,2 1 1,-3 0-1,0-2 2,-1 0 3,1-2 6,-4 2-8,-2-1 2,2 1 0,0-4 1,1 0-3,2-2 2,-4-2 0,0 3 4,0-2-3,2 0 5,0-3-5,-2 4-1,-1 1-6,1-4 0,-1 3 6,-1-1 4,0-1 0,-1 4 11,-3 2 0,2-1 19,-2 0-7,0 1-2,-2 1 5,2 0-12,-3 3-2,0-4-3,0 4-6,0 0-2,3-2-9,-3 2-3,0 0-10,0 0 8,0 0 1,0 9 6,0-2 4,-3 0-23,3 1 13,0 3 0,-3-1-4,3 1 0,0 3 4,0 3-7,0-5 6,3 1-5,1-2 2,2 8 4,-2-9 0,2 5-4,1-5-4,-1 1 7,2 4 3,2-6-1,3 3 3,-1-4-3,2 1 2,-1-3-3,1 0-3,2-1-3,-1-1 7,6 0-4,1-3 2,0 4 9,-1-7-12,2 0-2,-8 1 1,8-5 5,-2 5 3,-3-3-8,2-1-1,-4 2 1,6-4 1,-8 2-14,7-2 19,-5 2-6,3-7 0,-2 8 2,0-1 2,0-3 1,-3 2-2,-1-2-6,2 3 4,-1 1 6,2-1-7,-1-1-2,-1 2-1,-1 1 3,1 0 3,0-1-9,0 1 20,0-1-9,-2 4-3,-3-2-3,1 2-7,2 0 7,0 2 1,-4 0 0,4 0-1,-4 3-7,2-2 7,4 5 1,-5-2-5,-1 1 1,1-1 9,-1 3-9,1 3 3,-2-4-5,0 3 5,-3-3-4,3 5 0,-4-3-4,1 1 3,0 1 4,-2 0 2,1-3-3,-2 2-2,-1 0-6,0 0 16,0 2-5,0-1 3,-1-4-7,-2 4 11,3-2-9,0-1 1,-4-2 7,4 0-5,-1-1-4,0 1 1,0-2-1,1 1 9,-3 0-2,3-1-8,0-1 3,-2 0 1,1 0-8,1-4 9,0 3 5,0-3-7,0 0 1,-1 5-19,1-5-21,0 0-33,0 0-41,-2 5-56,2-5-65,0 4-69,0-4-187,0 0-531,0 0 236</inkml:trace>
  <inkml:trace contextRef="#ctx0" brushRef="#br0" timeOffset="48207.3461">9697 11402 129,'0'-12'164,"3"-3"7,0-2-2,1-1 11,2-7-7,2 2 9,-4 6-11,1-3 1,-1 5-14,-1 4 2,0 0 1,-1 2-9,1 2-5,-3 2-17,0 2-24,0 3-3,0 0-18,0 0-9,-3 17-9,-1-2-6,0 5-11,-2 3-4,-1 9-2,2-5-7,0 0 0,1-1-2,0 0-10,2-6 0,1-4 2,1 2-4,0-1-2,3-1-2,0-6 1,1-2 4,4 0-1,-1-5-2,6 0 6,4-4-10,4-10 0,-3 1 1,2-2-5,1-4 0,-4 1 0,1 0-7,-1-6 5,-1-1 2,-1 0-5,-1-4 0,-1 1 1,-3 1-5,0 7 8,-5 0 14,2 5 5,-4 2 9,0 3-4,1 2-7,-2-2-6,1 5-13,-2-1 3,-1 3-1,0 0-2,-1 14 0,-2-3-7,1 1 2,0 4-1,-1 0-3,1 3 2,0-3 5,2 4-7,-3-3-1,3-1 0,2-3 6,-1-2-4,0 1-4,3-1 7,2-2 10,-3 0-12,5-1 1,-1-3 0,2 2 0,0-7-5,4 3 8,3-6 0,3-4-1,4 1 4,-2-3-6,1-2 3,2-6-6,2-1 13,-4-1-10,-1 0-2,2-1 4,-8-1-1,0-5 6,0 3-6,-4-2 1,-4 8 3,-1-1 17,-2 3-8,-1-2 15,-3 6-17,0-1-7,-3 6 17,2-2-16,-3 4-4,2-1-3,-3 3-9,5 2 6,0 0 3,-10 7-8,7 2 2,0 0-3,3 6 0,-4 3-1,4-1-6,1 1 8,3 5 4,-1-2-4,6 3 7,-1 1-1,2-8-2,-4-2 1,2 2 0,-1-1-2,-4-3 3,4-1-5,-3-2 2,-1-1 4,-1 3-5,-2 0-6,-3-5 20,-2 6-10,0-6-1,-6 2-5,-1-3 13,-2-2-10,-7 4 4,4-5-9,1-3-8,1-3-5,1 1-11,1-4-10,4 3-20,0 0-17,5-1-21,0 2-26,2-7-28,4 5-19,3-6-28,9 1-20,5-5-33,2 1-182,3 0-472,3-2 209</inkml:trace>
  <inkml:trace contextRef="#ctx0" brushRef="#br0" timeOffset="48971.9585">10789 11180 37,'8'-6'217,"-5"0"-3,1 1-7,-2-1-11,-4 5-13,2 1-11,0 0-13,-11 8-7,1 1-11,1 3-6,-9 3-13,6 3-10,-1 3-11,5-5-10,-1 8-8,2-8-6,4 2-4,2-1-5,-2 0-6,4-6-4,2 4 7,2 0-16,0-5-2,5 2-1,-3-4-5,8-1 5,1-2-13,5-4-1,0-1-2,0 0-8,3-4 1,0-1 1,-4-2 5,3-5-9,-1 1-4,-2-2-2,0-6 0,-1 2 16,-2-1 19,0-1 0,-6 3 1,-1 2 10,-1 0 9,-2 0 11,-2 5 11,-2-1 16,0 2 5,-2 4-14,1-2-10,1 3-12,-3 1-20,0 2-13,0 0 0,0 0-4,-5 11 10,2-3-20,-3 5 10,-3 1-19,1 3 6,-1 0-12,1 0 2,-1-2 11,-1 2-9,2-2-9,-1-3 9,2 2-6,-1 0-6,4-4-3,0-2 0,2-2-14,-3-2 8,5 0 1,0-1 4,0-3-3,0 0-5,0 0 1,0 0-1,14-15-3,-2 1-5,5-3 6,4-2-13,-1 2 2,1-1 9,0 4-14,-2 4 16,2-2-15,-8 4-1,-1 3-7,-3 2 3,0 3-1,0 2 4,-1 2-3,-1 3-1,-1 2 5,0 7 2,1 1 1,-3-2 2,0 3-1,2 0 4,-3-1 1,4-3 1,-2 5 6,2-2 1,7 5-1,-2-10-1,2 0 6,4-1-2,-1-5 0,5-1 6,1 1-8,5-8 11,-1 1-4,0-2-3,2-4-1,-5-3 8,2 2 1,-1-7-7,-1-1 6,-4 4 3,0-7-4,-4 2-1,-2-3 10,-7 5 16,0-2 17,-1 1-3,-3 2-8,-2-3-3,-2 7-15,-2-2 1,-2 2-11,-3 3 3,-3 3 2,-2 0-6,-5 5 1,3 3-7,-7 4 2,1 7-8,0 3 1,4 0-2,3 5-7,2 2 1,3 4-10,3 2 5,2 1-3,1 14 3,2 0-4,2 0 9,-1-10-12,0 12 15,0 1-9,-2 1 6,-3-5-3,-6 2 2,-1 0 5,-5-3 10,0 1-8,-4-3-2,1-4-2,-3 3 8,-1-7 4,7-8-6,0-5 9,1 0-9,2-1 5,-1 0 0,8-9 0,-4 1-1,5-5 4,4-2-21,-4 1-16,3-5-22,2-1-54,1 0-56,-5-9-33,5-3-32,1-8-19,1-7-36,-2-1-159,2-6-481,-1 0 214</inkml:trace>
  <inkml:trace contextRef="#ctx0" brushRef="#br0" timeOffset="49217.0289">11185 11037 225,'-2'-18'267,"2"0"-12,0 6-20,0 2-23,0 0-29,0 5-16,0-2-28,2 3-30,3 2-46,0-1-52,3 3-71,5 0-66,2 3-154,-1-2-304,7 4 135</inkml:trace>
  <inkml:trace contextRef="#ctx0" brushRef="#br0" timeOffset="49554.7901">12959 11185 174,'6'-9'279,"-2"1"-17,0-4-2,-1 2-8,2 0-15,0 1-15,-3 1-4,-1-1-13,0 2-11,1 2-9,-2-3-18,-3 6-17,0-2-16,0 0-23,-5 2-4,-3 2-15,-3 2 4,-8 4-25,4 4-4,-4-3-11,2 5-3,0-1 4,3 3-13,0 2-9,6-3-4,0 1-5,3 3-4,3 0 6,2 6-7,0-3 2,9 5 14,1-2-18,4 4 2,3-3-6,3 3-2,2-1 4,-1 1-4,5 9 0,-6-9-3,-1-3 10,-2-4-18,-1 2 0,-6-8-4,2 1 3,-4-6 2,-2 0-12,1 0 4,-5 2-6,-2-6 10,-4 2 0,-1-1-2,-4 2-1,-5-2-4,-4-3 7,-3-3-3,1 1 0,-3-2-10,2-1-7,-2-4-1,1 4-8,1-1-4,-1-3-7,10 2-21,-1 0-8,3 3-16,5-1-21,2-1-40,-1 1-39,7 0-56,0 2-40,8-11-163,5 3-482,2-1 214</inkml:trace>
  <inkml:trace contextRef="#ctx0" brushRef="#br0" timeOffset="50036.2898">13432 11430 146,'-5'-1'239,"2"-2"1,-1 2-15,4 1-18,-6 0-20,6 0-24,0 0-13,0 0-4,0 0-22,0 0-7,0 0-4,0 0 2,0 0-2,24 6-1,-2-1-4,1-2-8,15 1-6,5 4-8,0-5-5,5 0-1,-1 0-8,20 2-7,-17 3 13,-3-1-19,1-2-5,0-4 3,-1-1-7,-4 5-7,1-4-2,-2-1-4,-4 0 2,-8-2-6,-3-3-1,-2 0 4,-4 0 2,-5 1-1,-2-2 7,-3 1 4,-4-1 11,0-2-16,-1-2-4,-1 3-6,-3-3-10,1 1-3,-3 1-5,-3-4-11,-1 3-7,-1 0-2,-2 1-6,0-2 3,-2-2-6,-1 6 5,2-1 1,0 0-2,3 3 3,-1 0-2,0 1-2,3-1 8,-1 3-2,1 0-2,3 1-1,0 0 4,0 0-3,0 0-6,7 13 1,-1-6 6,-2 5-2,3 2-3,0 2 6,-1 1-5,0 0 8,1 8-4,-3-5 6,0-1-6,-1 1 15,-3-2-10,-2 2 2,1 4-5,-5-6 3,-1-1-5,0-1 8,-1-1-23,0-4-31,-1 1-20,-4-1-32,3 0-30,2-5-25,-5-2-22,3-2-30,0 0-25,1-2-209,0-3-482,-1-2 214</inkml:trace>
  <inkml:trace contextRef="#ctx0" brushRef="#br0" timeOffset="50696.7648">15323 11529 267,'3'-9'270,"1"-2"5,0-1-18,1-5-11,1 2-14,1-4-6,1 0 2,-3-5-22,-1 6-12,1-7 18,-3 6-31,1 1-24,-1-1 0,-2 1-5,-2 1-11,-1 1-23,-1 6-7,-2 1-21,-3 1-9,-4 7 0,-2 2-18,-9 7-4,-2 5-11,2 4-1,-10 9-14,13-3-1,-3-1-2,6 3 12,0-1-11,5 2-8,0 0-3,6 0-6,-1-1 9,5-5-2,2-5 12,1-2-10,1-2 2,2-2 8,1-1-5,3-3 0,3-1-6,4-4 1,2-3-5,5-6 7,-6 4-3,2-8 4,3-7 5,1 2-9,-7-1 3,3-1 3,-3-6-4,3 2 17,-5 1-3,-4 7 23,0-2 8,-4 7 5,3 3-2,-4-1-10,1 4-13,-1 2-7,0 0-19,-1 2-3,-2 1 0,0 0-9,0 14 12,-3-3-7,0 5-5,0 1-2,0 4-3,0 4-4,1 4 7,0-5-3,2 5-9,0-10 0,4 1-12,-2 0-8,3-2-12,1-1-2,2-1-11,2-4-13,0 2-19,11 1-39,-4-2-11,-1-6-17,4-1-31,5 0-37,-3-3-41,2-3-39,3-2-47,-6-7-239,3 1-628,-1-4 278</inkml:trace>
  <inkml:trace contextRef="#ctx0" brushRef="#br0" timeOffset="51133.3644">16362 11350 114,'6'-8'221,"-2"1"-9,3-4-3,-1 0 0,-2 1 2,3-1-2,0 0-3,-4 2-2,4 1 0,-3-1-2,-1 4 19,-1-2-9,0 0-12,0 0-8,-1 1-14,-2 0-31,-1 0-8,-2-3-19,0 3-5,-5-1-13,-2 0-7,-3 5-17,-3 0-13,-6 0-3,0 5-9,0-2-4,-1 5-4,0 2 2,3-1-23,1 6 7,9-5-10,4-1 12,-6 3-27,6-2 6,3 7-3,1 2 9,3-1 3,3 3-7,7 4 10,4 4-7,7-1 12,0-1-9,6 7 2,4-4 0,-10-2-6,0-6 9,1 1-16,-5-3-1,-1 1-3,-6-6-2,-3-2 12,-1-5-18,-2 4-2,1-3 1,-3 2 3,-2-3-1,-2 0 7,-3 1 14,-5 3-4,-4-3-7,-5 2 3,-3-1-3,-2-4-2,-1 0-8,-2 1 3,-4-4 3,3-1-5,-2-2-10,2 0-19,0 0-17,3-1-20,1-2-19,8 1 4,2-1-15,3-2-20,5 3-39,-1-3-50,5 0-40,4-4-20,5-3-64,3 0-178,7-4-549,6 0 243</inkml:trace>
  <inkml:trace contextRef="#ctx0" brushRef="#br0" timeOffset="51634.8321">16809 11192 67,'4'-19'276,"0"1"-3,-2 5-2,-1 2-9,0-1-11,2 3-13,-3 4-27,0 0-29,0 3-14,0 2-22,0 0-11,-5 19-21,1-5-11,-1 11-7,-2 1-9,-3 2-6,-1 4-15,1-1-4,-4 15-2,4-12 0,-2 10-6,-1 1 19,3 0-5,0-11-5,3-4-4,0-1 7,0-2-21,0 1 2,0-5-1,1-5 14,2-1-10,1-5-11,0-2 3,-1 2 6,0-3 4,4-3-10,-3 0 5,2 0 21,-2-5 24,3 2 19,0-3 18,0 5 4,0-5 2,0 0-10,0 0-13,3-12-8,-1 7-11,4-6-11,-1-2-7,0-4-10,7-5-3,0 1-9,2-1-1,3 0-9,0 1-5,1 0-5,-1 0-5,4 4-5,-2 1 1,0 4-6,1 3-4,1 1-5,3 6 3,-3 2 0,-5 3-6,-1 4-15,-2 1 1,-2 3 1,0 0-5,-1 1-2,0 3 0,-6-4-7,-1 4 1,0-1 0,-2 2-1,2-4 1,-3 2 3,-4 1-2,-2 2-2,-1-2 6,0-4 2,-7 1 5,4 0-3,-4-4 0,2 2-3,-1-3 1,0 0-1,0-3 0,-2 1-46,-9-3-25,0 2-8,-1-4-19,1-4-18,2 2-26,2-4-29,4 3-29,-1-3-25,3 4-26,2 0-36,0-2-53,-2 3-202,4-2-601,-2 1 266</inkml:trace>
  <inkml:trace contextRef="#ctx0" brushRef="#br0" timeOffset="54178.6206">9597 12755 19,'2'-6'180,"-1"-2"-11,2-3 0,1 2-15,0-1-5,2-3-4,-1 4 3,0 0 11,-2 0 1,1 2-2,-1 1-13,-1 2 15,-2 1-9,3-1-18,-1 1-18,-2 3-12,0 0-13,0 0-8,-6 19-5,-1-2-1,-4 3-13,-1 6 1,3-2 1,-3 2-11,2 2-4,2-6-2,1 0-6,4-4-4,0-1-4,-2-1-1,5 1 0,0-6-3,0-1 1,1-3 5,3 0-3,2-3-5,1 0 9,3-2-8,0-2 5,7-2-7,-3-3 4,3 2-9,2-7-2,3-1-4,-3-3 2,2-1-3,-1 0-10,0-2 14,-5 0-3,2-2-1,-3-1-1,0-2 11,-2 3-13,0-3 6,-3 6 17,-2 3 9,-3 4-4,0-1 13,-1 1-1,0 2-6,-1 4-2,-1 0-7,0 0-21,-1 3 0,0 0-7,0 0 5,0 0 0,0 15 1,-1-10-4,0 3-18,-1 6 10,0-3 4,1 5-1,1 3-4,1-2 4,1-1-13,0 2 1,-1-4 22,3-2-31,-1 2 1,2-3-3,0 1 5,0-3-6,4 2 4,-2-2-1,-2-2 7,4-2-3,-1 0-1,2-4 10,1 0-1,3-2-7,3 0 2,-3-6-3,6-2 8,0-1 0,-2-2 4,-1-4-7,0 2-1,3-3 5,-5-1 7,2-3-6,-1-1 6,2 1 0,-7-4 3,0 6-9,-3 2 10,0 0-6,-4 2 8,-1 5-2,-2 1 4,1 0-13,-2 2 6,0 2-2,0 2-7,-3-1 1,3 4-5,-5 0 3,-3 4-6,1 1 1,3 2-3,1 3 4,-1 1-4,0 5 0,2-1-6,2 3 16,2-2-13,1 2 5,2-1-3,-2 3-3,3-4 10,1 2-2,1-1 4,1 0 0,1-4 9,-3 1-9,1-3 7,-4 4-3,3-3-3,-3-3 1,-1 1-7,-1-5 1,-2 0-1,0 2 8,-2 4-1,-4-5 4,0-2-3,-3 2-10,-1-2 16,-4-6-2,0 4-6,-1-4 1,-5 0-18,2-1-6,2-2-9,1 0-13,-1 1-3,3-1-15,0-2-14,7 2-10,-3 0-19,5-1-23,0 0-26,4 2-25,3-4-20,5-1-27,4-2-12,6-5-136,3 3-409,1 1 181</inkml:trace>
  <inkml:trace contextRef="#ctx0" brushRef="#br0" timeOffset="54911.1353">10535 12680 163,'5'-7'264,"0"5"-1,-2-3-4,-1 3-24,0 1-31,-2 1-21,0 0-15,3 8-14,-3 1-9,-4 1 1,0 5-14,-1 1-5,0 4-8,-2 4-11,2-6-5,2 0-13,2-1-3,-1 0-5,2 0-5,0 1-7,2-2-3,1-6-2,0 2-8,2-3 2,0 0-5,2-1 5,1-1-10,2-4-3,1-3-3,1 2 1,4-6-7,-1-1 5,0-2 3,5-5-15,-5-2 14,-1 6-11,4-9 0,-6 5 11,-3-2 7,4-6 3,-3 5 10,0 1 7,-6 3 12,2-2 6,0 5 6,-5 2-7,2 0 0,-1 1-8,0 1-13,-1 1-12,-1 3-12,0 0-4,0 0-2,0 0-5,-5 15 0,1-6-8,-3 1 1,1-3-6,-3 8 2,1-1-5,0 0 1,2-3 1,1-2-5,0 1-13,1-2 8,0 1 1,1-5-1,0 0-7,2 2 0,-1-3 6,2-3-5,0 0 1,0 0 0,0 0 2,0 0-5,14-20-6,-2 8 18,5-4-29,1 1 12,1 0 2,3-2-9,-4 3 5,-3 6 0,4-3-1,-4 8 1,-2-2-2,1 5-11,-4 0 0,-2 5 6,-1-2-5,0 5 1,5 3 1,-6-4 1,4 5 7,-7 0-16,7 2 4,-5 1-6,2-3-15,1 0 2,0 0-5,2 1-5,2-4 4,-1 2-1,0-5 4,5-1 1,-1 0-4,1-4 1,9 0 5,-5-1 8,5-1 1,0-7 5,1-4 6,-1 0 10,2 0-9,-3 2 4,1-5 12,-1-4 2,-1 1-2,-3-1 4,-1-2 1,-1 2 15,-7 6 19,0 1 17,-4 1-2,-5 0-8,1 5-13,-3 0-11,-1-1-1,-3 2-19,-1 3 9,-5 4-8,-4 1 0,-8 4 0,1 5 0,1 2 16,2 6-14,-1-1-21,5 7-3,2-3 3,5 0-24,0 0 27,0 6-24,4 2 3,3 2-2,0-1 11,0 0-2,3-3 6,-3 2 1,0 1 6,-3-4 1,3 2-4,0-4 7,-5 1-3,1 0-2,-3-4 5,-1 1 6,2-8-2,-2 1 8,-4-2-9,1-1 10,0-5 0,1 2-16,2-5-16,-1 0-37,3-4-34,2-2-55,-3-2-72,6-4-66,-1 0-252,2-9-594,3-3 262</inkml:trace>
  <inkml:trace contextRef="#ctx0" brushRef="#br0" timeOffset="55148.4181">11076 12448 244,'-7'-15'245,"0"6"-20,6 1-23,-2 2-25,1-1-24,0 4-35,0 0-31,2 3-35,0 0-52,0 0-60,14 5-80,-5 0-78,-2-1-235,3-1 105</inkml:trace>
  <inkml:trace contextRef="#ctx0" brushRef="#br0" timeOffset="55593.1404">12678 12741 189,'5'-4'195,"2"1"9,-1 0 0,0 1 6,-2-5 4,0 2-11,2-1-6,-3-2 1,-1-1-9,-2 3-16,3-6-8,-4 2-6,-1 0-17,-3 1-11,0 1-4,0 0-11,-3 2-11,3-2 0,-7 1-20,0 5-9,-2 2-6,4 2-9,-4 5-15,4-2 0,0 4-2,1 2-6,2 2 0,2 4-5,2-3-6,1 3 3,2 0-6,3 0-1,-1 4-2,5-4-4,1-3-5,4 7 8,-1-4-11,-5-1 5,4 0 11,-2-3-17,2 2 3,-6-6-3,3 6-8,-1-4 2,-2-3-8,-1 1 7,-3-2-4,0-2 0,-3 0 3,-1 2 0,-4 1 0,-4-6 14,-2 3-13,0-3 3,0 0-4,-3-4 3,0 2-8,-1 0 10,1 0-2,1-4 2,3 1-7,1-2 0,2 2-26,3 2-25,3-3-33,1-1-40,0 1-37,6-1-31,0-2-24,7 1-29,3-5-32,-1 2-161,9-3-476,2 4 211</inkml:trace>
  <inkml:trace contextRef="#ctx0" brushRef="#br0" timeOffset="56004.827">12981 12835 87,'9'-1'211,"1"-1"13,0-2 3,-1 2 7,0-1 1,0 2-16,-1-3 5,3 1-21,2 1-13,2-2-2,-3 1-4,13 1-17,4-1-2,0 2-27,12-1 4,2 4-10,2-1-3,2-1-20,0 3-9,1 1-13,-3-1-8,3 1-9,-3 3-2,-2-3-23,-3 0 9,-1-1-4,-14-1-13,2 0 9,-6-2-7,-7 1-2,-4-2 4,0 1-9,-3 0 15,-1-2 4,-2 0-2,3-1-11,-5-1-13,-1 0-22,-1 0-29,-1-4-27,-5-1-17,-1-1-10,-3-2-14,-2 0 7,0 0-7,-1 1 18,-1 0 15,3-1-1,-2 2 9,2-1 8,0 1 4,5 5 17,1-2 21,0 4 4,1-1 4,1-1 9,2 0-2,1 3-1,0 2 1,0 0-6,10-1 9,1 4-2,-1 4-4,3 1 10,-1 5 0,2 5-2,2 1 10,-8-2-11,2 3 19,0 4-2,-5-7-1,0 1-2,-2 2 5,-1-1-9,-3 1-6,-2-2 2,-2 1-5,-6 5-18,3-6-37,-3 2-32,-2-5-16,2-3-51,-2-2-40,1 2-57,3-9-58,-1 1-200,3 1-532,2-3 236</inkml:trace>
  <inkml:trace contextRef="#ctx0" brushRef="#br0" timeOffset="56909.607">14338 12874 110,'7'-8'223,"3"1"9,-3-2-2,5-2-15,-3 0 1,1 1-8,-3 1-5,0 0-5,3-4 0,-3 5-11,-1-4 5,0 3-7,-1-3 2,-2 2-15,-2 0-21,-1-1-28,-1 1-4,0 0-13,-5 1-8,0 3-11,-4-1 3,-4 5-16,-3 2-13,-7 1-10,1 7 5,-5 0 1,-1 2-12,5 7-6,-2-2-22,1 3 11,6-1 4,1 0-7,6-5 8,2 2-19,2-1 8,5 1 4,-2-2-3,5-2 0,2 0-6,1 2 8,3-4-1,4 1-24,2 0 27,2-1 0,8-3-9,-6-1 1,4-4 4,1-2-14,-5-2 8,-2-1 2,-1-2 10,2-1-10,-4-1-5,1 0 0,-1-5-2,3-3 1,-3 2 1,3-6 10,-7 4 7,0 5 8,-1-4 3,-1 8 3,-2-2 0,0 5 10,-3-1-29,3 1 4,-2 3-7,-1 2-11,0 0-1,0 0-4,0 0 2,-4 16 0,0-7 3,1 2-9,-1-1 2,-2 3-18,6-1-5,-2 1-13,0 3 6,2-4 1,0-1-2,4 1 9,-4 2 13,7-6-7,3 5 4,2-4-7,3-2-5,10 2 18,-4-7-5,5 1 0,-2-3 6,1-1-8,0-1 5,-2-7 12,-1-1-17,-2-2 1,1-3-2,-2 0 9,-3-4 3,0-1 4,-2-3 0,-4-4 7,1-1-1,-1-1-3,0 1 7,-3 0 5,-1 1 16,-1 3 0,-2 7 9,-2 4 3,2 6-3,0-4-5,-3 7-14,0-3 0,0 7-16,0 0-1,0 0-1,-7 25 3,2-3-15,-1 4 8,-3 5-1,1-3 9,0 1-8,-1 2-1,-1-2 1,3 1 2,0 0-11,0-6 10,1-5-4,-1-1 3,4-5-1,-1 3 0,-2-4-3,5-3-3,-1 0 3,0-3 10,1-1-16,-1 0 12,2-4 11,0-1 11,-3 4 18,3-4 9,0 0 5,0 0-1,0 0-2,0 0-7,8-13-4,-5 4-8,7-4-2,0-1-3,7-2-9,2-1-2,0 2 1,1 2-7,1 3-1,2 1-3,-1 1-3,-2 3 1,1 4-4,-7 0-3,0 2-6,0 3-1,-1 2-6,-4-1-3,0 6 2,-2-3 0,-1 3-4,-3-2 7,-2 2-6,2 6-3,-1-7 2,-4-1 1,-1 6 5,-1-6 0,-3 4 0,-1 1 7,-2-1-6,-3 3 1,0-8 3,-1-1-3,-4 1-8,-5-2-12,2-1-12,-3-4-11,2 0-11,-2-5-9,1 2-17,1-4-27,-1 0-25,-1 0-49,10 2-31,-5-4-53,-3 1-53,8 2-55,-1 0-293,-1 1-727,2-4 322</inkml:trace>
  <inkml:trace contextRef="#ctx0" brushRef="#br0" timeOffset="57924.1195">1750 12284 213,'-4'2'244,"4"-2"-33,0 0-14,0 0-14,21 5-18,0-5-8,8 0-13,0 0-16,13-4-11,2 5-15,2-3-9,2 2-4,-3 5-11,2-7-5,-5 4-19,-4 0 4,-10 1-8,-1-6-5,-6 3-19,-4 0-1,-4-2-15,-3 2-1,-2-2 8,-1 1-7,-3-1-10,-1-4-10,-3-1-1,-2 0-5,0 1 10,-5 0 0,-2-3 10,0-1 5,-1 1 11,-3 1 23,5 0 8,2 3 4,-1 1 2,4 1-10,-1 2-11,4 1-4,0 0-5,0 0-2,2 16 0,3-6-2,2 10-7,-1 2 2,6 4-4,-3 1 4,-1 2-8,-2 1-1,-2 0 5,-1-4-8,-3 3 3,-2-4-5,1 1 2,-3-6 8,0 7-27,-2-11 0,-1 1-1,0-1-11,0-3-17,3-1-16,-2-4-25,2 1-38,-2-5-23,6 1-30,-2-1-47,0 0-135,2-4-385,0 0 171</inkml:trace>
  <inkml:trace contextRef="#ctx0" brushRef="#br0" timeOffset="59241.7464">2915 12562 18,'0'0'163,"0"0"-8,0 0 1,10-12-4,-4 10 6,-3-1 2,2 0-5,1-2 17,-2 3 7,-1-3-8,5-2 0,-1 2 2,-3-2-2,2 0-9,1-4-10,-4 0-5,1 4-8,0-10-5,-1 2 7,0-2-8,-2-1-16,-1 2 2,-1-5-13,-2 4 10,0 2 6,-1-2-18,3 5-10,-3 3-3,-2 1-27,-3 3-1,2 1-14,-1 1-10,-6 11-15,-4 4 13,-2 4 0,0 4-8,2 2 0,-2 2-28,5 4 20,2-5 1,-1 1-11,1 0 8,2-2-16,4-7 9,4 4-2,-4-7-13,7-1 12,0-1-3,0-2 3,3-4 5,1 1-7,3-2 8,7-6-1,-1-3-11,1-1 3,4-7 8,-1-4-12,0 2-1,0-2 0,0-4 4,-2 1 8,0-4-10,1 1-4,1 2 2,-4-2 3,-5 7-2,1 2 11,-1 1 5,-5 3-7,1 2 1,-1 7-2,1-5-8,-2 4 2,-2 3 16,0 0-26,0 15-8,-2-5 8,-3 7 4,-2-1 10,1 10-10,3-6-1,0 5 6,0-1-3,5 2-16,-2-6 0,3-3 8,1 9 11,0-7 3,3 6 10,6-6-7,1-2-3,7-2 5,0-1-10,2-4-5,4-4-7,12 2-6,3-5-6,-2-3 1,6-3-7,-3-1-6,0-2 15,-1-4 2,-2-1-9,1-6 6,-5 1-15,1-5 25,-13 4-7,0 1 10,-2-4 3,-5 0 10,0 1-6,-3-1 22,-4-3 2,-3 7 17,-4-2 1,-3-1-10,0 2-11,-3 0 14,-4 0-11,0 5 12,-6 5-19,1-1-5,-4 5-1,1 3-15,-9 4 14,3 3 0,1 3-3,-3 2-2,5 5 14,1-1-18,0 4 5,3-1-3,6-4 0,-1 2-4,5-6 8,-2 4-4,4-3-5,-1 0 1,1 0 8,4-2-1,-1-1 1,5 1 5,1-5-4,1-2 1,2-3 2,-1 0-4,5-3-3,0 1-1,0-6 6,0 1-1,-3-4-4,3 1-5,-1-2 2,3-6 23,-5 5-19,-4 2-4,3-1 2,-2-1 9,-4 5-15,1 0 6,-1 5 2,0-1-5,-4-1-13,2 3-12,-2 2 7,0 0 3,2 10 15,-3-5-10,0 6-5,-1 0 16,2 0-18,0 7 35,-1-2-26,2 0 1,-1 0-6,4 0-2,-1 1-4,4-2 13,-1 3-4,2-5 9,2-1-11,4 0 24,-1-3-21,7 2 10,1-4-11,1 3 5,2-8 8,5 0-5,0-4-4,8 2-8,-6-1 12,-2 0 9,-1-6-5,10-3 5,-11 2-9,-2-4 9,1-5-1,-5 5 14,0-2-16,-1-1 6,-5-2-5,-2 3 23,-3 0-1,-1-2 7,0 3-2,-5-1 19,1-2-15,-3 4-10,-2 1 3,-5 0-8,2 1 2,-4 2-7,0 2-3,-4 2-10,-1 3 3,-3 2-14,-1 1 12,-5 6 9,0 1-1,0 1-12,1 6 8,2 0-7,1 1-4,-1-1 1,5-2-5,5 1 3,-1 1 1,1-1-1,3-2-8,3-3 3,0 1-6,4-1 2,-2-2 13,5 1-1,0-1 2,3-3 3,0-1 8,5-3-15,1-1 7,3-1-9,-3-3 4,2-1-3,-1-3 4,-1-1 1,2 1 6,-3-2-11,0 4-11,-3-3 13,-3 5-5,-1 1 2,1-1 5,-4 2-22,1 1 13,-4 1 6,0 0-12,4 8 1,-1-4 4,-2 6-3,1 0-3,-1 2 5,4 2-7,-4-2-4,6-1-2,0 4 5,2-3-13,0-1 11,0-2 4,4-1-7,2-2 7,1-3 2,0 0 4,0-3-2,5 2-1,-4-2 3,4-2 1,-1-1 2,-5-5 6,-1 4 3,-5-1-5,2 1 8,-2-1 2,-1-1-1,-1 2 4,-1-2 12,-1 2-15,0 1-2,-3-1-17,3 1-31,-3 1-40,1 0-67,0-4-75,4 2-89,-4-1-303,4 0-672,1 0 298</inkml:trace>
  <inkml:trace contextRef="#ctx0" brushRef="#br0" timeOffset="60900.8547">5466 11601 74,'0'0'149,"-3"3"-1,3-3-3,0 0 3,0 0 0,-7 0 1,7 0-2,0 0 0,0 0-11,0 0-6,0 0-5,0 0-8,0 0-12,0 0-7,0 0-9,0 0-5,22-3-7,-9 3-6,0 0-7,11-3-4,-3 3-6,2 0-2,1 3-12,0-1-1,-2-2-6,1 0-2,-5 1 2,-3 0-7,-1-1-6,-3 0-1,-3 0-4,-1 1-12,-3-1 5,0 0-5,-4 0-8,6 2 3,-6-2-5,0 0-7,0 0-1,-14 3 3,3-1 1,-5 3 0,1-5 1,-8 4-3,1-1 4,1 1 3,1 2 3,0-4-4,-4 2-1,10-2 7,4 2-1,0-1-5,2-1-2,1-1 6,4 0 4,-2 0-3,5-1 6,-5 4 7,5-2-5,0-2 6,10 7 1,-2-4 6,5-1-7,7 4 7,2-5 2,1 2-8,1-1 7,1-2 6,-1 2-8,1-1-3,-5 0-5,-4-1 5,-4 1-3,-2 1-1,-4-2 5,-2 1 0,0-1-2,-4 0-3,0 0-4,0 0 2,0 0-1,0 0-2,-27 4-5,13 0-1,-8-2 3,-2 0-1,1 3 2,1-3-1,-1 0-1,1 6 1,2-1-1,-1-2 1,7-2-4,4 0 4,0 1-8,3-1 2,3 1 3,1 0-2,0 0 10,6 2-5,-3 0 1,7-3-2,3 1 2,-2 3 0,7-6 1,7 3 2,2-2-2,-3-1-2,0 4 0,2-3 0,-1-2-1,-1-2 4,-5 2-6,-3-6 2,-4 6-1,0-1 6,-5 1 14,3 0 4,-4-1 2,-3 1-6,4-1-3,-4 1-2,0 0-2,0 0-6,-18-3-8,6 2 15,-3-2-8,0 3-4,-5 0-4,-3 3 7,1-2-8,2-1 0,4 3 6,0-2-8,3 0-2,0 0 5,5-1-5,2 0-8,2 1-7,0 2 1,4-3-2,-2 4 4,2-4 8,8 4-7,4-4 2,5 4-1,3 0-7,2-2-21,1 2-39,2-1-35,-1 1-25,0-3-55,-1 3-212,-4-1-445,-2-2 197</inkml:trace>
  <inkml:trace contextRef="#ctx0" brushRef="#br0" timeOffset="62362.9699">5356 12634 86,'0'0'189,"0"0"-8,0 0-7,0 0 4,9-1-2,-9 1-4,5-3-3,-2 0-4,2 1-8,-2-1-10,-1 2-5,2-2-5,0 1-6,-1-4-4,1 1-9,-2 0-9,2 1-2,-1-6-11,1 3-10,-1-2-2,0 0-2,1-2 0,-2-1-4,3 2-2,-4-2-1,1 0-5,0 1 16,0 2 4,-2 0-22,0 0 10,0 1 0,0-1-8,0-1-8,-1 4-9,-2 3 16,0-3-25,-2-1-10,2 4 1,-6 0-5,-1-1-6,-1-2-2,-1 6-6,3 0-3,-5 2-5,-2 6 6,-5-2-2,1 9 2,-1 2-12,3 0 5,-2 2-6,2 0 2,4 2 3,0 1 7,4 0-10,0-3-3,4-3-6,2 1 11,1-1-10,3-4-7,0-1 8,2 0 2,3-2 7,1 0-5,1-4 3,0 1 1,5-3 3,4-2-2,1-1-2,-3-4 3,2 1 3,5-5 0,-5 5-11,3-5 10,-2-4 3,-3 0-8,2-1 13,-1-1-14,-5 2-4,0-4 3,1-4 17,-1 3-24,-3 2-5,-1 3 21,-1-2-8,-1 3 8,-1 2 2,2 2 5,-3 2-22,1 0 14,-1 1-9,-1 3-2,-1-3 2,0 4-10,0 0 16,0 0-14,0 0 4,1 14-4,-1-4-2,2 1 15,-2 0-10,1 1-3,3 3-2,-1 1-3,0-2 2,4-1-2,-1 1-6,-2-1 4,3-4-2,0 1-2,0-3 4,-1 3 1,1-3-2,1 0 2,2-4 0,-3-2-1,4 0 21,-2-2-22,5-3-1,0-1 12,-1-3-4,1 0 0,-2-2 0,5-7 4,-7 2 5,3-6-6,-1 2-1,0-4 2,0-3 4,-3-1-8,1 2 6,1-7 4,-2 3-2,-1-1-2,-1 1 15,0 2-14,-1 3-1,-1 6 2,-3 1 12,1 4 11,-1 1 8,-2 2-12,3 5-15,-3 0 29,0 0-36,0 5-2,0 0 1,0 0 8,-3 14-10,-1-3 2,0 14-1,-2-2 7,-1 4-7,0-1 4,0 1-2,-1 4-1,1-7 4,0 3 4,0 0 6,-2 0-6,5-3-14,-3 0 6,1-8 4,1 1 0,-1-4 1,2-4 7,1 3-4,-2-6-1,3 2 12,2-1-15,-3-3 3,3 2 4,-3-2-3,3-2-1,0-2 6,-3 5 28,3-5 2,0 0 0,0 0-1,0 0-3,0 0-4,9-12-15,-5 3 14,-1-2-1,4-1-13,1 0-5,1-4 4,1 3 5,2-1-18,4-1 8,-2 5-2,-1-2 7,6 2-9,-6 1-4,11 2 4,-4 2-5,-6 7-5,3-2 0,-3 5 20,1 2-26,-1 0-2,-1 3 4,-2 0-4,-1 4 0,-3-1-3,-3 2 1,-1-3 30,0 5-30,-3 0 6,-3-2-9,-2 1 13,0 0-3,-6-2 4,-3 4 0,-4-4-13,-2-3 13,0-1 0,0-2-2,-2 0 0,1-3 2,0-1 3,1-1-6,3-3-1,2 0 5,-1-3 2,3 1-28,4 0-5,0 0-16,2 1-21,0-1-26,3-1-39,1-2-61,3 1-82,0 4-61,5-8-193,3-1-578,4-1 255</inkml:trace>
  <inkml:trace contextRef="#ctx0" brushRef="#br0" timeOffset="63507.6177">6766 12497 75,'6'-18'137,"-1"-1"2,0 2 8,0 0 1,1 2 4,-2-3 4,1 5 8,1 4-4,-6 1-2,2 0-5,-1 4-14,0 0-22,1 1-13,-2 3-7,0 0-10,-6 17-6,2-2-9,-3 10-5,3 0-2,-5 4-6,2 0-2,-1 1-4,-2-2-7,4-1-7,-1 0 17,0-1 5,0-1 0,2-1 6,0-6-4,1-2-4,0 5 0,0-11-3,1 3-1,-1-3-4,2-1-6,0 0 0,1-2-5,-1-2 1,2-1 6,-2 0 5,2-4 11,0 7 28,0-7-3,-1 2 6,1-2 7,0 0 6,0 0-5,0 0-2,0 0-14,0 0-25,4-14 9,0 6-5,-1-1-7,3-1-8,-2-2 4,4-3-3,2-1-13,-3 5-7,2-5-2,2 3-19,0-1 15,2 1-5,-3 5 4,5-2-8,-6 2-2,2 1-6,-1 5 3,5 0-5,-2 1 0,1 2 5,0 3-7,0 0-3,-1 4 10,0 0-21,-3 1 6,2 0-1,-2 4-1,0-1 9,-3 1-8,1 3-5,-3-1 0,-2-3 4,-1-2-24,0 6 26,-4 1 5,-2-4 1,0 1-10,-2 2 3,-5-3 3,1-3-2,-3 4 12,1-4-14,-4-2 0,2 3 14,-1-8-13,-1 2 6,2 2-7,1-2-15,1-2-12,2-3-17,-4 1-16,5-1-19,-2 1-22,5-1-32,0-1-34,1 1-52,2-2-65,3-4-68,0 1-206,5 0-610,0-1 270</inkml:trace>
  <inkml:trace contextRef="#ctx0" brushRef="#br0" timeOffset="64021.4915">7506 12434 140,'1'-10'292,"-1"0"-3,0-1 0,1 5-18,-1 1-15,0-2-19,3 2-26,-3 5-38,0-5-11,0 5-17,0 0-12,-5 11-14,2 0-9,-1 6-12,-2 7-11,-4 1-6,5 1-1,-3 3-17,0 0 6,-1 3-8,4-6 12,-4 0-10,2 2-4,2-3-2,-1-6 6,2 7-15,-2-9 12,6 0 0,-3 0-5,-1-5-8,1 0-17,1-3 15,-1-1-9,0-1 4,1-2-12,1 1 2,1-2 3,-3 0 15,3-4 28,-1 5-2,1-5 14,0 4 18,0-4 3,0 0 4,0 0-16,0 0-6,8-11-15,-1 3-2,0-2-13,3-1-7,2-1-2,1 1-12,0 1-4,8-5-2,-2 5-2,0-2-13,1 4 9,3 3-9,-5 5 2,-3 1-8,3 1-5,-3 3-10,-1 0 4,0 4-1,-3 1 1,-1 0-4,-3-1 2,0 4-3,-1 1-2,-3-2-12,1-1 11,-3 2-10,1-4 13,-4 2 0,0 1 6,-3 2-4,-2 1 2,-1-5-7,-2 2 0,-4-3-5,0-1 13,0-4-7,-2 0-3,1-1-9,-1-2-7,2 0-3,-3-2-14,4 0-20,1-1-18,-1 1 3,5-3-27,1-1-18,0 1-20,1-1-33,5 1-48,-3-4-42,4-1-61,2-2-53,1 2-193,3-3-620,5-3 275</inkml:trace>
  <inkml:trace contextRef="#ctx0" brushRef="#br0" timeOffset="64541.0152">8134 12446 46,'5'-12'280,"-2"3"2,3-2-11,-3 1-5,2 3-11,-3 3-22,1-1-22,-2 2-22,-1 3-23,3-5-17,-3 5-22,0 0-1,-3 15-1,0-3-13,-2 6-11,3 0 1,-5 10-11,4 2 1,-4 1-12,3-2 11,-7 1 3,4 4 4,-2-5-3,-1 3 13,0-1-5,2-2 5,-2-3-9,3 0-10,0-2 9,3-8-3,-1 1-7,-1-2-5,2 2-3,1-6-8,0-1-12,0-2-4,0 1-2,3-4 1,-4-1 1,2 1 3,4-1 24,-2-4 6,-2 4 11,2-4 10,0 0 10,0 0-7,0 0-6,0 0-8,0 0-18,3-13-2,0 5-9,0-3-9,1-6-5,0 6-7,1-4-4,2 0-7,0-2-3,3 3-15,1-1 13,0 2-11,2-1-1,5 2-8,2 0 4,-2 5-11,5 3 2,-2 3-8,-6 2 7,6 3-2,-5 3-5,-1-1-3,-3 3-1,-1 0 5,-4 1-10,3 4 4,-6-1-6,2 1 1,-4-2 5,0 0-2,-2 5 0,-3-6 5,-1 0-1,-8 3 0,2-1-1,-5-4 2,-2 4 5,-4-2-7,4-6 3,-7 0-1,2 0-17,-2-1-27,0-5-14,8 1-46,-6-1-37,2-1-24,3 1-51,1-3-46,1 0-60,3 0-90,-3 2-369,1-2-847,0 1 376</inkml:trace>
  <inkml:trace contextRef="#ctx0" brushRef="#br0" timeOffset="69841.4623">2222 12912 39,'0'-4'181,"0"4"-18,-4-3-9,4 3-31,0 0-20,0 0 4,0 0-23,0 0-8,0 0-6,-6 10-6,5-8-6,-2 6 1,0 1-4,-1-1-8,1 1 1,-1 8 4,1 0 5,0 2-7,-1 0-2,1-1-2,-1-1-1,1 1-8,2-5-1,1 4-8,0 0 6,-2-3-2,4-3 0,-1 6 3,2-3 5,1 0 12,3 1 5,-1-2 1,0-2 5,4 0 3,2 0-3,5 8 1,0-5-4,-3-6-2,7 2-12,2-3 4,2 2-3,-1-4-1,4 0-5,-1-2-9,1 2 7,-1-5-10,4 1-3,8-1-1,-12 1-1,3-2-3,-1-1-3,-1 0 4,-1-2-8,-3 3 3,3-1-3,-2-4 0,-1-2 8,-1 4-8,-1 2-5,-2-6-2,-5 4 1,1 0 0,5-5 0,0 2-3,-9 1 0,3 1 3,3-1 2,-4 0-5,2 3 8,-1-2-9,2 0-1,4-2 4,-5 2-7,-2-2 2,0 5 0,0-2-2,-3 4 3,2-1-3,1-2 1,2 2-3,-4-2 5,3 3-6,0-3 4,0 3-1,-2 0-1,1 0 5,2 0-4,-1 0-1,2 3 1,-1-3 3,0 0-2,1 0 1,3 0-14,-3 3 8,4-2 7,-3 2-3,-4-1 2,2 1-4,-2-2 1,2 0-1,-7 2 2,2 0 4,-3-2 3,3 0-7,-3 3-3,0-4 0,-3 3 1,0-1 0,0 0-1,-1 0 2,2 0 7,-2 0-9,0 0 6,-1 0-6,4-2 3,-4 3-6,1-3 7,2 6-2,-2-2 1,0 0 0,2-1-1,-2 1 0,6 1 1,-3 0 1,0 0-3,-1 2 9,-1-3-8,1 0-3,-2 0 1,-1-1 0,1 1 7,-1 1-11,0-2 5,1 2-3,0-3 5,-1 0-4,-1 1 3,-2-3-2,4 5-3,-1-3 6,-3 1 0,0-3 0,5 3 0,-5-3 6,0 4-6,0-4 5,3 2-5,-3-2-5,0 0 9,0 0-6,0 3 0,0-3 2,3 5-2,-3-5 4,1 2-1,-1-2-5,0 0 4,0 3-1,3 0 2,-3-3-1,0 0-2,0 4-4,2 0 5,-1 0 2,-1-4-3,0 0 1,1 1-2,-1-1 0,0 0 6,3 3-4,-3-3 2,0 4 2,0-4 3,0 4-1,0-4 1,0 0 3,4 2 3,-4-2-1,0 0-1,0 0 7,3 3-13,-3-3 12,0 0 1,0 0-8,0 0-3,0 0 9,0 4 6,0-4-2,0 0-2,0 0-9,0 0 12,0 0 1,0 0 3,0 0 13,0 0-13,0 0 2,0 0 0,0 0 1,0 0 2,0 0-1,0 0-1,0 0 0,0 0-3,0 0 6,0 0-1,0 0-3,0 0 2,0 0 1,0 0-4,0 0-3,0 0-1,0 0-7,0 0-1,0 0 6,0 0-3,0 0 6,0 0-6,0 0-7,0 0 2,0 0-4,0 0 3,0 0 11,0 0 14,0 0-12,0 0 1,0 0 9,0 0-15,0 0 4,0 0-1,0 0-2,0 0-5,0 0 8,0 0-4,0 0 2,0 0-3,0 0 9,0 0-7,0 0-2,0 0-6,0 0-4,0 0 5,0 0-6,0 0 3,0 0-11,0 0 13,0 0-6,0 0-1,0 0 4,0 0 0,0 0-11,0 0 6,0 0-3,0 0 1,0 0-5,0 0 18,0 0 6,0 0-6,0 0 7,0 0 7,0 0 9,0 0-12,-3-13 19,3 13-10,0 0 8,0 0-8,3-4 2,-3 4-1,3-5-7,2 1-3,0-3-3,-2 1-5,2-4 3,1 1-1,1 2-9,3-4 2,1 0-2,-2 3 0,1 0-4,2 0-4,-3 2 10,-1 2-11,3-1-14,1 0 17,-1 3-3,4-1 10,-2 1-20,1 2 3,0-2 7,-2 2 0,2 0-14,0 2 13,0 0 0,0 1 0,-2-2 2,4 3 7,-1 0-9,2 0 12,3 2-16,1 1 0,-4 0 8,3-4-7,1 4 4,-7-2 2,0 0-4,3 0 4,-3 0-5,0 0-2,-1-1-6,1-3 7,-4 1 3,1 0-1,1-1 1,-1 0-5,0 0 7,3 1 1,-1 0-4,-1-2 5,2 3-9,0-3 8,-4 0 4,6 0-5,-2 3-6,0-4 14,3 2-10,-3-2-3,1-1 20,1 2-18,-2-1 2,3-1-1,-3-2 0,3 3 11,-3 0-12,3-2-1,-3 3 4,-1-3-8,-1 0-5,2-1 17,1 1-8,-1-1 6,-2 1-1,-2 1-4,4 0 5,0-1-2,-1-2-1,0 0 1,-1 1 2,1-1-4,1 2-3,-1-1 4,2-1-1,-1 0 0,-1 0-2,2-1 8,-2 2-4,-3 2 1,0-3-5,0 0-1,-2 3 2,-1-1-7,3-1 7,-3 0 2,2 2 3,-2 0-7,-3-3 11,2 5-3,-6 0-7,10 0 3,-5-4-5,2 1 8,2-4 2,-1 2-4,0-2 8,0 3-9,3 3 5,-3-4-6,-1 0 0,0-1 10,2 2-6,-2 0-6,0-1 4,1 0 0,-5 2-10,3 1 10,-1 0-1,1-1-5,-3 0 1,2-1 7,0 2-4,-1-1 0,-4 3 3,8-2-3,-8 2-1,5-6-4,-3 4 14,-2 2 21,6-5-13,-3 1 7,-3 4 0,4-3 3,-1-1 4,-2 1-10,-1 3 13,6-5-3,-5 0 0,-1 5 11,4-7-9,-1 6-4,-3 1 6,5-7-11,-3 1-4,1 1 3,2-5-5,0 3-5,-1-3 2,-1 1-2,2 1 1,0 3-9,-1 1 8,2-5-3,-3 4-2,1-1-2,0 2-1,0-1 4,1 0-3,-4 0-2,5 0-2,-2 0 6,-1 2-3,0-3-2,1 0 3,-2 0 3,4 1-8,-3 1 3,1-5 0,1 2-5,1-1 9,-1-1-5,2 3 0,-2-2-6,-2 1 3,0 0 3,3 0-3,-1-1-1,1 1 3,-3 2-1,-2-1 2,4 0-1,-2 3-1,2-2 0,-1 0-2,0 0 4,-1 1 3,-1 1 0,2 0 7,-3 2-8,-1 1 2,4-7-1,-2 4 3,-2 0 7,1-1-3,-1 4-3,3-3 3,-2-1-2,-1 4 7,2-5-8,-2 5 2,0 0-4,1-3 6,-1 3 3,3-2 0,-3 2 1,0 0 12,0 0-11,0 0 2,0 0-3,0 0 0,0 0 1,0-4 1,0 4-3,0 0-3,0 0 1,0 0-1,0 0-6,0 0 1,0 0-2,0 0-1,0 0 7,0 0-6,0 0-4,0 0-3,0 0 2,0 0-1,0 0-2,0 0-4,0 0-4,0 0-4,0 0-6,0 0-7,0 0-16,0 0-3,0 0 2,0 0-1,0 0-10,0 0-8,0 0-9,0 0-17,0 0-1,0 0-18,0 0-9,0 0-24,0 0-6,0 0-12,0 0-12,0 0-2,0 0-13,0 0-13,0 0-14,0 0-30,0 0-7,0 0-19,0 0 7,0 0-1,-3 15-209,3-15-509,-3 8 226</inkml:trace>
  <inkml:trace contextRef="#ctx0" brushRef="#br0" timeOffset="71145.9347">5601 12934 131,'0'0'235,"0"-1"-16,0 1-14,0 0-18,0 0-21,0 0-22,0 0-15,0 0-14,0 0-13,0 0-12,0 0-5,0 0-15,-4 16-8,1-10-2,2 4 0,1 0-8,-2 0-9,1 2 5,-3 2-13,4 4-4,-3-1-1,1-1 2,1 2-6,0 2-2,1-2 0,0 3 6,1-3-2,-1 3 14,1-3-8,4 8 0,-1-6 6,2-2-4,-1-1 5,1 0-3,2-4 1,1 4 16,-1-3-1,2-3-1,1 3 2,1 1-1,0-6 0,7 4-2,0-1 1,2-3-4,2 3-4,2-3-10,3-1 7,9 4-3,-7-7-2,9 1-5,1 0 2,-10-2-7,10 2-8,-2-2 12,-10-3-14,12 4-3,-12-3 5,1-2 0,0 4-1,0-4-1,2-4 7,0 4-7,-4-5 4,11 5-7,-9-5 3,1 5-1,-3-7-6,12 2 8,-9 0-4,-3 0-1,-1-3 0,-2 6-5,1-2 5,-2 1 10,0 1-8,-3-3 3,-5 2 4,6 0 3,0-2 9,-4 4-3,3 1-11,2 1 8,1-2-11,1 5 0,-2-6-4,2 4 2,2-1-12,-1 3 14,3-2 5,2 4 16,-1-4-19,11 5-3,-12-1-3,1 1 2,10 3-1,-14-2-9,0 1 5,1 2-7,-1 0 4,0 0-6,-4-4 7,1 5-2,-3-1 0,1-1-2,-6 1 14,0-2-23,0-1 0,0 1 3,-7-2 9,2 0-10,-2-3 6,1 0 1,-2 1-14,1-1 6,-1 2 5,-1-2-2,-2-3-6,0 3-2,-3-4 9,4 3 2,-4-3 2,0 0-3,4 2-12,-4-2 12,0 0 8,5 3-11,-5-3 14,0 0 13,0 0 0,0 0 10,0 0-15,0 0 14,8-8-8,-5 3-3,2-2-2,1-1-4,-2-1 0,6-6-6,0 1 3,1 0-1,6-5-11,-2 0 1,1 4 8,4 0-14,-2-4 3,1 4 3,0 1 4,2 1-3,5 2 13,-5 1-13,4-2-3,1 7-14,-2 2 18,1 2-28,-4 1 26,3 0 0,0 1-9,-3 4 6,6 0-7,-5-1 12,0 3-6,-1-3-5,0 2 9,1 0-1,-2-2 0,1 1 3,-8-3-5,1 1 25,-4-2 11,5 1 8,-6-4 18,1 2 16,1-3-5,2 0-5,-1-1 6,2-1 7,0-2-11,-1-1 9,1-2-6,4-5-13,0 1-4,1 0-3,-2-3-5,0-2-6,-2 2-10,3 0 1,-6 7-4,1-2 2,-3 2-8,-2 2-5,2 0 8,-3 2-6,-3 2-5,0-1-2,-1 2-10,0-1-5,-2 3-14,-1 1-36,2-4-35,-2 4-45,0 0-55,-14 4-40,-1 1-51,-8 0-51,-1 4-64,-14 3-315,-5-4-765,-3 4 340</inkml:trace>
  <inkml:trace contextRef="#ctx0" brushRef="#br0" timeOffset="72145.8634">2135 13931 153,'-3'-7'210,"2"-3"-5,2 0-17,3-6-15,3-1-14,2 3-12,-1 1-8,5-1-10,0 4-2,-1-2-18,2 3-3,0 4-6,-4 4-10,0 1-10,0 3-5,0 2 0,0 5-6,0 4 1,-2 0-4,-2 2-6,-4 2-2,1 4-6,0-5 7,-3-2-11,0 2 9,0 0-9,0-1-6,-1-3 11,-1-2-11,-2-1 1,4-3-9,-1 0 5,-1-2 6,2 0 21,-3-1 24,3-4 11,2 7 5,-2-7 21,0 0-28,0 0-12,0 0-10,7-25-2,1 10 4,2-4-21,0 0-6,7-6-9,-3 5-7,4-1 13,-1 4-17,-3 8-9,-1-3-3,-2 3 4,-4 5-17,3 3 1,-1 2-3,-1-1-7,-1 3-1,-1 2 10,-1 2-13,1 7 1,1-5-2,-6 4-2,2-1 10,0 3-11,0-3 5,-2 0-18,2-3-27,-3 2-29,3 0-25,0-3-21,1 1-7,0-2 2,0 1-10,2-3 0,4-5-24,1 0 0,-1 0-5,4-5-2,2 0 14,3-9 2,-2 1 9,2-2 17,-4-3 19,4 1 10,-4-3 16,-4 1 29,-1 4 24,0 1 16,-2 2 26,-4 7 21,-1-3 18,0 1 0,-1 5-9,-2 2-5,2-2 2,-2 2-1,0 0 0,-7 16 2,0-5 7,3 3-2,-3-2-6,4 2-6,-4 3 2,2-2 3,3 2-4,2-2 7,2-3-9,0-1 15,1 2-2,4-3 10,-1-1-8,2-4-1,4 2 2,-4-1 5,8-5-11,-2-3 0,1 2 3,-1-5-1,2-1 8,-5 2 15,3-6 1,-7 3 1,3-4 8,-2-2 1,-2-1-5,-2 1-2,-3 1-7,1 0-4,-2 2 3,-3-1-20,-1 1-3,1 0-14,-4 5-2,0-3-14,0 4-6,0 0-22,1 1-22,-1 1-25,3 0-31,-3 3-35,7-1-25,-10 8-35,9-6-32,-1 3-33,4 5-193,-1-6-487,1-1 215</inkml:trace>
  <inkml:trace contextRef="#ctx0" brushRef="#br0" timeOffset="72907.1546">3378 13887 160,'8'-4'263,"0"-3"17,-1 2 2,-4 5-26,-2-3-19,-1 3-20,0 0-21,0 0-12,-15 0-24,5 3-11,-3 2-10,-2 4-11,-2 3-10,0 3-21,4-4-1,2 2-9,1 1-17,3-2-2,0 4-6,4-4-6,3-1 0,0 4-1,2-5-6,2 2-1,3 0-5,-1-5-1,3 5-2,4-4-3,1-4-2,0 1-3,0-2-1,1-2 8,-3-1-13,-3 0 0,-1-4 1,2-2 5,-3-1 3,-1-2-14,-1-8 2,-2 3 4,0-3-7,-3 2-9,-3-3 9,-1 0-16,-2 1 4,-1 2 2,0-2 2,0 3-5,-3 1-9,3 7 1,-3-2-1,2 4 4,-1 1-1,2 3 1,-4 0-16,4 3 11,1-2 0,-1 7-4,5-3-8,-1-1 3,3 4-5,1-3 5,3 5-7,2 0 9,5 3 2,3-4-1,-1 2 7,11-3-10,0 1 9,-2-3-2,5-2 3,-1-2-3,-1-2 16,0 0-15,2-5 2,-6 1 1,-4-1 1,4-3 6,-7 1 0,0-2-5,5-4 7,-8 2 2,3-9 8,-3 6-2,-1-8 10,-3 5 10,0 0 9,-1 0-5,-3 0 12,-2 7 10,5-1 26,-5 2 0,1 5 1,-1-4-11,-1 3-15,0 5-18,0-5-6,0 5-8,0 0-6,0 0-6,-10 30 4,6-7 0,-6 11-6,0 12 2,-4 1-4,-7 2-1,8 5 1,3-2-2,-1-3-19,-3-3 13,6-10 10,-1-2-12,2-3-3,1 0 7,-2-2-3,2 0-8,6-5 1,-1-6 4,-2-3-9,3-4-4,0-1 1,-1 0-3,2-5 0,2 2 12,-3-3-9,0 0 9,0-4-19,7 4 23,0-3 1,-7-1-7,13-6 4,-10 2 4,5-1 1,0-1 0,1-2 1,-1-5-19,-1 1-17,0-3 5,-1 1-22,-2-3-1,-4 0-18,0 0-3,-2 0 6,0-2-11,-4 2-3,2 0 2,-4 2 0,1-1 16,-3 1 6,4 4 2,-1 0 8,2 4 19,0-4 19,3 6-4,-3-4-2,5 4 2,0-1-1,0 0-6,6-2 2,0-1-16,5 0-8,3 0-17,4-3-30,2 1-24,1 4-22,3-1-29,1 2-19,2 1-38,3 2-39,8-4-220,-13 7-512,-1 0 226</inkml:trace>
  <inkml:trace contextRef="#ctx0" brushRef="#br0" timeOffset="73341.9206">4397 14118 170,'7'-8'307,"0"1"-7,-3-3 11,3 2-11,-1-8-16,-2 4 1,0-3-18,-1 6-15,1-12-14,-2 4-17,-1-1-6,0 6-12,-2 0-16,0 0-12,-1 5-30,-2-1-14,0 0-19,-6 4-16,0 4-10,-4 4-10,-10 4-11,0 9-5,-1 3-3,-5 9 0,0 1-14,11-2-2,2-3-7,0 2-14,6-1 9,-2-3-7,6 0 1,3-8 13,4-2-9,0-1-7,0-1 3,0-2-6,7-2 6,-3-2-1,7-3 7,2-3-5,4-2-4,-1-2-4,3-5 8,1-2-8,-2-1 6,-1-3-2,-3-2 1,0-2-3,2-5-5,-5 3-2,1 0 6,-3 5 7,-2 3 20,-1 3 9,-2 1 4,3 2-1,-5-1-1,-1 3-9,2 4-9,-3-1-27,1 1 5,-1 2-4,0 0-5,0 0 0,-4 19-9,3-8 9,-1 6-2,-3-1-3,-1 2 2,2-2 3,-1 3-3,1 0-1,0-2-4,1 0-21,1 0-31,2-7-44,0 0-43,0 1-37,4-5-26,0-2-29,0 1-47,2-3-61,9-4-53,-5 1-228,4-3-672,5-6 298</inkml:trace>
  <inkml:trace contextRef="#ctx0" brushRef="#br0" timeOffset="73647.5401">4705 13906 39,'13'-27'228,"-3"2"19,-3 8 30,0 5 20,-3 0 0,-1 7-13,1-1-10,-4 0-40,0 3-28,0 3-29,0 0-11,0 0-18,-11 14-8,8-4-14,-1 7-16,-4 0-11,3 0-20,-2-1-51,3 1-38,-2 1-63,1 1-72,-1-2-85,3 0-270,-1-2-542,4-3 241</inkml:trace>
  <inkml:trace contextRef="#ctx0" brushRef="#br0" timeOffset="73952.9359">4946 13979 87,'8'-8'322,"-2"0"3,0 2-6,-2 1 7,-2-1 0,-2 6-23,5-5-22,-5 5-17,0-5-30,0 5-14,0 0-43,0 0-15,-15 10-26,3-3-2,0 5-11,-1-2-5,2 2-22,1 0-12,2 1-8,2 1-15,0-2-7,6 0 0,-1 2-12,4-1 2,2 1-8,5 2 5,-1-1-7,2 0-4,-3-2 2,2 0-12,0-1 13,0 1-13,-4 1-8,-1-4 5,-2-1-17,-2-1 0,2 1 8,-3-3 1,-3 4 1,-1-2 3,-4 2-18,-5 2 24,-1-5-6,-7 6-1,1-5-30,-1 0-43,7-4-33,-9 2-38,2-3-55,6-1-40,-2-3-68,-3 1-323,3-4-670,6 0 296</inkml:trace>
  <inkml:trace contextRef="#ctx0" brushRef="#br0" timeOffset="74310.6759">5560 14238 224,'-6'0'330,"0"0"-12,0 0-17,2-2-22,4 2-28,-6-2-20,6 2-26,0 0-17,0 0-23,0 0-10,0 0-19,20 0-8,1-1-10,3-1-19,-1 5-7,3-2-16,-3-2-25,1 2-44,-3 0-32,-6 2-36,-5-2-51,-1 0-46,-4 2-22,-2 0-8,-3 0-7,-4 2-18,-10 3 15,-4 4 23,-6 2 14,-5-3 26,-6 5 21,10-2 58,-1-1 11,1 3 30,4-1 39,1-1 21,9-4 16,1-5 8,2 0 6,5 1 14,0-1 19,3-1 23,3 0 13,4-1 0,7 3 2,7-3-7,6 0-11,2 1-17,12-3-11,-1 1-8,-9-1-11,9 0-39,-11-1-51,0 0-55,1 0-60,1-4-93,-4 2-223,-1-1-477,0 0 212</inkml:trace>
  <inkml:trace contextRef="#ctx0" brushRef="#br0" timeOffset="75003.8242">6422 14257 129,'-4'-10'288,"3"1"-18,-1 1-13,2-3-27,0 1-16,2 5-7,1-4-11,-1 2-14,0 4-25,1 1-8,2-3-20,-3 3-12,-2 2-13,7 7-5,-4-2-6,2 4-11,-3 1-4,1 8-9,-2-2 3,-2 4-1,0-2-3,0 0 7,0-3 3,-1 1-13,-1-6-6,1 3-4,-1-5 8,1 4 2,-1-7-5,2 3 7,-2-3 32,0-1 1,3-2 14,0-2 18,-1 2 9,1-2-10,0 0-15,0 0-9,7-21-13,0 7-12,7-8-21,3-2-2,4 0-9,9-8-11,-6 11-3,0 0-4,2 3-5,-2 2-2,-1 5-11,-9 6 0,2-1-2,-2 5-2,-2 3-2,1 5-12,-5-1-4,-2 5-1,2 3 3,-2 3-2,-2 3-4,-1 4 7,-1 1-1,-2-4 0,-2-1-1,2-1-8,-3-2 3,2-5-8,-2 1-2,2-1-39,1-5-22,-2 0-16,2-2-12,2-2 9,2 1-1,0-2-8,3-4-7,7-5-5,1 1-8,4-7-6,5 0 5,-1-6 6,-2 0 9,0-3 7,1-2 13,-2 4 17,1-1 18,-5 5 22,-5 4 24,-4 3 21,0 4 20,-1 0 1,-2 3 4,-3 0-18,-1 2 0,0 0 4,0 0 4,-7 13 1,2-4 6,-4 5-2,2 0-5,-1 1 5,2 0 2,0 0 5,2-2-3,1 0 1,2-3 15,1 2-11,1-3 3,0 0-3,4 1 5,1-4-5,1 0 1,1-1 1,3-4-9,4 0 1,-1-2 7,-5-2 28,4-5-19,0 0 10,-3 0-5,2-2 1,-3-4-1,-1-3-13,1-2 3,-4 1-10,0 0 7,-3-2-1,-2 5-8,0-2 0,-2 5-19,0 2 3,-3-2-9,0 3-26,-3-3-20,2 5-21,-1-1-29,-1 3-21,1 1-35,-3 3-44,3 2-43,0 1-47,1 0-31,3 4-195,-1 0-551,3-1 244</inkml:trace>
  <inkml:trace contextRef="#ctx0" brushRef="#br0" timeOffset="75748.8653">7945 14185 165,'-4'-11'315,"-2"3"-24,-1 1-31,0 2-28,-3 2-29,-1 6-17,-2 0-17,-2 4-14,-5 4-18,2 6-12,1-2-4,1 4-20,5-4-13,4 2-5,-1 0-7,2-1-7,0 1-2,4-5-2,2 2-5,1-3 0,3 2 0,-1-3-3,4-2-6,3-1 8,4-1-17,-1-4 0,2-2-8,1-1 5,0-4-6,-1-4-2,3-3-4,-7 0-1,2-2-10,0-6 6,-2-4-1,-3-1-4,-1-1-1,-4 2 0,-3-2-1,0 6-9,-4 1 4,0 2-3,-5 2 3,2 5-8,-3 1-4,-1 2-6,-2 2 7,-4 4-5,5 2 4,-6 6-3,2 3-4,2 1 4,4 0-1,0 3-1,2 1 2,5 1 4,3 0-3,1 0 1,5 2 4,2-3 1,2-3 10,8-1-8,4 1-3,0-3-3,2-6-4,2 0 7,0-4-8,1-4-4,-2 0 11,-2-4-9,-2 2 3,3-5 2,-4-4 3,4 0-7,-2-6 6,-3 1-2,-1-4 4,-1-1 4,-7 3-7,6-3 1,-4 6 0,-1-2 5,-4 6 1,-3 4 12,-1 2 7,1 4 16,0 0-27,-2 2-3,-1 1 5,2 1-14,-3 2 3,-3 12 3,-4 5-4,0 7-2,-4 5-3,-4 4 3,-4 16 2,0 3 0,-6-2-2,4 0 1,0 0-2,0-5 0,0 2 2,1-7-1,1 4-1,7-11 0,-7 8 6,9-11-5,0 3-3,2-5 1,2 1 4,2-6-4,1-5 4,3 0 1,0-5 1,1-1-3,1 0-1,3-7 3,0 1-9,0 2 14,4-8-11,-2 0 2,2 0-10,0-8-14,-1 2-20,2-6-3,-3-2-6,0-9-7,-4 4-8,-3-7-1,0-5-3,-6 3-1,1 3 0,-2-1 11,-4 2 12,2 3-3,-4-2 3,6 9 18,-1 0 9,1 2 6,3 0 8,1 4 5,1 1 0,4-3-5,5 4 6,4-4-3,5 2-3,6 1-10,6 0-25,10 4-24,5-6-26,2 3-31,1-3-28,-1 2-32,3 4-161,-3-6-375,1 2 166</inkml:trace>
  <inkml:trace contextRef="#ctx0" brushRef="#br0" timeOffset="76239.549">8870 14057 239,'6'-7'313,"-5"0"-1,2 3-22,-3 0-24,2-1-33,-1 1-27,-1 4-16,0 0-22,0 0-9,-10 20-21,5-2-14,-7 7-13,4 5 0,-5 2-22,-2 12 9,5-14-14,-4 12-3,0-10-3,4-2-2,-3 0-11,3-5-6,-1-1-9,1-3-5,3-4 2,0-1 11,1-2-15,2-2 0,-1-5-5,0 3 0,2-6-3,1-1 11,0 2 32,-1-1 1,3-4 20,-2 2 14,2-2 17,0 0-8,-3 2-10,3-2-13,0 0-7,0 0-6,1-13-3,1 9-10,0-3-6,1-1-12,-1 3 0,-2-3-3,2 2-5,1-2-5,0-1-2,1-2-4,-1 2-7,1-1-2,2 0-2,1-4-4,-1 2 1,-1 5-3,1-4-4,-2 2-1,3 0 8,-2-1-14,0 2 1,0 1 1,3 0-1,-4 0 3,5 2-8,0 1 0,7-1 2,-2 3-5,3 2 1,3 2-2,2 4-4,-1 2-9,0 1 13,-1 4-8,-6-4 4,-1 2-3,-3 0-8,-3-1 2,1 1 2,-2 0-3,-3-1-4,-1 1-4,-3 1 5,-2-1 7,-2 1-3,-5-3 2,-2 1 2,-2-2-8,-5 3-8,-2-5-18,-1 0-15,1 1 1,-3-3-20,-2-5 0,3 1-7,3-5-5,5 2-9,2 2-9,0-6-22,2 3-23,3-1-37,1 1-42,1-5-40,5-1-56,2 0-262,2 0-638,5-2 283</inkml:trace>
  <inkml:trace contextRef="#ctx0" brushRef="#br0" timeOffset="76554.9359">9361 13958 318,'5'-10'339,"-4"3"-5,2 1-7,-1 0-37,-1 1-37,-1 5-31,2-3-11,-2 3-32,0 0-19,-10 22-18,0-7-14,-8 7 1,1 2-25,0 1-9,-1 2-6,1 0-9,0-2-7,1-3-15,2-1-5,4-4-45,0-2-55,2-3-66,2 2-76,4-4-75,-1-3-233,6-2-538,2-1 238</inkml:trace>
  <inkml:trace contextRef="#ctx0" brushRef="#br0" timeOffset="76864.0563">9700 14268 308,'1'-3'427,"4"-1"4,-1 1 1,-3 0-33,2-1-17,-3 1-30,2-1-28,-2 4-34,0-5-37,-3 1-25,-4-1-25,-3 1-20,-6 2-16,-8 0-18,2 2-12,-3 1-20,6 0-8,-2-1-15,4 5-10,8-3-9,-2 2-6,3 2-24,2 0 7,2-1-7,1 3-2,0 1-4,3 1-8,5 2 8,3 4-8,-1 0 0,8 3 2,-6-2 2,7 0-13,-7-2-2,4 1 3,-4-4-7,0-1-2,0 1-2,-4 3-2,0-8 2,-1-1-6,0 3-1,-1-5-5,-2 1 0,2-2 0,-3 1 0,0 2-1,0-2 2,-4-1 2,-3-2 5,-3 4-3,-5 2-1,-9-5-3,-4-2 4,-13 0-2,1-1-5,-3-3-6,-4 3-41,-2-4-46,-2 5-54,-21-10-58,6 5-48,18 5-54,-1-2-74,-20 2-343,20 0-785,-22 2 349</inkml:trace>
  <inkml:trace contextRef="#ctx0" brushRef="#br0" timeOffset="78202.7588">1432 15656 129,'7'-34'214,"0"3"0,4 9-8,-4-2-7,-1 9-8,-5 5-7,4 1-18,-3 5-12,-1-3-25,-1 7-12,0 0 7,0 0-5,-5 32-6,-2-7 0,-3 6-4,-5 14 4,-1 2-16,-1-2-7,2 0-2,2-11-14,-6 7 14,4 5-14,4-17-3,1-5 2,0-2-12,2-5 15,2-5-28,2-2 3,1 0-5,0-3 0,-1 0-8,4-3 13,0-4-2,-4 5 14,4-5-5,0 6-6,0-6 4,0 0-8,0 0-8,10 1 13,-4 0-13,5-3-7,2-1 1,1 0-10,8 3 6,-1-2-7,3 2 2,-3 2-3,-1 1 3,4-3 7,0 4-19,-4 0 5,1 0-10,-1-1-30,-5-1-24,1 2-28,-2 0-25,1-2-28,-1 2-26,-3-1-27,2-3-23,3-2-36,6-3-48,-9 2-210,5-4-539,-2 0 238</inkml:trace>
  <inkml:trace contextRef="#ctx0" brushRef="#br0" timeOffset="78505.3905">2225 15491 2297,'11'-32'61,"-4"5"-43,-1 3-8,-5 7 32,-2 4 50,-2 1 34,-4-2-27,4 7-19,-7 3-15,1 3-8,-7 1-5,-4 9-2,-1 5-2,0 5 1,-1 4-5,-8 10-5,3 9 1,-1 2-1,4 9-2,-10 22-1,13-20 5,-7 25 5,8-26-7,-4 23-6,6-23 2,4 1-1,-2 1 2,8-6-18,-2 1 15,7-1-5,-5-15-8,4-2-2,1-1 11,3-3-18,-2 2-24,7-5-22,0-10-25,-1 1-17,5-5-30,9 0-21,-1-12-52,7-4-46,4-4-56,13-12-167,-1-2-487,0-11 215</inkml:trace>
  <inkml:trace contextRef="#ctx0" brushRef="#br0" timeOffset="78946.774">2515 15665 239,'7'-28'273,"-3"3"2,-1 8-4,-1 5-13,-2 1-15,0 4-22,-2-1-16,-2 3-18,-2 3-28,6 2-6,-24 8-29,6 0-11,3 10-12,-8 3-7,3 1-3,-8 14-20,4-1 6,6-8-14,1 2 7,3-1-22,1 1 16,2-2-20,3 0-2,2-1-6,2-6-8,2 6-7,2-8 3,3 8 3,1-9-7,-1-5 3,4 2-2,-1-4-6,2 0 0,-1-4-3,7 2 4,0-3-7,3-2 5,3-3-3,4-3-1,-4-2-6,-6-2-7,6-1 9,-1-4-4,-5 1 5,3-5-6,-10 3 14,3-1-13,-3 3-2,-1-1 3,-2-4-5,-1 8 3,-3-2-11,-3-2-5,-3 5 10,-1 0-12,-1 4 3,-5-4-4,5 4 10,-3 1-10,2-1 4,3 1 1,2 2-11,4 0-1,0 0-1,-12 1 0,12-1 15,0 0-4,8 11 6,0-6-8,1 0 11,2 8 3,0-2-5,2-1 0,1 1 14,-4 0-15,4 6 7,-4 0-6,-3-1 15,-1 1 10,-2 5 5,0 4 7,-4-6-2,0 5 11,-4-6-11,0-2 6,1 7-13,0-8 15,-3-5-16,5 1 0,-2-6-2,3 0-18,-3-2-32,3 2-16,-1-1-28,1-5-32,0 0-25,0 0-42,0 0-61,0 0-61,21-12-152,-7 4-487,-4-4 216</inkml:trace>
  <inkml:trace contextRef="#ctx0" brushRef="#br0" timeOffset="79261.64">2815 15588 259,'-3'-13'338,"2"0"16,0 1-19,1 3-19,0 0-22,1 0-42,1 2-24,6 0-30,4 0-14,8 9-31,3 4-4,5 3-22,6 15-10,-2 7-19,-2 6-15,-4 1 7,14 29-16,-22-22-1,-4 3-6,-4 0 5,-3 3-17,-3-5-4,-6 7-3,-4-6-9,-4-1 28,0-10-27,-1-3-8,-6-4-3,0-1 5,-1 0-19,-2-1 10,-1-3-10,1-2-8,-1-5-28,3-5-28,-2-1-32,7-5-34,5-3-44,-2-4-70,7-4-74,-2-2-258,4-3-606,4-5 268</inkml:trace>
  <inkml:trace contextRef="#ctx0" brushRef="#br0" timeOffset="79580.7341">3673 15866 351,'0'0'389,"0"0"22,0-7 10,0 7-4,0 0-23,0-5-31,0 5-29,0 0-36,5-4-31,-5 4-22,12-2-24,2-1-22,7 3-21,6 0-23,1 0-9,0 3-14,3-1-25,-3 3-47,-1 1-66,-3-2-71,-3 0-57,-4-1-54,-6 2-40,-5-3-63,-2 2-34,-5 4-54,-5-5-198,-7 4-625,-6 3 277</inkml:trace>
  <inkml:trace contextRef="#ctx0" brushRef="#br0" timeOffset="79605.5221">3655 16056 56,'-24'16'234,"8"-8"-1,4-1-11,3-2-7,2 1-11,1 0-6,5-4 13,1-2 1,0 0 2,11 10-17,3-6-26,12-5-2,13 4-19,3-4-14,2 1-23,7 0-55,-9-2-85,0 9-94,2-17-86,-6 3-233,-10 2-477,15-4 212</inkml:trace>
  <inkml:trace contextRef="#ctx0" brushRef="#br0" timeOffset="80003.3619">4739 15746 185,'14'-24'352,"-2"2"-5,-1 1 12,-4 7-18,-3-2-19,0 3-40,-4 2-31,-4-1-35,-2-4-14,-2 5-18,-2 1-12,-4 1-26,-7 1-23,-2 6-23,-1 3 3,-2 3-15,5 4-9,5 1-15,-1 3-8,4 0-17,4 0-11,0 3-13,4 2-4,0 1 4,5-2-4,2 10-3,2-1 1,4-2-7,1 2 1,-2-3 8,6 2-1,-8-6 0,1 0-7,-2 7 12,0-7-15,-2-1-10,-2 1-18,0-3-18,-2 2-14,-2-1-17,0-4-11,1-1-14,-3-1-9,2-2-7,1 0 7,1 0 14,-1-4 10,1 1 8,1-1 4,1-4 11,0 8 4,0-8 8,4 9 9,-1 1 5,1 2 20,-2 6-1,2 6 12,-4 2 5,0 2 13,-3-1-9,0 4 6,-5-1 13,-2 0-18,-1 0 6,-2-4 10,0-3 18,2 3 9,-2-6 12,6-4 7,0-3 0,2-1-1,0-3-7,0-1 1,-1 1-6,6-1 1,-4 1 5,1-3-23,3 2 11,-3 1-10,3-1 0,3 2 1,-3 2-12,3 1 5,1-1-1,3 2-9,3-2-17,-2 1-17,12 3-20,-3-3-18,6-1-28,-1-3-39,13 6-64,-9-12-67,-4-1-254,5 0-545,-2-6 241</inkml:trace>
  <inkml:trace contextRef="#ctx0" brushRef="#br0" timeOffset="80517.2347">5408 16186 78,'0'0'212,"10"0"7,-6 1 2,-4-1-3,11-4-1,-5 0-6,1-1 0,3-7-2,0-2-1,0 4 0,-3-5 0,0 3 16,0-4 1,-3-2-33,2-6-11,-5 4-4,-1-5-1,-1 5-1,1 1-6,-3 10-14,-2-7-18,-1 2-20,-1 4-9,-6 4-11,-4 4-16,-4 8-15,-6 6-2,-9 6-2,-1 8-12,4 3 1,4 9-7,0-6-7,13-3-2,-1-3 4,4 4-13,1-5-5,4 0 1,3-7 1,5 4 5,0-6-4,3-4 6,1-2-2,6 2 3,3-5-9,1-2-5,7-9-15,3-2 6,0-8-12,-2 1-8,1-5-3,1-2-13,-6 1 8,2-9-3,4-10-10,-2 0 1,-5 9 5,-7 1-2,-2 5 8,1 6-3,-5 0 16,0 7 17,-1 1-18,0 1-7,-2 3-31,-1 5 29,0 0 0,0 0 5,-9 22-4,3-5-14,-4 7 20,3 0-2,0 4 7,0 2-2,4-2 30,-1 2-27,2-3 1,4-3 0,-1-6 7,2 0 4,4-1-11,-1-4 2,5-1-12,2-5-19,0 0-47,3-7-53,10 0-53,-4-6-72,2-5-75,1-3-312,1-2-698,6-12 309</inkml:trace>
  <inkml:trace contextRef="#ctx0" brushRef="#br0" timeOffset="80872.9417">5983 15733 152,'-3'-11'329,"0"1"-5,-1 0-8,3 0-4,-1 4-34,2-1-29,0 7-21,0-13-27,3 10-1,-3 3-41,7-1-13,-7 1-15,8 8-17,-3 5-7,-1 2-14,0-1 2,-1 5-9,0 6 3,-2 0-10,-2-6 0,1 10 8,-3-13 1,-1-2-6,-2-4-6,3 0-6,-2-1 0,1-2-14,-1-1 25,-2 1 12,2-6-10,-1-2 5,-2-2-6,-1-1 9,5-3-3,1-1-4,-2-4-7,2-4 7,4-1-22,2 0-6,4-8-8,6 3 0,1 1-14,4 2 2,6 7-2,-3 2-7,4 3-3,-2 6-2,-1 3-8,-2 10-2,-4-4-12,2 6 9,-8 1 7,3 2-8,-2 6 6,-6-6-2,1 6-3,-6-3 2,0-1-5,-1 0-6,-4 1-10,0 6-46,-6-2-78,5 0-92,-3-6-112,1-2-138,-3-2-260,-1-3-795,5-2 352</inkml:trace>
  <inkml:trace contextRef="#ctx0" brushRef="#br0" timeOffset="81771.1242">6562 15922 157,'10'-16'248,"0"-7"-10,2 1 0,-2-3-3,0 1 1,-3 9 2,0-2-4,0 1-12,-3 7 15,-1-1-11,1 6-23,-2-1-28,-1 0-23,-1 5-7,0 0-33,-4 22-4,-7 0-10,-3 5 1,-9 16-18,3 6 4,-4 1-12,1 1-6,-3 0-7,-5 19-13,13-24 14,4-15-1,-5 14 1,7-12-3,1 1 2,1-1 12,0 1-3,3-16-12,0-2 6,1-3-1,3 1-4,-1-7-6,0 2 8,1-1 0,-1-3 16,2-1 18,1 0 14,1-4 1,0 0 9,0 0-4,0 0-10,0 0-10,0-20-2,4 10-15,2-7-6,2-1-4,3-5-14,3-3-13,2-1 3,2 3-1,2 0-7,1 0-4,3 4-10,-2 6 2,0-1-5,-7 8-5,-1 0-2,-1 4-1,-1 0-13,1 8 8,0 2 4,0 5-9,3 6-4,-7-3-2,3 6 2,-7-1-4,1 4-2,-5-5 1,-2 6-2,-2 0 3,-7 0-2,3-2 2,-6 2-3,-2-6 0,-2-2-3,-3-4-2,2-1 1,-6-3-5,3-2 5,4-4-18,-6-2-1,3-4-8,5-3-17,1 2-28,1-3-16,5 0-33,0-1-39,0-6-46,4 3-57,6-7-70,2 1-66,2-9-292,9 1-764,-4 0 339</inkml:trace>
  <inkml:trace contextRef="#ctx0" brushRef="#br0" timeOffset="82170.8827">6911 15912 2126,'14'-21'13,"-5"4"-18,2-5 52,0 1 48,-1-1 28,3 8 3,-3-1 0,0 5-15,1-2-9,0 3-1,0 5-8,-2 3-3,-1 6-3,0 0-7,4 5-6,-4 3-1,0 4 7,-2 5 7,-1-1-2,-4 4-1,-1 1 0,-1-6-13,-2-2 6,0 0-10,-2-1 10,0-1-31,0-2 27,3-3-10,-1-2 7,0-5 9,1-2 28,-1 2-3,3-4-6,-7 0 2,7 0-15,-6-9-11,3-3 0,2-2-8,2-3 3,4-3-14,-1-4-3,4-3-9,2 3-2,0-2-9,3 5 1,3 5-4,-1-2-4,3 3-2,3 4 7,-9 5-16,6 3-3,-3 3-5,1 5 0,-2 4-6,4 6 2,-7-3-3,2 8 3,-5 4 0,0-1 6,-6 4-15,-2 0 5,-2 3 0,-1-1-2,0 0-4,-3-5-26,2-10-24,-3 12-23,1-8-38,2-3-40,3-4-31,-2-1-36,1-5-26,1 0-18,1-5-12,3 7-40,1-6-35,-4-1-197,14-1-600,2-6 265</inkml:trace>
  <inkml:trace contextRef="#ctx0" brushRef="#br0" timeOffset="82540.8998">8118 15727 2148,'9'-27'44,"0"-2"28,-1 5 54,-3-5 28,2 5 37,-1-1-7,-4 8-15,-1 2-1,0 5-17,0-1 0,1 3-12,-1-1-13,-1 9-15,2-8-7,-2 8-17,0 0-15,0 0-10,0 0-13,0 0 2,0 0-8,-6 36-10,2-10 15,-2 7-15,-2 12 1,-2 5-6,-1 5 6,-5-1-15,2 4 17,-3-3 2,-4 33 6,-5-3 5,4 4 11,-3-11 6,2 3-6,-12 0-3,4-3-8,-4-7-14,0-1 3,11-19 4,-2 0-2,-2 0-7,-8 21-9,13-27 6,-4-3 1,3-1-7,9-13 1,-2 3 2,3-6-7,1 3-3,2-9 8,0-3-11,2 7-2,4-11 1,-1-2-4,2-1 7,1-4-47,0 0-18,2-3-31,-1 2-7,2-4-45,-1 4-23,1-4-56,0 0-69,5-12-96,0 5-318,3-5-753,2-1 333</inkml:trace>
  <inkml:trace contextRef="#ctx0" brushRef="#br0" timeOffset="83360.7073">8827 16019 298,'11'-9'298,"-4"-1"-7,-1 0-17,1 3-22,1 0-7,-1 0-28,0 4-18,3 3-18,-6 0-4,3 8-22,3 4-7,0 12 5,-6-1-16,4 11 8,-4 1-17,-4-1-8,1 14-9,-4-16-16,1 3-3,-3-5-5,2-6 1,-1 3 31,-3-1 6,3-12-6,0-2 1,2-1-6,-2-1 2,2 1-2,0-5 16,-1 0 28,2-1 19,-1-2 1,2-3 2,0 0-17,0 0-8,-3-12-18,6 0-15,0-6-11,2-9-14,3-2-16,0-3-1,3 0-12,12-9-6,1 1-6,1 1-1,2 6-9,-6 10-2,3 2-8,-6 5-13,2 0 11,0 5-8,-6 3-5,-1 6-2,-2 2-11,-4 2 19,6 4-27,-1 6-15,-5 2 6,3 11 2,-3 5 11,-4 2-15,-2-2 1,-2 3 0,-2 2-8,-4 0 10,1-1 0,-2-1-1,0-2 1,1-3 0,2-1 5,1-9-1,0 0-4,2-6-7,0 0 8,-1 0 0,3-4 0,0-3-5,0 1 0,1-3 6,3 2 5,2-2 2,5-2-3,3-3 4,3-1-2,4-1-3,1-1 1,-1-2-5,-9 2-15,3-2-5,6-3-8,-7 7-10,-3-1-4,-3-1-1,1 0-10,-4 5-9,3-3-7,1-1-7,-6 4-3,-3 0-24,6-5-19,-2 4-30,0-4-15,-4 5-28,0 0-20,3-6-26,-3 6-22,0-7-17,0 7-19,0-7-18,0 7-25,-3-9-221,-1 6-618,0 0 273</inkml:trace>
  <inkml:trace contextRef="#ctx0" brushRef="#br0" timeOffset="86011.4834">3205 6577 14,'-22'4'221,"-2"3"0,7-5-5,3 3-7,-1-2-4,6-2-4,-1 2-6,7-1-5,0-2-17,-2 3-17,5-3-6,0 0-13,0 0-10,0 0-6,21-4 14,4 1-10,20 0-10,3 3-7,25-7-14,-1-2-6,7 5-18,0-3-5,0 1 6,0 3-18,5-2-3,-2 5-5,1-2-9,-4-3 5,-2 1-6,-3 2 3,-25-2-4,23-1 4,-27 3-6,-3-1-5,-11 3-4,-3 0-2,-4-3 3,0 2 0,-10-2-7,-3 3 5,-3-1 1,-3 1-9,1-1-8,-2-2-32,-4 3-33,0-2-32,0 2-35,-11-7-23,1 4-31,-7 2-21,-5 0-35,-5 1-20,0 0-192,-18 2-485,0 0 215</inkml:trace>
  <inkml:trace contextRef="#ctx0" brushRef="#br0" timeOffset="86357.7004">3055 6832 30,'-23'2'292,"10"-2"2,2 2-2,5-1 10,-1 1-24,3-2-12,4 0-17,0 0-16,0 0-14,0 0-7,21-7 2,6 0 3,20-1-8,26 2-14,2-6-7,1 7-12,4-3-10,3 6-16,0-4-2,-5 2-7,0 1-6,3-1-14,-4-4-9,-2 5-13,-8 1 0,-19 0-7,2-2-10,-1 1-6,-3 1-11,-5-1 0,-1 1-8,-16 1-1,-2 1-6,-5 0 1,-3-3 4,-7 1-3,3 1 10,-6 1 3,1-1 2,0 1 4,-5 0 5,7-2-20,-7 2 7,0 0 1,6 0-8,-6 0-3,3-1-7,-3 1-1,0 0-6,0 0-16,0 0-23,0 0-27,4 1-39,-4-1-37,0 0-19,4-4-73,-3 2-68,2-2-99,3-1-103,1 0-356,3-4-888,2-1 393</inkml:trace>
  <inkml:trace contextRef="#ctx0" brushRef="#br0" timeOffset="87333.8903">9748 4984 161,'5'1'210,"-3"2"-29,-2-3-13,-1 5-16,1-5-19,-3 7-8,0 0-17,0 1-10,0-3-10,1 6-13,0-7 0,-1 6-9,2-4-9,-2 0-6,2 0-4,1 0-13,-2-1 7,1-1-6,1 1-5,-2-1 0,2 0-2,0-4 4,0 4 5,0-4 18,0 0 13,0 0 9,0 5 22,0-5 9,0 0 17,0 0 0,0 0-14,0 0-10,7-14-9,-2 6-15,-1-4-1,0 0 1,-1-3-10,2-1-3,-2 7 6,-1-5 0,-2 5-3,0-4-2,-2 1-17,-1 3 5,-2-1-11,-1 3-20,-2 0-4,-5-1 4,-2 7-6,-8 2-5,-2 4 0,-2 6 1,4 3-4,-5 2 1,-3 8 2,9-2-2,3-2-10,3 4-1,1 0 18,6 0-24,2 2 2,4 4 3,3-6-1,3 5 1,5 0 0,3 2 9,3-2-3,8 10 0,3-2-3,-10-9 0,3-1 3,-1 2 4,-1-2-7,-5 2 0,-2 1-6,-5-4 1,-1-5-1,-3 3 6,-7 1-2,-2-3-1,-5-1 6,-7-4-3,0 0 2,-4-5-5,-4-3 4,3-3 2,-2-5 2,1-5 8,-3 0-7,3-1 4,1-4-1,-2-2 5,6-1-10,0 1 18,1-4 11,2 2-8,3-3-4,4 5-6,6 2-2,0 1-11,4-1-28,0-3-21,6 3-39,2-1-46,6-5-46,6 3-60,5-2-73,5 2-208,9-2-563,-1-2 249</inkml:trace>
  <inkml:trace contextRef="#ctx0" brushRef="#br0" timeOffset="87825.5998">10106 5364 137,'-13'-3'257,"3"-1"-2,0-1-12,2 2-14,2 0-11,1 3-20,0-3-12,1 3-17,4 0-18,0 0-11,0 0-9,0 0-6,0 0 2,0 0-2,23 6-11,-1-4 0,18 0-4,0 11-12,7-11-11,21 1-10,3 1-4,-2-1 0,-19 0-7,17 3-2,-17-1-11,20-1-5,-25 3 1,0-3-7,-8-2-15,-9-2 6,0 2-1,-4-1 3,-4-2-8,-6-1-1,-4 0-9,-3-2-20,-2-4-14,1-2-20,-4-2-13,-4-7-4,-4 4-8,-3 0-2,-4-9-6,-1 2 4,-2 1 9,-2 4 4,1-2 11,0 2 0,3 9 16,1-4 16,4 1 28,1 5 11,2-1 2,1 4-8,1-1-13,1 1 6,3 3 2,0 0 0,12 9-4,-6-1-6,9 4 3,4 8 1,-2 4-7,0-2 6,0 4 0,-3 3-2,-1 3 4,-2-1 0,-2-2-5,-5 0 0,-3 2 2,-6-4-3,2 2 4,-5-2-1,0-3-2,-2 1 3,1-9-17,-1-1-16,0-1-25,3-6-28,-5 3-40,4-6-45,1 3-34,3-3-49,2-1-221,1-4-503,1 0 222</inkml:trace>
  <inkml:trace contextRef="#ctx0" brushRef="#br0" timeOffset="88640.7264">11669 5445 97,'13'-9'297,"0"2"1,-2-5 23,0 2-19,-4-1-15,0-2-9,0-2-14,-3-2-18,1-2-18,-2 0-21,-2 2-8,-2-1-17,-1-1-7,1 5-11,-4-2-35,3 3 3,-5 0-14,-4-3-16,3 6-17,-6 1-23,1 6 2,-2-2 4,-8 5-19,-1 7-5,0 0 11,-1 8-17,-2 0-10,5 5 2,2 1-3,-1 5 10,4-2-18,3 3-4,1-1 8,6-8-8,4-1 2,-4 2-6,7-4 0,0-3-2,5 0-1,-1 2 3,2-5-5,9-1 9,-1-3-16,3-3 10,4-2-2,3-7-3,-4-1 2,2-1 0,0-3 8,-6-6-13,4 2-2,-4-2-11,-4-4 10,2-1 8,-2 1 3,-5 5 9,-4 6-4,2 0 32,-2 1 10,-1 4-14,-1 0-17,0 2 0,-1 2-5,0 2 5,0 0-13,-12 12-1,3-1-1,-1 5 7,0 6-10,-1 1 1,4 2-5,1-6 0,4 0-5,-1 1-2,3-1-2,3 1-5,2-2-8,2 0-4,3-3-14,5 2-1,7-6-17,-1 0-19,1-7-18,2 0 4,0-6-18,3-3 10,0-1-4,-2-6 6,-1-3 18,-1-4-2,1-2 10,2-13 6,-3 11 5,1-14 9,-2-1 13,0-1 10,-8 8 8,5-8 15,-7 6 6,-3 2 11,4 1 23,-6 2 15,0 2 32,-3 9 6,2 3 13,-2 5-6,-4 3-19,3-1-12,-3 3-11,0 4-16,0 0 4,-4 15-4,-5 3-2,-5 9-6,-6 12 7,-1 0-10,0 6-6,2 0 3,0-3-2,1 1-8,3-17-1,9 3 1,-6-3-1,1-2-2,6-7 9,-2 0-15,2-1 5,3-6-16,-1-4 2,0-1 20,3 3-2,-1-4 5,1 0 19,0-4 28,0 5 19,0-5 3,0 0-10,0 0-4,12-17-14,1 7-6,-1-4-8,8-3-3,0 5-10,3 0-1,2-1-5,-1 6-7,1 0 1,1 5-8,-4 2-9,1 2 2,-4 0-7,-5 5 1,0 1-5,-2 4-4,-4-5 0,2 5-3,-6-2 1,-1 2-3,-1 0 3,-2 1 5,-5 1-6,0 2 0,-4-3 1,-3 4-2,-10-3 6,1-1-8,0 1-19,-6-4-8,2-1-19,-1-3-26,1 0-16,0-3-38,1-1-29,-1-2-23,2 0-34,-1-2-29,2 0-37,5 1-39,1-2-34,-3 3-215,2-6-625,3 6 277</inkml:trace>
  <inkml:trace contextRef="#ctx0" brushRef="#br0" timeOffset="88981.8861">11345 5770 261,'-5'0'340,"2"0"-20,3 0-19,-7 0-19,7 0-23,0 0-12,0 0-14,22 5-14,1-3-7,5 2-29,13 0 1,5 5-19,4-1-22,19 0 16,-23 0-1,5-2-30,16 5 5,-17-4-1,0 0-21,0-2-5,-1 0-11,-1 3-2,-3-4-17,-1 0 3,-5-3-3,-8 2-4,-3-1-11,-3 1-4,0-3-1,-5 0-7,-4 2-3,-4-2-7,-3 0-5,-2 0 2,-2 2-4,-1-2-3,-4 0-42,5 0-39,-5 0-47,5-2-55,-5 2-75,0 0-80,0 0-77,-16-8-275,6 4-716,-7-1 317</inkml:trace>
  <inkml:trace contextRef="#ctx0" brushRef="#br0" timeOffset="89383.9334">11352 6000 120,'-7'3'304,"4"-2"-33,1 2-18,2-3-10,7 4-10,1 2-10,16-2 0,7 6-20,6 0-15,9-1-8,2 0-18,0 4-12,3-3 0,-4 1 1,-1-3-1,0 1 3,2-3-8,-9-2-9,4 1-15,-17-3-2,15 2-7,-10-4-9,-3 5-2,-1-5-4,-2 2-6,-1 0 3,-7-2-5,-3 1-10,-4 0 13,-1 2 3,-1-6 4,-1 4 6,-3-1-1,1 0-6,0-2-7,-5 2-3,5 1-9,-5-1-2,0 0-12,5 0-8,-5 0-5,4 1-11,-4-1 0,5 2-9,-5-2 1,0 0 1,0 0-11,0 0 2,0 0-5,2 0-3,-2 0-1,0 0-1,0 0-3,0 0-4,0 0-1,5 3-1,-5-3 0,0 0-6,0 0 2,0 0-9,0 0 0,1 4-2,-1-4-3,0 0 5,0 0-13,0 0-8,0 0-1,0 0-1,0 0-4,0 0-11,0 0-3,0 0 0,0 0-19,0 0 8,0 0-19,0 0-10,0 0-11,0 0-15,0 0-22,0 0-19,0 0-22,0 0-15,0 0-55,-1-12-61,2 8-34,0-1-275,-1 2-667,1-3 295</inkml:trace>
  <inkml:trace contextRef="#ctx0" brushRef="#br0" timeOffset="99294.3621">9942 15703 109,'-4'-5'271,"1"2"-7,0-1-14,1 3-6,-1-3-17,3 4-10,-2-3-13,2 3-19,0 0-14,-4-2-7,4 2-13,0 0-10,0 0-16,0 0-8,0 0-8,9 10-11,-2-3-6,3 7-3,4 3 4,4 1-13,3 2-1,4 1 1,11 10 1,2-5-22,-2 4 4,5-5 0,-3 0-10,0-2-5,3 0-8,-2 4 2,-10-14-7,7 9-6,-10-7 0,-1-2 6,0-1-8,-6-5-1,0 3 0,-8-7-19,-1 2 6,-2-3 5,-3 5 12,0-5 10,0 1 19,-4-3 1,-1 0 14,0 0 3,0 0-7,0 0-7,0 0-1,-4-10-14,-3 5 0,-1-2-4,-7 2-24,-6 0 0,-1 3 0,-5 2-6,-14 6 0,-1-3-4,0 9-3,-3-5-1,-3 3 0,4 1 15,-2-2-20,3 3 2,3 0 10,10-2-12,5-1 12,-1-1-11,2-2-5,5 2 9,2-1-7,3-4-5,5 1 2,-1-2-3,5 1-16,2 0-10,-1-1-15,-1-1-11,3 1-20,2-2-9,-5 4-15,5-4-15,0 0-5,0 0-17,0 0-15,7 5-36,2-4-38,-1-2-67,5-1-29,1 2-188,2-3-555,5-1 245</inkml:trace>
  <inkml:trace contextRef="#ctx0" brushRef="#br0" timeOffset="99647.3066">10690 16354 170,'2'-5'264,"-1"0"-7,-1-3-14,-3 3-6,3-2-35,-3 4-8,2-2-18,-2 1-8,2 3-24,1 1-5,-6-3-18,6 3-11,-5-3-10,0 3-13,-2 0-5,1 0-5,-4 3-10,-2 1-2,-5 4 22,-5 3-2,-4 2-8,-12 2-4,0 2-3,-4 1 12,-3 0-12,1 1 7,-2 0-19,0-2 36,0 2 4,-1-6 2,3-1 15,15-5 26,4 1 9,5 0-15,6-4-6,2-2-13,5 0-7,2-1-14,-2 3-19,3-2-13,-2-2-15,5 2-21,1-2-18,-4 3-37,4-3-18,0 0-41,0 0-30,0 0-43,0 0-41,0 0-36,15-5-76,-1 2-337,1-5-704,10 4 311</inkml:trace>
  <inkml:trace contextRef="#ctx0" brushRef="#br0" timeOffset="100109.3299">11390 15886 68,'5'-10'205,"-1"5"-1,4-1-4,-4-4-6,1 3 2,-1-1 1,0-1 3,-3 5-8,4-2-4,-3 1-12,-1 4-14,0-3-13,2 2-16,-3 2-10,0 0-17,0 0-8,0 0-12,-4 14-6,-1 3 1,-6 8 3,4 4-9,-4 2 7,-6 10-14,4-7 0,-4 11 0,5-15-13,1-1 3,-1 0 0,2 0-13,-3 3-2,5-1-2,-2-5-6,-1 1 1,1 0 29,0-3-4,2 0-3,2-7-5,-4 0-5,2-3-7,3-4-16,0-2-18,2 1-42,0-4-37,2 0-29,-2-2-29,3 1-39,0-4-59,0 0-54,0 0-251,0 0-577,5-14 256</inkml:trace>
  <inkml:trace contextRef="#ctx0" brushRef="#br0" timeOffset="100749.2466">11845 15731 8,'2'-12'282,"0"0"-16,3-7-3,-1 8-8,0-6-14,2 2-7,-1-2-17,1 0-8,1 2-15,2-1-14,0 2-10,5-2-10,-1 2-17,0 6-8,9-7-18,-1 9-4,5-2-10,-1 6-10,1 3-14,-3 5-13,-1 5 4,-3 4-13,1 3-6,-3 1-3,-3 7-10,-3 3 6,-4 1-9,-3 4 0,-4-3-5,-2 3 3,-5-4-14,-5 4 2,-9 4-8,-3 0 2,-2-4-8,-5-5 7,6-9 0,3 4-4,-2-6-4,0 2 25,3-2-11,-1 3 5,5-9-5,3-1 1,1-3-6,4 1 15,1-8-16,7 6-18,-5 1-3,6-3 25,1 3-3,4 0-2,2 0-19,5 2 17,2-3-5,6 7 3,1-4-1,0 6 15,3-3-21,-1 5 7,-3-4-13,-2 0 6,-5-4-6,2 6 10,-8-3-12,-3-3 6,1 1-5,-7 6 3,-3-2-1,-4 1 13,-6 4 10,-8-1-1,3 1 3,-1-1 20,-4 1 2,5-1-9,-2 2 14,1-3-4,3-1-2,2 4 3,0 1 1,5 2-13,0-2-1,2-5 4,2 7-6,2-6 4,0 8-8,-2 1-4,3-8-5,2 0 0,-2 7-7,0-8 5,-1 6-5,2-5-8,-2-1 14,4 5 3,-5-6 0,-1-2 6,-4-1 3,-4 3-4,-2 2 2,-3-2-13,-3-7-2,2-5 8,-5 5-7,-1-3-4,-1-2 8,-12 0-6,-2-5-2,3 0 5,-1-3-9,-4 2-16,2-5-31,-2-1-40,2-2-62,-2-7-48,1 6-53,2-1-84,3-4-87,1 3-233,9 0-703,1 2 312</inkml:trace>
</inkml:ink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1AA1C6-A48A-43B5-AA54-EA8719AA65A1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06E79F-5251-4BDB-A45D-D7C4F25C77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2026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6E79F-5251-4BDB-A45D-D7C4F25C7720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21673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12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13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14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15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16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17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18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19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21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22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2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23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24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25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26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28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29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30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31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32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33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3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34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35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36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37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38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39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40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41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42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43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4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44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45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46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47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48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49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50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51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52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53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54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55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56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57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58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9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10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3522D2-EC3E-49AB-847D-75205D96C015}" type="slidenum">
              <a:rPr lang="en-US" altLang="en-US"/>
              <a:pPr/>
              <a:t>11</a:t>
            </a:fld>
            <a:endParaRPr lang="en-US" altLang="en-US"/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1F930-E077-4A99-858A-A46AAB8B6A2E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0611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1F930-E077-4A99-858A-A46AAB8B6A2E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0337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1F930-E077-4A99-858A-A46AAB8B6A2E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1468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1F930-E077-4A99-858A-A46AAB8B6A2E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392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1F930-E077-4A99-858A-A46AAB8B6A2E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1217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1F930-E077-4A99-858A-A46AAB8B6A2E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3604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1F930-E077-4A99-858A-A46AAB8B6A2E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6632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1F930-E077-4A99-858A-A46AAB8B6A2E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7938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1F930-E077-4A99-858A-A46AAB8B6A2E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3371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1F930-E077-4A99-858A-A46AAB8B6A2E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0821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1F930-E077-4A99-858A-A46AAB8B6A2E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2304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11F930-E077-4A99-858A-A46AAB8B6A2E}" type="datetimeFigureOut">
              <a:rPr lang="en-IN" smtClean="0"/>
              <a:t>21-03-2024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AB3EB-B3C7-48C2-AE22-C52E66A4B6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324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customXml" Target="../ink/ink13.xml"/><Relationship Id="rId4" Type="http://schemas.openxmlformats.org/officeDocument/2006/relationships/image" Target="../media/image10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7" Type="http://schemas.openxmlformats.org/officeDocument/2006/relationships/image" Target="../media/image245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.xml"/><Relationship Id="rId5" Type="http://schemas.openxmlformats.org/officeDocument/2006/relationships/image" Target="../media/image4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7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8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ustomXml" Target="../ink/ink20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1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2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ustomXml" Target="../ink/ink23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customXml" Target="../ink/ink24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5.xm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customXml" Target="../ink/ink26.xm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7.xm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customXml" Target="../ink/ink28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customXml" Target="../ink/ink29.xm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customXml" Target="../ink/ink30.xm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1.xm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5" Type="http://schemas.openxmlformats.org/officeDocument/2006/relationships/customXml" Target="../ink/ink6.xml"/><Relationship Id="rId4" Type="http://schemas.openxmlformats.org/officeDocument/2006/relationships/image" Target="../media/image6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/>
              <a:t>Context Free Grammar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50707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10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N" sz="2600" dirty="0" smtClean="0"/>
              <a:t>G=( {S,C},{</a:t>
            </a:r>
            <a:r>
              <a:rPr lang="en-IN" sz="2600" dirty="0" err="1" smtClean="0"/>
              <a:t>a,b</a:t>
            </a:r>
            <a:r>
              <a:rPr lang="en-IN" sz="2600" dirty="0" smtClean="0"/>
              <a:t>},P,S} where P consists of </a:t>
            </a:r>
          </a:p>
          <a:p>
            <a:pPr marL="0" indent="0">
              <a:buNone/>
            </a:pPr>
            <a:r>
              <a:rPr lang="en-IN" altLang="en-US" sz="2600" dirty="0" smtClean="0"/>
              <a:t>S-&gt;</a:t>
            </a:r>
            <a:r>
              <a:rPr lang="en-IN" altLang="en-US" sz="2600" dirty="0" err="1" smtClean="0"/>
              <a:t>aCa</a:t>
            </a:r>
            <a:endParaRPr lang="en-IN" altLang="en-US" sz="2600" dirty="0" smtClean="0"/>
          </a:p>
          <a:p>
            <a:pPr marL="0" indent="0">
              <a:buNone/>
            </a:pPr>
            <a:r>
              <a:rPr lang="en-IN" altLang="en-US" sz="2600" dirty="0" smtClean="0"/>
              <a:t>C-&gt;</a:t>
            </a:r>
            <a:r>
              <a:rPr lang="en-IN" altLang="en-US" sz="2600" dirty="0" err="1" smtClean="0"/>
              <a:t>aCa|b</a:t>
            </a:r>
            <a:endParaRPr lang="en-IN" altLang="en-US" sz="2600" dirty="0" smtClean="0"/>
          </a:p>
          <a:p>
            <a:pPr marL="0" indent="0">
              <a:buNone/>
            </a:pPr>
            <a:r>
              <a:rPr lang="en-IN" altLang="en-US" sz="2600" dirty="0" smtClean="0"/>
              <a:t>Find the language generated by G</a:t>
            </a:r>
          </a:p>
          <a:p>
            <a:endParaRPr lang="en-IN" altLang="en-US" sz="2600" dirty="0"/>
          </a:p>
          <a:p>
            <a:pPr marL="0" indent="0">
              <a:buNone/>
            </a:pPr>
            <a:r>
              <a:rPr lang="en-IN" altLang="en-US" sz="2600" dirty="0" smtClean="0"/>
              <a:t>S-&gt;</a:t>
            </a:r>
            <a:r>
              <a:rPr lang="en-IN" altLang="en-US" sz="2600" dirty="0" err="1" smtClean="0"/>
              <a:t>aCa</a:t>
            </a:r>
            <a:r>
              <a:rPr lang="en-IN" altLang="en-US" sz="2600" dirty="0" smtClean="0"/>
              <a:t>				by using S-&gt;</a:t>
            </a:r>
            <a:r>
              <a:rPr lang="en-IN" altLang="en-US" sz="2600" dirty="0" err="1" smtClean="0"/>
              <a:t>aCa</a:t>
            </a:r>
            <a:endParaRPr lang="en-IN" altLang="en-US" sz="2600" dirty="0" smtClean="0"/>
          </a:p>
          <a:p>
            <a:pPr marL="0" indent="0">
              <a:buNone/>
            </a:pPr>
            <a:r>
              <a:rPr lang="en-IN" altLang="en-US" sz="2600" dirty="0" smtClean="0"/>
              <a:t>  -&gt;</a:t>
            </a:r>
            <a:r>
              <a:rPr lang="en-IN" altLang="en-US" sz="2600" dirty="0" err="1" smtClean="0"/>
              <a:t>aaCaa</a:t>
            </a:r>
            <a:r>
              <a:rPr lang="en-IN" altLang="en-US" sz="2600" dirty="0" smtClean="0"/>
              <a:t>			by using C-&gt;</a:t>
            </a:r>
            <a:r>
              <a:rPr lang="en-IN" altLang="en-US" sz="2600" dirty="0" err="1" smtClean="0"/>
              <a:t>aCa</a:t>
            </a:r>
            <a:endParaRPr lang="en-US" altLang="en-US" sz="2600" dirty="0"/>
          </a:p>
          <a:p>
            <a:pPr marL="0" indent="0">
              <a:buNone/>
            </a:pPr>
            <a:r>
              <a:rPr lang="en-US" altLang="en-US" sz="2600" dirty="0" smtClean="0"/>
              <a:t>  -&gt;</a:t>
            </a:r>
            <a:r>
              <a:rPr lang="en-US" altLang="en-US" sz="2600" dirty="0" err="1" smtClean="0"/>
              <a:t>aaaCaaa</a:t>
            </a:r>
            <a:r>
              <a:rPr lang="en-US" altLang="en-US" sz="2600" dirty="0" smtClean="0"/>
              <a:t>			by using C-&gt;</a:t>
            </a:r>
            <a:r>
              <a:rPr lang="en-US" altLang="en-US" sz="2600" dirty="0" err="1" smtClean="0"/>
              <a:t>aCa</a:t>
            </a:r>
            <a:endParaRPr lang="en-US" altLang="en-US" sz="2600" dirty="0"/>
          </a:p>
          <a:p>
            <a:pPr marL="0" indent="0">
              <a:buNone/>
            </a:pPr>
            <a:r>
              <a:rPr lang="en-US" altLang="en-US" sz="2600" dirty="0" smtClean="0"/>
              <a:t>  -&gt;</a:t>
            </a:r>
            <a:r>
              <a:rPr lang="en-US" altLang="en-US" sz="2600" dirty="0" err="1" smtClean="0"/>
              <a:t>aaabaaa</a:t>
            </a:r>
            <a:r>
              <a:rPr lang="en-US" altLang="en-US" sz="2600" dirty="0" smtClean="0"/>
              <a:t>			by using C-&gt;b</a:t>
            </a:r>
          </a:p>
          <a:p>
            <a:pPr marL="457200" lvl="1" indent="0">
              <a:buNone/>
            </a:pPr>
            <a:endParaRPr lang="en-US" altLang="en-US" sz="2600" dirty="0"/>
          </a:p>
          <a:p>
            <a:pPr marL="457200" lvl="1" indent="0">
              <a:buNone/>
            </a:pPr>
            <a:r>
              <a:rPr lang="en-US" altLang="en-US" sz="2600" dirty="0" smtClean="0"/>
              <a:t>L(G)={</a:t>
            </a:r>
            <a:r>
              <a:rPr lang="en-US" altLang="en-US" sz="2600" dirty="0" err="1" smtClean="0"/>
              <a:t>a</a:t>
            </a:r>
            <a:r>
              <a:rPr lang="en-US" altLang="en-US" sz="2600" baseline="30000" dirty="0" err="1" smtClean="0"/>
              <a:t>n</a:t>
            </a:r>
            <a:r>
              <a:rPr lang="en-US" altLang="en-US" sz="2600" dirty="0" err="1" smtClean="0"/>
              <a:t>ba</a:t>
            </a:r>
            <a:r>
              <a:rPr lang="en-US" altLang="en-US" sz="2600" baseline="30000" dirty="0" err="1" smtClean="0"/>
              <a:t>n</a:t>
            </a:r>
            <a:r>
              <a:rPr lang="en-US" altLang="en-US" sz="2600" dirty="0" err="1" smtClean="0"/>
              <a:t>|n</a:t>
            </a:r>
            <a:r>
              <a:rPr lang="en-US" altLang="en-US" sz="2600" dirty="0" smtClean="0"/>
              <a:t>&gt;=1}</a:t>
            </a:r>
          </a:p>
          <a:p>
            <a:endParaRPr lang="en-IN" altLang="en-US" sz="2800" dirty="0" smtClean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800" smtClean="0"/>
              <a:t>Context free Grammar:</a:t>
            </a:r>
            <a:r>
              <a:rPr lang="en-IN" sz="2800" smtClean="0"/>
              <a:t>Example 1</a:t>
            </a:r>
            <a:br>
              <a:rPr lang="en-IN" sz="2800" smtClean="0"/>
            </a:br>
            <a:endParaRPr lang="en-US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34027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11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18058"/>
          </a:xfrm>
        </p:spPr>
        <p:txBody>
          <a:bodyPr>
            <a:noAutofit/>
          </a:bodyPr>
          <a:lstStyle/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2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620688"/>
            <a:ext cx="8784976" cy="612068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G=( {S},{</a:t>
            </a:r>
            <a:r>
              <a:rPr lang="en-IN" sz="2600" dirty="0" err="1" smtClean="0"/>
              <a:t>a,b</a:t>
            </a:r>
            <a:r>
              <a:rPr lang="en-IN" sz="2600" dirty="0" smtClean="0"/>
              <a:t>},{</a:t>
            </a:r>
            <a:r>
              <a:rPr lang="en-IN" altLang="en-US" sz="2600" dirty="0"/>
              <a:t>S-&gt;</a:t>
            </a:r>
            <a:r>
              <a:rPr lang="en-IN" altLang="en-US" sz="2600" dirty="0" err="1" smtClean="0"/>
              <a:t>aSb</a:t>
            </a:r>
            <a:r>
              <a:rPr lang="en-IN" altLang="en-US" sz="2600" dirty="0" smtClean="0"/>
              <a:t>, S-</a:t>
            </a:r>
            <a:r>
              <a:rPr lang="en-IN" altLang="en-US" sz="2600" dirty="0"/>
              <a:t>&gt;</a:t>
            </a:r>
            <a:r>
              <a:rPr lang="en-IN" altLang="en-US" sz="2600" dirty="0" smtClean="0"/>
              <a:t>ab</a:t>
            </a:r>
            <a:r>
              <a:rPr lang="en-IN" sz="2600" dirty="0" smtClean="0"/>
              <a:t>},S} </a:t>
            </a:r>
          </a:p>
          <a:p>
            <a:pPr marL="0" indent="0">
              <a:buNone/>
            </a:pPr>
            <a:r>
              <a:rPr lang="en-IN" altLang="en-US" sz="2600" dirty="0" smtClean="0"/>
              <a:t>Find the language generated by G</a:t>
            </a:r>
          </a:p>
          <a:p>
            <a:endParaRPr lang="en-IN" altLang="en-US" sz="2600" dirty="0"/>
          </a:p>
          <a:p>
            <a:endParaRPr lang="en-IN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105309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12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18058"/>
          </a:xfrm>
        </p:spPr>
        <p:txBody>
          <a:bodyPr>
            <a:noAutofit/>
          </a:bodyPr>
          <a:lstStyle/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2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620688"/>
            <a:ext cx="8784976" cy="612068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G=( {S},{</a:t>
            </a:r>
            <a:r>
              <a:rPr lang="en-IN" sz="2600" dirty="0" err="1" smtClean="0"/>
              <a:t>a,b</a:t>
            </a:r>
            <a:r>
              <a:rPr lang="en-IN" sz="2600" dirty="0" smtClean="0"/>
              <a:t>},{</a:t>
            </a:r>
            <a:r>
              <a:rPr lang="en-IN" altLang="en-US" sz="2600" dirty="0"/>
              <a:t>S-&gt;</a:t>
            </a:r>
            <a:r>
              <a:rPr lang="en-IN" altLang="en-US" sz="2600" dirty="0" err="1" smtClean="0"/>
              <a:t>aSb</a:t>
            </a:r>
            <a:r>
              <a:rPr lang="en-IN" altLang="en-US" sz="2600" dirty="0" smtClean="0"/>
              <a:t>, S-</a:t>
            </a:r>
            <a:r>
              <a:rPr lang="en-IN" altLang="en-US" sz="2600" dirty="0"/>
              <a:t>&gt;</a:t>
            </a:r>
            <a:r>
              <a:rPr lang="en-IN" altLang="en-US" sz="2600" dirty="0" smtClean="0"/>
              <a:t>ab</a:t>
            </a:r>
            <a:r>
              <a:rPr lang="en-IN" sz="2600" dirty="0" smtClean="0"/>
              <a:t>},S} </a:t>
            </a:r>
          </a:p>
          <a:p>
            <a:pPr marL="0" indent="0">
              <a:buNone/>
            </a:pPr>
            <a:r>
              <a:rPr lang="en-IN" altLang="en-US" sz="2600" dirty="0" smtClean="0"/>
              <a:t>Find the language generated by G</a:t>
            </a:r>
          </a:p>
          <a:p>
            <a:endParaRPr lang="en-IN" altLang="en-US" sz="2600" dirty="0"/>
          </a:p>
          <a:p>
            <a:endParaRPr lang="en-IN" altLang="en-US" sz="2800" dirty="0" smtClean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25360" y="458640"/>
              <a:ext cx="5898600" cy="5733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9960" y="447480"/>
                <a:ext cx="5916600" cy="5755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18379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13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2</a:t>
            </a:r>
            <a:r>
              <a:rPr lang="en-IN" sz="2800" dirty="0"/>
              <a:t/>
            </a:r>
            <a:br>
              <a:rPr lang="en-IN" sz="2800" dirty="0"/>
            </a:b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G=( {S},{</a:t>
            </a:r>
            <a:r>
              <a:rPr lang="en-IN" sz="2600" dirty="0" err="1" smtClean="0"/>
              <a:t>a,b</a:t>
            </a:r>
            <a:r>
              <a:rPr lang="en-IN" sz="2600" dirty="0" smtClean="0"/>
              <a:t>},{</a:t>
            </a:r>
            <a:r>
              <a:rPr lang="en-IN" altLang="en-US" sz="2600" dirty="0"/>
              <a:t>S-&gt;</a:t>
            </a:r>
            <a:r>
              <a:rPr lang="en-IN" altLang="en-US" sz="2600" dirty="0" err="1" smtClean="0"/>
              <a:t>aSb</a:t>
            </a:r>
            <a:r>
              <a:rPr lang="en-IN" altLang="en-US" sz="2600" dirty="0" smtClean="0"/>
              <a:t>, S-</a:t>
            </a:r>
            <a:r>
              <a:rPr lang="en-IN" altLang="en-US" sz="2600" dirty="0"/>
              <a:t>&gt;</a:t>
            </a:r>
            <a:r>
              <a:rPr lang="en-IN" altLang="en-US" sz="2600" dirty="0" smtClean="0"/>
              <a:t>ab</a:t>
            </a:r>
            <a:r>
              <a:rPr lang="en-IN" sz="2600" dirty="0" smtClean="0"/>
              <a:t>},S} </a:t>
            </a:r>
          </a:p>
          <a:p>
            <a:pPr marL="0" indent="0">
              <a:buNone/>
            </a:pPr>
            <a:r>
              <a:rPr lang="en-IN" altLang="en-US" sz="2600" dirty="0" smtClean="0"/>
              <a:t>Find the language generated by G</a:t>
            </a:r>
          </a:p>
          <a:p>
            <a:endParaRPr lang="en-IN" altLang="en-US" sz="2600" dirty="0"/>
          </a:p>
          <a:p>
            <a:pPr marL="0" indent="0">
              <a:buNone/>
            </a:pPr>
            <a:r>
              <a:rPr lang="en-IN" altLang="en-US" sz="2600" dirty="0" smtClean="0"/>
              <a:t>S-&gt;</a:t>
            </a:r>
            <a:r>
              <a:rPr lang="en-IN" altLang="en-US" sz="2600" dirty="0" err="1" smtClean="0"/>
              <a:t>aSb</a:t>
            </a:r>
            <a:r>
              <a:rPr lang="en-IN" altLang="en-US" sz="2600" dirty="0" smtClean="0"/>
              <a:t>				by using S-&gt;</a:t>
            </a:r>
            <a:r>
              <a:rPr lang="en-IN" altLang="en-US" sz="2600" dirty="0" err="1" smtClean="0"/>
              <a:t>aSb</a:t>
            </a:r>
            <a:endParaRPr lang="en-IN" altLang="en-US" sz="2600" dirty="0" smtClean="0"/>
          </a:p>
          <a:p>
            <a:pPr marL="0" indent="0">
              <a:buNone/>
            </a:pPr>
            <a:r>
              <a:rPr lang="en-IN" altLang="en-US" sz="2600" dirty="0" smtClean="0"/>
              <a:t>  -&gt;</a:t>
            </a:r>
            <a:r>
              <a:rPr lang="en-IN" altLang="en-US" sz="2600" dirty="0" err="1" smtClean="0"/>
              <a:t>aaSbb</a:t>
            </a:r>
            <a:r>
              <a:rPr lang="en-IN" altLang="en-US" sz="2600" dirty="0" smtClean="0"/>
              <a:t>			by using </a:t>
            </a:r>
            <a:r>
              <a:rPr lang="en-IN" altLang="en-US" sz="2600" dirty="0"/>
              <a:t>S-&gt;</a:t>
            </a:r>
            <a:r>
              <a:rPr lang="en-IN" altLang="en-US" sz="2600" dirty="0" err="1"/>
              <a:t>aSb</a:t>
            </a:r>
            <a:endParaRPr lang="en-IN" altLang="en-US" sz="2600" dirty="0"/>
          </a:p>
          <a:p>
            <a:pPr marL="0" indent="0">
              <a:buNone/>
            </a:pPr>
            <a:r>
              <a:rPr lang="en-US" altLang="en-US" sz="2600" dirty="0" smtClean="0"/>
              <a:t>  -&gt;</a:t>
            </a:r>
            <a:r>
              <a:rPr lang="en-US" altLang="en-US" sz="2600" dirty="0" err="1" smtClean="0"/>
              <a:t>aaaSbbb</a:t>
            </a:r>
            <a:r>
              <a:rPr lang="en-US" altLang="en-US" sz="2600" dirty="0" smtClean="0"/>
              <a:t>			</a:t>
            </a:r>
            <a:r>
              <a:rPr lang="en-IN" altLang="en-US" sz="2600" dirty="0"/>
              <a:t>by using S-&gt;</a:t>
            </a:r>
            <a:r>
              <a:rPr lang="en-IN" altLang="en-US" sz="2600" dirty="0" err="1"/>
              <a:t>aSb</a:t>
            </a:r>
            <a:endParaRPr lang="en-IN" altLang="en-US" sz="2600" dirty="0"/>
          </a:p>
          <a:p>
            <a:pPr marL="0" indent="0">
              <a:buNone/>
            </a:pPr>
            <a:r>
              <a:rPr lang="en-US" altLang="en-US" sz="2600" dirty="0" smtClean="0"/>
              <a:t>  -&gt;</a:t>
            </a:r>
            <a:r>
              <a:rPr lang="en-US" altLang="en-US" sz="2600" dirty="0" err="1" smtClean="0"/>
              <a:t>aaaabbbb</a:t>
            </a:r>
            <a:r>
              <a:rPr lang="en-US" altLang="en-US" sz="2600" dirty="0" smtClean="0"/>
              <a:t>			by using S-&gt;ab</a:t>
            </a:r>
          </a:p>
          <a:p>
            <a:pPr marL="457200" lvl="1" indent="0">
              <a:buNone/>
            </a:pPr>
            <a:endParaRPr lang="en-US" altLang="en-US" sz="2600" dirty="0"/>
          </a:p>
          <a:p>
            <a:pPr marL="457200" lvl="1" indent="0">
              <a:buNone/>
            </a:pPr>
            <a:r>
              <a:rPr lang="en-US" altLang="en-US" sz="2600" dirty="0" smtClean="0"/>
              <a:t>L(G)={</a:t>
            </a:r>
            <a:r>
              <a:rPr lang="en-US" altLang="en-US" sz="2600" dirty="0" err="1" smtClean="0"/>
              <a:t>a</a:t>
            </a:r>
            <a:r>
              <a:rPr lang="en-US" altLang="en-US" sz="2600" baseline="30000" dirty="0" err="1" smtClean="0"/>
              <a:t>n</a:t>
            </a:r>
            <a:r>
              <a:rPr lang="en-US" altLang="en-US" sz="2600" dirty="0" err="1" smtClean="0"/>
              <a:t>b</a:t>
            </a:r>
            <a:r>
              <a:rPr lang="en-US" altLang="en-US" sz="2600" baseline="30000" dirty="0" err="1" smtClean="0"/>
              <a:t>n</a:t>
            </a:r>
            <a:r>
              <a:rPr lang="en-US" altLang="en-US" sz="2600" dirty="0" err="1" smtClean="0"/>
              <a:t>|n</a:t>
            </a:r>
            <a:r>
              <a:rPr lang="en-US" altLang="en-US" sz="2600" dirty="0" smtClean="0"/>
              <a:t>&gt;=1}</a:t>
            </a:r>
          </a:p>
          <a:p>
            <a:endParaRPr lang="en-IN" altLang="en-US" sz="2800" dirty="0" smtClean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612360" y="2179080"/>
              <a:ext cx="2476440" cy="30610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09480" y="2171520"/>
                <a:ext cx="2487960" cy="3077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23201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14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95536" y="27856"/>
            <a:ext cx="8229600" cy="418058"/>
          </a:xfrm>
        </p:spPr>
        <p:txBody>
          <a:bodyPr>
            <a:noAutofit/>
          </a:bodyPr>
          <a:lstStyle/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3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476672"/>
            <a:ext cx="8784976" cy="612068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Construct CFG to generate a set of palindromes over the alphabet {</a:t>
            </a:r>
            <a:r>
              <a:rPr lang="en-IN" sz="2600" dirty="0" err="1" smtClean="0"/>
              <a:t>a,b</a:t>
            </a:r>
            <a:r>
              <a:rPr lang="en-IN" sz="2600" dirty="0" smtClean="0"/>
              <a:t>}</a:t>
            </a:r>
          </a:p>
          <a:p>
            <a:pPr marL="0" indent="0">
              <a:buNone/>
            </a:pPr>
            <a:endParaRPr lang="en-IN" sz="26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2964600" y="5241600"/>
              <a:ext cx="360" cy="3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955240" y="5232240"/>
                <a:ext cx="1908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9911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15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95536" y="27856"/>
            <a:ext cx="8229600" cy="418058"/>
          </a:xfrm>
        </p:spPr>
        <p:txBody>
          <a:bodyPr>
            <a:noAutofit/>
          </a:bodyPr>
          <a:lstStyle/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3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476672"/>
            <a:ext cx="8784976" cy="612068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Construct CFG to generate a set of palindromes over the alphabet {</a:t>
            </a:r>
            <a:r>
              <a:rPr lang="en-IN" sz="2600" dirty="0" err="1" smtClean="0"/>
              <a:t>a,b</a:t>
            </a:r>
            <a:r>
              <a:rPr lang="en-IN" sz="2600" dirty="0" smtClean="0"/>
              <a:t>}</a:t>
            </a:r>
          </a:p>
          <a:p>
            <a:pPr marL="0" indent="0">
              <a:buNone/>
            </a:pPr>
            <a:endParaRPr lang="en-IN" sz="26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335160" y="899280"/>
              <a:ext cx="8798400" cy="5960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8680" y="890640"/>
                <a:ext cx="8814960" cy="597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2964600" y="5241600"/>
              <a:ext cx="360" cy="3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955240" y="5232240"/>
                <a:ext cx="1908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79689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16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3</a:t>
            </a:r>
            <a:r>
              <a:rPr lang="en-IN" sz="2800" dirty="0"/>
              <a:t/>
            </a:r>
            <a:br>
              <a:rPr lang="en-IN" sz="2800" dirty="0"/>
            </a:b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sz="2600" dirty="0" smtClean="0"/>
              <a:t>Construct CFG to generate a set of palindromes over the alphabet {</a:t>
            </a:r>
            <a:r>
              <a:rPr lang="en-IN" sz="2600" dirty="0" err="1" smtClean="0"/>
              <a:t>a,b</a:t>
            </a:r>
            <a:r>
              <a:rPr lang="en-IN" sz="2600" dirty="0" smtClean="0"/>
              <a:t>}</a:t>
            </a:r>
          </a:p>
          <a:p>
            <a:pPr marL="0" indent="0">
              <a:buNone/>
            </a:pPr>
            <a:endParaRPr lang="en-IN" sz="2600" dirty="0"/>
          </a:p>
          <a:p>
            <a:pPr marL="0" indent="0">
              <a:buNone/>
            </a:pPr>
            <a:r>
              <a:rPr lang="en-IN" sz="2600" dirty="0" smtClean="0"/>
              <a:t>When we read palindrome in forward or reverse manner, we get the same thing. In a Palindrome the start and end symbols are same.</a:t>
            </a:r>
          </a:p>
          <a:p>
            <a:pPr marL="0" indent="0">
              <a:buNone/>
            </a:pPr>
            <a:r>
              <a:rPr lang="en-IN" sz="2600" dirty="0" smtClean="0"/>
              <a:t>Thus, the productions are</a:t>
            </a:r>
          </a:p>
          <a:p>
            <a:pPr marL="0" indent="0">
              <a:buNone/>
            </a:pPr>
            <a:r>
              <a:rPr lang="en-IN" sz="2600" dirty="0" smtClean="0"/>
              <a:t>S-&gt;</a:t>
            </a:r>
            <a:r>
              <a:rPr lang="en-IN" sz="2600" dirty="0" err="1" smtClean="0"/>
              <a:t>aSa|bSb</a:t>
            </a:r>
            <a:endParaRPr lang="en-IN" sz="2600" dirty="0" smtClean="0"/>
          </a:p>
          <a:p>
            <a:pPr marL="0" indent="0">
              <a:buNone/>
            </a:pPr>
            <a:r>
              <a:rPr lang="en-IN" sz="2600" dirty="0" smtClean="0"/>
              <a:t>S-&gt;</a:t>
            </a:r>
            <a:r>
              <a:rPr lang="el-GR" sz="2600" dirty="0"/>
              <a:t> </a:t>
            </a:r>
            <a:r>
              <a:rPr lang="el-GR" sz="2600" dirty="0" smtClean="0"/>
              <a:t>ε</a:t>
            </a:r>
            <a:r>
              <a:rPr lang="en-IN" sz="2600" dirty="0" smtClean="0"/>
              <a:t>|</a:t>
            </a:r>
            <a:r>
              <a:rPr lang="en-IN" sz="2600" dirty="0" err="1" smtClean="0"/>
              <a:t>a|b</a:t>
            </a:r>
            <a:endParaRPr lang="en-IN" sz="2600" dirty="0"/>
          </a:p>
          <a:p>
            <a:pPr marL="0" indent="0">
              <a:buNone/>
            </a:pPr>
            <a:r>
              <a:rPr lang="en-IN" sz="2600" dirty="0" smtClean="0"/>
              <a:t>G=({S},{a , b},{ </a:t>
            </a:r>
            <a:r>
              <a:rPr lang="en-IN" altLang="en-US" sz="2600" dirty="0" smtClean="0"/>
              <a:t>S-</a:t>
            </a:r>
            <a:r>
              <a:rPr lang="en-IN" altLang="en-US" sz="2600" dirty="0"/>
              <a:t>&gt;</a:t>
            </a:r>
            <a:r>
              <a:rPr lang="en-IN" altLang="en-US" sz="2600" dirty="0" err="1" smtClean="0"/>
              <a:t>aSa|bSb</a:t>
            </a:r>
            <a:r>
              <a:rPr lang="en-IN" altLang="en-US" sz="2600" dirty="0" smtClean="0"/>
              <a:t>, S-&gt;</a:t>
            </a:r>
            <a:r>
              <a:rPr lang="el-GR" sz="2600" dirty="0"/>
              <a:t>ε</a:t>
            </a:r>
            <a:r>
              <a:rPr lang="en-IN" sz="2600" dirty="0" smtClean="0"/>
              <a:t>|</a:t>
            </a:r>
            <a:r>
              <a:rPr lang="en-IN" sz="2600" dirty="0" err="1" smtClean="0"/>
              <a:t>a|b</a:t>
            </a:r>
            <a:r>
              <a:rPr lang="en-IN" altLang="en-US" sz="2600" dirty="0" smtClean="0"/>
              <a:t> </a:t>
            </a:r>
            <a:r>
              <a:rPr lang="en-IN" sz="2600" dirty="0" smtClean="0"/>
              <a:t>},S} </a:t>
            </a:r>
          </a:p>
          <a:p>
            <a:pPr marL="0" indent="0">
              <a:buNone/>
            </a:pPr>
            <a:endParaRPr lang="en-IN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336051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17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95536" y="25121"/>
            <a:ext cx="8229600" cy="418058"/>
          </a:xfrm>
        </p:spPr>
        <p:txBody>
          <a:bodyPr>
            <a:noAutofit/>
          </a:bodyPr>
          <a:lstStyle/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4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476672"/>
            <a:ext cx="8712968" cy="612068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Construct a CFG generating </a:t>
            </a:r>
            <a:r>
              <a:rPr lang="pt-BR" sz="2800" i="1" dirty="0"/>
              <a:t>L(G) </a:t>
            </a:r>
            <a:r>
              <a:rPr lang="pt-BR" sz="2800" dirty="0"/>
              <a:t>= {</a:t>
            </a:r>
            <a:r>
              <a:rPr lang="pt-BR" sz="2800" dirty="0" smtClean="0"/>
              <a:t>0</a:t>
            </a:r>
            <a:r>
              <a:rPr lang="pt-BR" sz="2800" baseline="30000" dirty="0" smtClean="0"/>
              <a:t>n</a:t>
            </a:r>
            <a:r>
              <a:rPr lang="pt-BR" sz="2800" dirty="0" smtClean="0"/>
              <a:t>1</a:t>
            </a:r>
            <a:r>
              <a:rPr lang="pt-BR" sz="2800" baseline="30000" dirty="0" smtClean="0"/>
              <a:t>2n </a:t>
            </a:r>
            <a:r>
              <a:rPr lang="pt-BR" sz="2800" i="1" dirty="0"/>
              <a:t>, n</a:t>
            </a:r>
            <a:r>
              <a:rPr lang="pt-BR" sz="2800" i="1" dirty="0" smtClean="0"/>
              <a:t>&gt;=1</a:t>
            </a:r>
            <a:r>
              <a:rPr lang="pt-BR" sz="2800" dirty="0" smtClean="0"/>
              <a:t>}</a:t>
            </a:r>
            <a:endParaRPr lang="en-IN" sz="2800" dirty="0"/>
          </a:p>
          <a:p>
            <a:pPr marL="0" indent="0">
              <a:buNone/>
            </a:pPr>
            <a:endParaRPr lang="en-IN" sz="2600" dirty="0" smtClean="0"/>
          </a:p>
          <a:p>
            <a:pPr marL="0" indent="0">
              <a:buNone/>
            </a:pPr>
            <a:endParaRPr lang="en-IN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001893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18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95536" y="25121"/>
            <a:ext cx="8229600" cy="418058"/>
          </a:xfrm>
        </p:spPr>
        <p:txBody>
          <a:bodyPr>
            <a:noAutofit/>
          </a:bodyPr>
          <a:lstStyle/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4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476672"/>
            <a:ext cx="8712968" cy="612068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Construct a CFG generating </a:t>
            </a:r>
            <a:r>
              <a:rPr lang="pt-BR" sz="2800" i="1" dirty="0"/>
              <a:t>L(G) </a:t>
            </a:r>
            <a:r>
              <a:rPr lang="pt-BR" sz="2800" dirty="0"/>
              <a:t>= {</a:t>
            </a:r>
            <a:r>
              <a:rPr lang="pt-BR" sz="2800" dirty="0" smtClean="0"/>
              <a:t>0</a:t>
            </a:r>
            <a:r>
              <a:rPr lang="pt-BR" sz="2800" baseline="30000" dirty="0" smtClean="0"/>
              <a:t>n</a:t>
            </a:r>
            <a:r>
              <a:rPr lang="pt-BR" sz="2800" dirty="0" smtClean="0"/>
              <a:t>1</a:t>
            </a:r>
            <a:r>
              <a:rPr lang="pt-BR" sz="2800" baseline="30000" dirty="0" smtClean="0"/>
              <a:t>2n </a:t>
            </a:r>
            <a:r>
              <a:rPr lang="pt-BR" sz="2800" i="1" dirty="0"/>
              <a:t>, n</a:t>
            </a:r>
            <a:r>
              <a:rPr lang="pt-BR" sz="2800" i="1" dirty="0" smtClean="0"/>
              <a:t>&gt;=1</a:t>
            </a:r>
            <a:r>
              <a:rPr lang="pt-BR" sz="2800" dirty="0" smtClean="0"/>
              <a:t>}</a:t>
            </a:r>
            <a:endParaRPr lang="en-IN" sz="2800" dirty="0"/>
          </a:p>
          <a:p>
            <a:pPr marL="0" indent="0">
              <a:buNone/>
            </a:pPr>
            <a:endParaRPr lang="en-IN" sz="2600" dirty="0" smtClean="0"/>
          </a:p>
          <a:p>
            <a:pPr marL="0" indent="0">
              <a:buNone/>
            </a:pPr>
            <a:endParaRPr lang="en-IN" altLang="en-US" sz="2800" dirty="0" smtClean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384120" y="891360"/>
              <a:ext cx="7900200" cy="55162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4760" y="887400"/>
                <a:ext cx="7919640" cy="5526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3364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19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4</a:t>
            </a:r>
            <a:r>
              <a:rPr lang="en-IN" sz="2800" dirty="0"/>
              <a:t/>
            </a:r>
            <a:br>
              <a:rPr lang="en-IN" sz="2800" dirty="0"/>
            </a:b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sz="2600" dirty="0" smtClean="0"/>
              <a:t>Construct a CFG generating </a:t>
            </a:r>
            <a:r>
              <a:rPr lang="pt-BR" sz="2800" i="1" dirty="0"/>
              <a:t>L(G) </a:t>
            </a:r>
            <a:r>
              <a:rPr lang="pt-BR" sz="2800" dirty="0"/>
              <a:t>= {</a:t>
            </a:r>
            <a:r>
              <a:rPr lang="pt-BR" sz="2800" dirty="0" smtClean="0"/>
              <a:t>0</a:t>
            </a:r>
            <a:r>
              <a:rPr lang="pt-BR" sz="2800" baseline="30000" dirty="0" smtClean="0"/>
              <a:t>n</a:t>
            </a:r>
            <a:r>
              <a:rPr lang="pt-BR" sz="2800" dirty="0" smtClean="0"/>
              <a:t>1</a:t>
            </a:r>
            <a:r>
              <a:rPr lang="pt-BR" sz="2800" baseline="30000" dirty="0" smtClean="0"/>
              <a:t>2n </a:t>
            </a:r>
            <a:r>
              <a:rPr lang="pt-BR" sz="2800" i="1" dirty="0"/>
              <a:t>, n</a:t>
            </a:r>
            <a:r>
              <a:rPr lang="pt-BR" sz="2800" i="1" dirty="0" smtClean="0"/>
              <a:t>&gt;=1</a:t>
            </a:r>
            <a:r>
              <a:rPr lang="pt-BR" sz="2800" dirty="0" smtClean="0"/>
              <a:t>}</a:t>
            </a:r>
            <a:endParaRPr lang="en-IN" sz="2800" dirty="0"/>
          </a:p>
          <a:p>
            <a:pPr marL="0" indent="0">
              <a:buNone/>
            </a:pPr>
            <a:endParaRPr lang="en-IN" sz="2600" dirty="0" smtClean="0"/>
          </a:p>
          <a:p>
            <a:pPr marL="0" indent="0">
              <a:buNone/>
            </a:pPr>
            <a:r>
              <a:rPr lang="en-IN" sz="2600" dirty="0" smtClean="0"/>
              <a:t>Properties of L:</a:t>
            </a:r>
          </a:p>
          <a:p>
            <a:pPr marL="0" indent="0">
              <a:buNone/>
            </a:pPr>
            <a:r>
              <a:rPr lang="en-IN" sz="2600" dirty="0" smtClean="0"/>
              <a:t>Start with 0 and end with 1</a:t>
            </a:r>
          </a:p>
          <a:p>
            <a:pPr marL="0" indent="0">
              <a:buNone/>
            </a:pPr>
            <a:r>
              <a:rPr lang="en-IN" sz="2600" dirty="0" smtClean="0"/>
              <a:t>Number of 1’s is two times that of 0</a:t>
            </a:r>
          </a:p>
          <a:p>
            <a:pPr marL="0" indent="0">
              <a:buNone/>
            </a:pPr>
            <a:r>
              <a:rPr lang="en-IN" sz="2600" dirty="0" smtClean="0"/>
              <a:t>Thus, the productions are</a:t>
            </a:r>
          </a:p>
          <a:p>
            <a:pPr marL="0" indent="0">
              <a:buNone/>
            </a:pPr>
            <a:r>
              <a:rPr lang="en-IN" sz="2600" dirty="0"/>
              <a:t>S-&gt;</a:t>
            </a:r>
            <a:r>
              <a:rPr lang="en-IN" sz="2600" dirty="0" smtClean="0"/>
              <a:t>011</a:t>
            </a:r>
            <a:endParaRPr lang="en-IN" sz="2600" dirty="0"/>
          </a:p>
          <a:p>
            <a:pPr marL="0" indent="0">
              <a:buNone/>
            </a:pPr>
            <a:r>
              <a:rPr lang="en-IN" sz="2600" dirty="0" smtClean="0"/>
              <a:t>S-&gt;0S11</a:t>
            </a:r>
          </a:p>
          <a:p>
            <a:pPr marL="0" indent="0">
              <a:buNone/>
            </a:pPr>
            <a:endParaRPr lang="en-IN" sz="2600" dirty="0" smtClean="0"/>
          </a:p>
          <a:p>
            <a:pPr marL="0" indent="0">
              <a:buNone/>
            </a:pPr>
            <a:r>
              <a:rPr lang="en-IN" sz="2600" dirty="0" smtClean="0"/>
              <a:t>G=({S},{0,1},{ </a:t>
            </a:r>
            <a:r>
              <a:rPr lang="en-IN" altLang="en-US" sz="2600" dirty="0" smtClean="0"/>
              <a:t>S-&gt;011|0S11 </a:t>
            </a:r>
            <a:r>
              <a:rPr lang="en-IN" sz="2600" dirty="0" smtClean="0"/>
              <a:t>}, S} </a:t>
            </a:r>
          </a:p>
          <a:p>
            <a:pPr marL="0" indent="0">
              <a:buNone/>
            </a:pPr>
            <a:endParaRPr lang="en-IN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521819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2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 smtClean="0"/>
              <a:t>Definition of a Context Free Grammar</a:t>
            </a:r>
            <a:endParaRPr lang="en-US" altLang="en-US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/>
              <a:t>Definition 4.1 </a:t>
            </a:r>
            <a:r>
              <a:rPr lang="en-IN" sz="2400" dirty="0" smtClean="0"/>
              <a:t>Represented by 4-tuple (V</a:t>
            </a:r>
            <a:r>
              <a:rPr lang="en-IN" sz="2400" baseline="-25000" dirty="0" smtClean="0"/>
              <a:t>N</a:t>
            </a:r>
            <a:r>
              <a:rPr lang="en-IN" sz="2400" dirty="0" smtClean="0"/>
              <a:t>,T, P , S )where</a:t>
            </a: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(</a:t>
            </a:r>
            <a:r>
              <a:rPr lang="en-IN" sz="2400" dirty="0" err="1" smtClean="0"/>
              <a:t>i</a:t>
            </a:r>
            <a:r>
              <a:rPr lang="en-IN" sz="2400" dirty="0" smtClean="0"/>
              <a:t>) V</a:t>
            </a:r>
            <a:r>
              <a:rPr lang="en-IN" sz="2400" baseline="-25000" dirty="0" smtClean="0"/>
              <a:t> </a:t>
            </a:r>
            <a:r>
              <a:rPr lang="en-IN" sz="2400" dirty="0" smtClean="0"/>
              <a:t>is a set of variables</a:t>
            </a:r>
          </a:p>
          <a:p>
            <a:pPr marL="0" indent="0">
              <a:buNone/>
            </a:pPr>
            <a:r>
              <a:rPr lang="en-IN" sz="2400" dirty="0" smtClean="0"/>
              <a:t>(</a:t>
            </a:r>
            <a:r>
              <a:rPr lang="en-IN" sz="2400" dirty="0"/>
              <a:t>ii) ∑ </a:t>
            </a:r>
            <a:r>
              <a:rPr lang="en-IN" sz="2400" dirty="0" smtClean="0"/>
              <a:t>or T is </a:t>
            </a:r>
            <a:r>
              <a:rPr lang="en-IN" sz="2400" dirty="0"/>
              <a:t>a </a:t>
            </a:r>
            <a:r>
              <a:rPr lang="en-IN" sz="2400" dirty="0" smtClean="0"/>
              <a:t>set of  terminals</a:t>
            </a:r>
          </a:p>
          <a:p>
            <a:pPr marL="0" indent="0">
              <a:buNone/>
            </a:pPr>
            <a:r>
              <a:rPr lang="en-IN" sz="2400" dirty="0" smtClean="0"/>
              <a:t>(iii) S is a start symbol and S </a:t>
            </a:r>
            <a:r>
              <a:rPr lang="en-IN" sz="2400" dirty="0">
                <a:solidFill>
                  <a:schemeClr val="tx1"/>
                </a:solidFill>
              </a:rPr>
              <a:t>∈ </a:t>
            </a:r>
            <a:r>
              <a:rPr lang="en-IN" sz="2400" dirty="0" smtClean="0"/>
              <a:t>V</a:t>
            </a:r>
          </a:p>
          <a:p>
            <a:pPr marL="0" indent="0">
              <a:buNone/>
            </a:pPr>
            <a:r>
              <a:rPr lang="en-IN" sz="2400" dirty="0" smtClean="0"/>
              <a:t>(v) P </a:t>
            </a:r>
            <a:r>
              <a:rPr lang="en-IN" sz="2400" dirty="0"/>
              <a:t>is </a:t>
            </a:r>
            <a:r>
              <a:rPr lang="en-IN" sz="2400" dirty="0" smtClean="0"/>
              <a:t>a set of productions </a:t>
            </a:r>
            <a:r>
              <a:rPr lang="en-IN" sz="2400" dirty="0"/>
              <a:t>or </a:t>
            </a:r>
            <a:r>
              <a:rPr lang="en-IN" sz="2400" dirty="0" smtClean="0"/>
              <a:t>rules of the form A-&gt;</a:t>
            </a:r>
            <a:r>
              <a:rPr lang="el-GR" sz="2400" dirty="0" smtClean="0"/>
              <a:t>α</a:t>
            </a:r>
            <a:r>
              <a:rPr lang="en-IN" sz="2400" dirty="0" smtClean="0"/>
              <a:t> where A is a variable and </a:t>
            </a:r>
            <a:r>
              <a:rPr lang="el-GR" sz="2400" dirty="0"/>
              <a:t>α </a:t>
            </a:r>
            <a:r>
              <a:rPr lang="en-IN" sz="2400" dirty="0" smtClean="0"/>
              <a:t>is a string of variables and terminals i.e. </a:t>
            </a:r>
            <a:r>
              <a:rPr lang="el-GR" sz="2400" dirty="0"/>
              <a:t>α </a:t>
            </a:r>
            <a:r>
              <a:rPr lang="en-IN" sz="2400" dirty="0">
                <a:solidFill>
                  <a:schemeClr val="tx1"/>
                </a:solidFill>
              </a:rPr>
              <a:t>∈ </a:t>
            </a:r>
            <a:r>
              <a:rPr lang="en-IN" sz="2400" dirty="0" smtClean="0">
                <a:solidFill>
                  <a:schemeClr val="tx1"/>
                </a:solidFill>
              </a:rPr>
              <a:t>(V U </a:t>
            </a:r>
            <a:r>
              <a:rPr lang="en-IN" sz="2400" dirty="0"/>
              <a:t>∑ </a:t>
            </a:r>
            <a:r>
              <a:rPr lang="en-IN" sz="2400" dirty="0" smtClean="0"/>
              <a:t>)*</a:t>
            </a:r>
            <a:endParaRPr lang="en-US" altLang="en-US" sz="2400" baseline="30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771480" y="101520"/>
              <a:ext cx="7823520" cy="5874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7160" y="92520"/>
                <a:ext cx="7835760" cy="5889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58880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/>
            <a:r>
              <a:rPr lang="en-IN" dirty="0"/>
              <a:t>Building Regular Expressions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sz="2400" dirty="0" smtClean="0"/>
              <a:t>Formal Recursive Definition of Regular Expression over ∑ as follows-</a:t>
            </a:r>
          </a:p>
          <a:p>
            <a:pPr algn="just">
              <a:buNone/>
            </a:pPr>
            <a:r>
              <a:rPr lang="en-US" altLang="en-US" sz="2400" dirty="0"/>
              <a:t>1.   Any terminal symbol (i.e. an element of ∑), Λ  and   ∅ are regular</a:t>
            </a:r>
          </a:p>
          <a:p>
            <a:pPr algn="just">
              <a:buNone/>
            </a:pPr>
            <a:r>
              <a:rPr lang="en-US" altLang="en-US" sz="2400" dirty="0"/>
              <a:t>     expressions. When we view </a:t>
            </a:r>
            <a:r>
              <a:rPr lang="en-US" altLang="en-US" sz="2400" i="1" dirty="0"/>
              <a:t>a </a:t>
            </a:r>
            <a:r>
              <a:rPr lang="en-US" altLang="en-US" sz="2400" dirty="0"/>
              <a:t>in ∑  as a regular expression, we denote it by </a:t>
            </a:r>
            <a:r>
              <a:rPr lang="en-US" altLang="en-US" sz="2400" b="1" dirty="0"/>
              <a:t>a</a:t>
            </a:r>
            <a:r>
              <a:rPr lang="en-US" altLang="en-US" sz="2400" dirty="0"/>
              <a:t>.</a:t>
            </a:r>
          </a:p>
          <a:p>
            <a:pPr algn="just">
              <a:buNone/>
            </a:pPr>
            <a:r>
              <a:rPr lang="en-US" altLang="en-US" sz="2400" dirty="0"/>
              <a:t>2. The union of two regular expressions </a:t>
            </a:r>
            <a:r>
              <a:rPr lang="en-US" altLang="en-US" sz="2400" dirty="0" smtClean="0"/>
              <a:t>R1 and </a:t>
            </a:r>
            <a:r>
              <a:rPr lang="en-US" altLang="en-US" sz="2400" dirty="0"/>
              <a:t>R2 , written as </a:t>
            </a:r>
            <a:r>
              <a:rPr lang="en-US" altLang="en-US" sz="2400" dirty="0" smtClean="0"/>
              <a:t>R1 </a:t>
            </a:r>
            <a:r>
              <a:rPr lang="en-US" altLang="en-US" sz="2400" dirty="0"/>
              <a:t>+ R2, is also a regular expression.</a:t>
            </a:r>
          </a:p>
          <a:p>
            <a:pPr algn="just">
              <a:buNone/>
            </a:pPr>
            <a:r>
              <a:rPr lang="en-US" altLang="en-US" sz="2400" dirty="0"/>
              <a:t>3. The concatenation of two regular expressions R1and R2, written as</a:t>
            </a:r>
          </a:p>
          <a:p>
            <a:pPr algn="just">
              <a:buNone/>
            </a:pPr>
            <a:r>
              <a:rPr lang="en-US" altLang="en-US" sz="2400" dirty="0"/>
              <a:t>     </a:t>
            </a:r>
            <a:r>
              <a:rPr lang="en-US" altLang="en-US" sz="2400" dirty="0" smtClean="0"/>
              <a:t>R1R2</a:t>
            </a:r>
            <a:r>
              <a:rPr lang="en-US" altLang="en-US" sz="2400" dirty="0"/>
              <a:t>, is also a regular expression.</a:t>
            </a:r>
          </a:p>
          <a:p>
            <a:pPr algn="just">
              <a:buNone/>
            </a:pPr>
            <a:r>
              <a:rPr lang="en-US" altLang="en-US" sz="2400" dirty="0"/>
              <a:t>4. The iteration (or closure) of a regular expression R written as R*, is</a:t>
            </a:r>
          </a:p>
          <a:p>
            <a:pPr algn="just">
              <a:buNone/>
            </a:pPr>
            <a:r>
              <a:rPr lang="en-US" altLang="en-US" sz="2400" dirty="0"/>
              <a:t>     also a regular expression.</a:t>
            </a:r>
          </a:p>
          <a:p>
            <a:pPr>
              <a:buNone/>
            </a:pPr>
            <a:r>
              <a:rPr lang="en-US" altLang="en-US" sz="2400" dirty="0"/>
              <a:t>5.If </a:t>
            </a:r>
            <a:r>
              <a:rPr lang="en-US" altLang="en-US" sz="2400" b="1" dirty="0"/>
              <a:t>R</a:t>
            </a:r>
            <a:r>
              <a:rPr lang="en-US" altLang="en-US" sz="2400" dirty="0"/>
              <a:t> is a regular expression, then </a:t>
            </a:r>
            <a:r>
              <a:rPr lang="en-US" altLang="en-US" sz="2400" b="1" dirty="0"/>
              <a:t>(R) </a:t>
            </a:r>
            <a:r>
              <a:rPr lang="en-US" altLang="en-US" sz="2400" dirty="0"/>
              <a:t>is also a regular expression.</a:t>
            </a:r>
          </a:p>
          <a:p>
            <a:pPr>
              <a:buNone/>
            </a:pPr>
            <a:r>
              <a:rPr lang="en-US" altLang="en-US" sz="2400" dirty="0"/>
              <a:t>6. The regular expressions over∑ are precisely those obtained</a:t>
            </a:r>
          </a:p>
          <a:p>
            <a:pPr>
              <a:buNone/>
            </a:pPr>
            <a:r>
              <a:rPr lang="en-US" altLang="en-US" sz="2400" dirty="0"/>
              <a:t>recursively by the application of the rules </a:t>
            </a:r>
            <a:r>
              <a:rPr lang="en-US" altLang="en-US" sz="2400" i="1" dirty="0"/>
              <a:t>1-5 </a:t>
            </a:r>
            <a:r>
              <a:rPr lang="en-US" altLang="en-US" sz="2400" dirty="0"/>
              <a:t>once or several times</a:t>
            </a:r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Ms. Shweta Dhawan Chachra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B4E16-849E-4971-833B-220971719C10}" type="slidenum">
              <a:rPr lang="en-IN" smtClean="0"/>
              <a:t>20</a:t>
            </a:fld>
            <a:endParaRPr lang="en-IN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3F359-D10A-4AE3-8C7D-D33C63D3FECE}" type="datetime1">
              <a:rPr lang="en-IN" smtClean="0"/>
              <a:t>21-03-2024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3831120" y="4099680"/>
              <a:ext cx="6120" cy="2448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28240" y="4094640"/>
                <a:ext cx="12240" cy="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/>
              <p14:cNvContentPartPr/>
              <p14:nvPr/>
            </p14:nvContentPartPr>
            <p14:xfrm>
              <a:off x="119880" y="1192680"/>
              <a:ext cx="8704800" cy="53550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4840" y="1186200"/>
                <a:ext cx="8713800" cy="5369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6048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21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58614"/>
            <a:ext cx="8229600" cy="346050"/>
          </a:xfrm>
        </p:spPr>
        <p:txBody>
          <a:bodyPr>
            <a:noAutofit/>
          </a:bodyPr>
          <a:lstStyle/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5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692696"/>
            <a:ext cx="8784976" cy="5976664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Consider the alphabet </a:t>
            </a:r>
            <a:r>
              <a:rPr lang="en-IN" sz="2600" dirty="0"/>
              <a:t>∑ </a:t>
            </a:r>
            <a:r>
              <a:rPr lang="en-IN" sz="2600" dirty="0" smtClean="0"/>
              <a:t>={</a:t>
            </a:r>
            <a:r>
              <a:rPr lang="en-IN" sz="2600" dirty="0" err="1" smtClean="0"/>
              <a:t>a,b</a:t>
            </a:r>
            <a:r>
              <a:rPr lang="en-IN" sz="2600" dirty="0" smtClean="0"/>
              <a:t>,(,),+,*,.,</a:t>
            </a:r>
            <a:r>
              <a:rPr lang="el-GR" sz="2600" dirty="0"/>
              <a:t> ε </a:t>
            </a:r>
            <a:r>
              <a:rPr lang="en-IN" sz="2600" dirty="0" smtClean="0"/>
              <a:t>}. Construct a CFG that generates all strings in </a:t>
            </a:r>
            <a:r>
              <a:rPr lang="en-IN" sz="2600" dirty="0"/>
              <a:t>∑ </a:t>
            </a:r>
            <a:r>
              <a:rPr lang="en-IN" sz="2600" dirty="0" smtClean="0"/>
              <a:t>* that are RE over the alphabet {a , b}</a:t>
            </a:r>
            <a:endParaRPr lang="en-IN" sz="2600" dirty="0"/>
          </a:p>
          <a:p>
            <a:pPr marL="0" indent="0">
              <a:buNone/>
            </a:pPr>
            <a:endParaRPr lang="en-IN" sz="2600" dirty="0" smtClean="0"/>
          </a:p>
        </p:txBody>
      </p:sp>
    </p:spTree>
    <p:extLst>
      <p:ext uri="{BB962C8B-B14F-4D97-AF65-F5344CB8AC3E}">
        <p14:creationId xmlns:p14="http://schemas.microsoft.com/office/powerpoint/2010/main" val="2569521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22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58614"/>
            <a:ext cx="8229600" cy="346050"/>
          </a:xfrm>
        </p:spPr>
        <p:txBody>
          <a:bodyPr>
            <a:noAutofit/>
          </a:bodyPr>
          <a:lstStyle/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5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692696"/>
            <a:ext cx="8784976" cy="5976664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Consider the alphabet </a:t>
            </a:r>
            <a:r>
              <a:rPr lang="en-IN" sz="2600" dirty="0"/>
              <a:t>∑ </a:t>
            </a:r>
            <a:r>
              <a:rPr lang="en-IN" sz="2600" dirty="0" smtClean="0"/>
              <a:t>={</a:t>
            </a:r>
            <a:r>
              <a:rPr lang="en-IN" sz="2600" dirty="0" err="1" smtClean="0"/>
              <a:t>a,b</a:t>
            </a:r>
            <a:r>
              <a:rPr lang="en-IN" sz="2600" dirty="0" smtClean="0"/>
              <a:t>,(,),+,*,.,</a:t>
            </a:r>
            <a:r>
              <a:rPr lang="el-GR" sz="2600" dirty="0"/>
              <a:t> ε </a:t>
            </a:r>
            <a:r>
              <a:rPr lang="en-IN" sz="2600" dirty="0" smtClean="0"/>
              <a:t>}. Construct a CFG that generates all strings in </a:t>
            </a:r>
            <a:r>
              <a:rPr lang="en-IN" sz="2600" dirty="0"/>
              <a:t>∑ </a:t>
            </a:r>
            <a:r>
              <a:rPr lang="en-IN" sz="2600" dirty="0" smtClean="0"/>
              <a:t>* that are RE over the alphabet {a , b}</a:t>
            </a:r>
            <a:endParaRPr lang="en-IN" sz="2600" dirty="0"/>
          </a:p>
          <a:p>
            <a:pPr marL="0" indent="0">
              <a:buNone/>
            </a:pPr>
            <a:endParaRPr lang="en-IN" sz="2600" dirty="0" smtClean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79720" y="1037880"/>
              <a:ext cx="8190000" cy="5781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6760" y="1033560"/>
                <a:ext cx="8211240" cy="5794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8246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23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5</a:t>
            </a:r>
            <a:r>
              <a:rPr lang="en-IN" sz="2800" dirty="0"/>
              <a:t/>
            </a:r>
            <a:br>
              <a:rPr lang="en-IN" sz="2800" dirty="0"/>
            </a:b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sz="2600" dirty="0" smtClean="0"/>
              <a:t>Consider the alphabet </a:t>
            </a:r>
            <a:r>
              <a:rPr lang="en-IN" sz="2600" dirty="0"/>
              <a:t>∑ </a:t>
            </a:r>
            <a:r>
              <a:rPr lang="en-IN" sz="2600" dirty="0" smtClean="0"/>
              <a:t>={</a:t>
            </a:r>
            <a:r>
              <a:rPr lang="en-IN" sz="2600" dirty="0" err="1" smtClean="0"/>
              <a:t>a,b</a:t>
            </a:r>
            <a:r>
              <a:rPr lang="en-IN" sz="2600" dirty="0" smtClean="0"/>
              <a:t>,(,),+,*,.,</a:t>
            </a:r>
            <a:r>
              <a:rPr lang="el-GR" sz="2600" dirty="0"/>
              <a:t> ε </a:t>
            </a:r>
            <a:r>
              <a:rPr lang="en-IN" sz="2600" dirty="0" smtClean="0"/>
              <a:t>}. Construct a CFG that generates all strings in </a:t>
            </a:r>
            <a:r>
              <a:rPr lang="en-IN" sz="2600" dirty="0"/>
              <a:t>∑ </a:t>
            </a:r>
            <a:r>
              <a:rPr lang="en-IN" sz="2600" dirty="0" smtClean="0"/>
              <a:t>* that are RE over the alphabet {a , b}</a:t>
            </a:r>
            <a:endParaRPr lang="en-IN" sz="2600" dirty="0"/>
          </a:p>
          <a:p>
            <a:pPr marL="0" indent="0">
              <a:buNone/>
            </a:pPr>
            <a:endParaRPr lang="en-IN" sz="2600" dirty="0" smtClean="0"/>
          </a:p>
          <a:p>
            <a:pPr marL="0" indent="0">
              <a:buNone/>
            </a:pPr>
            <a:r>
              <a:rPr lang="en-IN" sz="2600" dirty="0" smtClean="0"/>
              <a:t>L=a*,b*,a + b, a . b, (a + b) ,a , b,</a:t>
            </a:r>
            <a:r>
              <a:rPr lang="el-GR" sz="2600" dirty="0"/>
              <a:t> ε</a:t>
            </a:r>
            <a:endParaRPr lang="en-IN" sz="2600" dirty="0" smtClean="0"/>
          </a:p>
          <a:p>
            <a:pPr marL="0" indent="0">
              <a:buNone/>
            </a:pPr>
            <a:endParaRPr lang="en-IN" sz="2600" dirty="0" smtClean="0"/>
          </a:p>
          <a:p>
            <a:pPr marL="0" indent="0">
              <a:buNone/>
            </a:pPr>
            <a:r>
              <a:rPr lang="en-IN" sz="2600" dirty="0" smtClean="0"/>
              <a:t>R-&gt;R+R</a:t>
            </a:r>
          </a:p>
          <a:p>
            <a:pPr marL="0" indent="0">
              <a:buNone/>
            </a:pPr>
            <a:r>
              <a:rPr lang="en-IN" sz="2600" dirty="0" smtClean="0"/>
              <a:t>R-&gt;R.R</a:t>
            </a:r>
          </a:p>
          <a:p>
            <a:pPr marL="0" indent="0">
              <a:buNone/>
            </a:pPr>
            <a:r>
              <a:rPr lang="en-IN" sz="2600" dirty="0" smtClean="0"/>
              <a:t>R-&gt;(R)</a:t>
            </a:r>
          </a:p>
          <a:p>
            <a:pPr marL="0" indent="0">
              <a:buNone/>
            </a:pPr>
            <a:r>
              <a:rPr lang="en-IN" sz="2600" dirty="0" smtClean="0"/>
              <a:t>R-&gt;R*</a:t>
            </a:r>
          </a:p>
          <a:p>
            <a:pPr marL="0" indent="0">
              <a:buNone/>
            </a:pPr>
            <a:r>
              <a:rPr lang="en-IN" sz="2600" dirty="0" smtClean="0"/>
              <a:t>R-&gt;</a:t>
            </a:r>
            <a:r>
              <a:rPr lang="en-IN" sz="2600" dirty="0" err="1" smtClean="0"/>
              <a:t>a|b</a:t>
            </a:r>
            <a:r>
              <a:rPr lang="en-IN" sz="2600" dirty="0" smtClean="0"/>
              <a:t>|</a:t>
            </a:r>
            <a:r>
              <a:rPr lang="el-GR" sz="2600" dirty="0"/>
              <a:t> </a:t>
            </a:r>
            <a:r>
              <a:rPr lang="el-GR" sz="2600" dirty="0" smtClean="0"/>
              <a:t>ε</a:t>
            </a:r>
            <a:endParaRPr lang="en-IN" sz="2600" dirty="0" smtClean="0"/>
          </a:p>
          <a:p>
            <a:pPr marL="0" indent="0">
              <a:buNone/>
            </a:pPr>
            <a:endParaRPr lang="en-IN" sz="2600" dirty="0" smtClean="0"/>
          </a:p>
          <a:p>
            <a:pPr marL="0" indent="0">
              <a:buNone/>
            </a:pPr>
            <a:r>
              <a:rPr lang="en-IN" sz="2600" dirty="0" smtClean="0"/>
              <a:t>G=({</a:t>
            </a:r>
            <a:r>
              <a:rPr lang="en-IN" sz="2600" dirty="0"/>
              <a:t>R}, {</a:t>
            </a:r>
            <a:r>
              <a:rPr lang="en-IN" sz="2600" dirty="0" err="1"/>
              <a:t>a,b</a:t>
            </a:r>
            <a:r>
              <a:rPr lang="en-IN" sz="2600" dirty="0"/>
              <a:t>,(,),+,*,.,</a:t>
            </a:r>
            <a:r>
              <a:rPr lang="el-GR" sz="2600" dirty="0"/>
              <a:t> ε </a:t>
            </a:r>
            <a:r>
              <a:rPr lang="en-IN" sz="2600" dirty="0" smtClean="0"/>
              <a:t>}</a:t>
            </a:r>
            <a:r>
              <a:rPr lang="en-IN" sz="2600" dirty="0"/>
              <a:t>,{R-&gt;</a:t>
            </a:r>
            <a:r>
              <a:rPr lang="en-IN" sz="2600" dirty="0" smtClean="0"/>
              <a:t>R+R|R.R|(</a:t>
            </a:r>
            <a:r>
              <a:rPr lang="en-IN" sz="2600" dirty="0"/>
              <a:t>R</a:t>
            </a:r>
            <a:r>
              <a:rPr lang="en-IN" sz="2600" dirty="0" smtClean="0"/>
              <a:t>)|R*|</a:t>
            </a:r>
            <a:r>
              <a:rPr lang="en-IN" sz="2600" dirty="0" err="1" smtClean="0"/>
              <a:t>a|b</a:t>
            </a:r>
            <a:r>
              <a:rPr lang="en-IN" sz="2600" dirty="0"/>
              <a:t>|</a:t>
            </a:r>
            <a:r>
              <a:rPr lang="el-GR" sz="2600" dirty="0"/>
              <a:t> </a:t>
            </a:r>
            <a:r>
              <a:rPr lang="el-GR" sz="2600" dirty="0" smtClean="0"/>
              <a:t>ε</a:t>
            </a:r>
            <a:r>
              <a:rPr lang="en-IN" sz="2600" dirty="0" smtClean="0"/>
              <a:t>} , R} </a:t>
            </a:r>
          </a:p>
          <a:p>
            <a:pPr marL="0" indent="0">
              <a:buNone/>
            </a:pPr>
            <a:endParaRPr lang="en-IN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997710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24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IN" altLang="en-US" sz="2800" dirty="0" smtClean="0"/>
              <a:t>Example 6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836712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altLang="en-US" sz="2400" dirty="0" smtClean="0"/>
              <a:t>Construct a CFG generating L(G)={ </a:t>
            </a:r>
            <a:r>
              <a:rPr lang="en-IN" altLang="en-US" sz="2400" dirty="0" err="1" smtClean="0"/>
              <a:t>a</a:t>
            </a:r>
            <a:r>
              <a:rPr lang="en-IN" altLang="en-US" sz="2400" baseline="30000" dirty="0" err="1" smtClean="0"/>
              <a:t>i</a:t>
            </a:r>
            <a:r>
              <a:rPr lang="en-IN" altLang="en-US" sz="2400" dirty="0" smtClean="0"/>
              <a:t> </a:t>
            </a:r>
            <a:r>
              <a:rPr lang="en-IN" altLang="en-US" sz="2400" dirty="0" err="1" smtClean="0"/>
              <a:t>b</a:t>
            </a:r>
            <a:r>
              <a:rPr lang="en-IN" altLang="en-US" sz="2400" baseline="30000" dirty="0" err="1" smtClean="0"/>
              <a:t>j</a:t>
            </a:r>
            <a:r>
              <a:rPr lang="en-IN" altLang="en-US" sz="2400" dirty="0" smtClean="0"/>
              <a:t> </a:t>
            </a:r>
            <a:r>
              <a:rPr lang="en-IN" altLang="en-US" sz="2400" dirty="0" err="1" smtClean="0"/>
              <a:t>c</a:t>
            </a:r>
            <a:r>
              <a:rPr lang="en-IN" altLang="en-US" sz="2400" baseline="30000" dirty="0" err="1" smtClean="0"/>
              <a:t>k</a:t>
            </a:r>
            <a:r>
              <a:rPr lang="en-IN" altLang="en-US" sz="2400" dirty="0" smtClean="0"/>
              <a:t> | </a:t>
            </a:r>
            <a:r>
              <a:rPr lang="en-IN" altLang="en-US" sz="2400" dirty="0" err="1" smtClean="0"/>
              <a:t>i</a:t>
            </a:r>
            <a:r>
              <a:rPr lang="en-IN" altLang="en-US" sz="2400" dirty="0" smtClean="0"/>
              <a:t>, j, k ≥ 0 and </a:t>
            </a:r>
            <a:r>
              <a:rPr lang="en-IN" altLang="en-US" sz="2400" dirty="0" err="1" smtClean="0"/>
              <a:t>i+j</a:t>
            </a:r>
            <a:r>
              <a:rPr lang="en-IN" altLang="en-US" sz="2400" dirty="0" smtClean="0"/>
              <a:t> = k }</a:t>
            </a:r>
          </a:p>
        </p:txBody>
      </p:sp>
    </p:spTree>
    <p:extLst>
      <p:ext uri="{BB962C8B-B14F-4D97-AF65-F5344CB8AC3E}">
        <p14:creationId xmlns:p14="http://schemas.microsoft.com/office/powerpoint/2010/main" val="855998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25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IN" altLang="en-US" sz="2800" dirty="0" smtClean="0"/>
              <a:t>Example 6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908720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altLang="en-US" sz="2400" dirty="0" smtClean="0"/>
              <a:t>Construct a CFG generating L(G)={ </a:t>
            </a:r>
            <a:r>
              <a:rPr lang="en-IN" altLang="en-US" sz="2400" dirty="0" err="1" smtClean="0"/>
              <a:t>a</a:t>
            </a:r>
            <a:r>
              <a:rPr lang="en-IN" altLang="en-US" sz="2400" baseline="30000" dirty="0" err="1" smtClean="0"/>
              <a:t>i</a:t>
            </a:r>
            <a:r>
              <a:rPr lang="en-IN" altLang="en-US" sz="2400" dirty="0" smtClean="0"/>
              <a:t> </a:t>
            </a:r>
            <a:r>
              <a:rPr lang="en-IN" altLang="en-US" sz="2400" dirty="0" err="1" smtClean="0"/>
              <a:t>b</a:t>
            </a:r>
            <a:r>
              <a:rPr lang="en-IN" altLang="en-US" sz="2400" baseline="30000" dirty="0" err="1" smtClean="0"/>
              <a:t>j</a:t>
            </a:r>
            <a:r>
              <a:rPr lang="en-IN" altLang="en-US" sz="2400" dirty="0" smtClean="0"/>
              <a:t> </a:t>
            </a:r>
            <a:r>
              <a:rPr lang="en-IN" altLang="en-US" sz="2400" dirty="0" err="1" smtClean="0"/>
              <a:t>c</a:t>
            </a:r>
            <a:r>
              <a:rPr lang="en-IN" altLang="en-US" sz="2400" baseline="30000" dirty="0" err="1" smtClean="0"/>
              <a:t>k</a:t>
            </a:r>
            <a:r>
              <a:rPr lang="en-IN" altLang="en-US" sz="2400" dirty="0" smtClean="0"/>
              <a:t> | i, j, k ≥ 0 and </a:t>
            </a:r>
            <a:r>
              <a:rPr lang="en-IN" altLang="en-US" sz="2400" dirty="0" err="1" smtClean="0"/>
              <a:t>i+j</a:t>
            </a:r>
            <a:r>
              <a:rPr lang="en-IN" altLang="en-US" sz="2400" dirty="0" smtClean="0"/>
              <a:t> = k }</a:t>
            </a:r>
          </a:p>
          <a:p>
            <a:pPr marL="0" indent="0">
              <a:buNone/>
            </a:pPr>
            <a:endParaRPr lang="en-IN" altLang="en-US" sz="24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669245"/>
              </p:ext>
            </p:extLst>
          </p:nvPr>
        </p:nvGraphicFramePr>
        <p:xfrm>
          <a:off x="395536" y="2060848"/>
          <a:ext cx="4824536" cy="420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0240"/>
                <a:gridCol w="2664296"/>
              </a:tblGrid>
              <a:tr h="370840"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altLang="en-US" sz="2400" dirty="0" smtClean="0"/>
                        <a:t>Incorrect answers:-</a:t>
                      </a:r>
                    </a:p>
                    <a:p>
                      <a:endParaRPr lang="en-IN" sz="2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altLang="en-US" sz="2400" dirty="0" smtClean="0"/>
                        <a:t>S-&gt;</a:t>
                      </a:r>
                      <a:r>
                        <a:rPr lang="en-IN" altLang="en-US" sz="2400" dirty="0" err="1" smtClean="0"/>
                        <a:t>aSc|bSc</a:t>
                      </a:r>
                      <a:r>
                        <a:rPr lang="en-IN" altLang="en-US" sz="2400" dirty="0" smtClean="0"/>
                        <a:t>|</a:t>
                      </a:r>
                      <a:r>
                        <a:rPr lang="el-GR" sz="2400" dirty="0" smtClean="0"/>
                        <a:t>ε</a:t>
                      </a:r>
                      <a:endParaRPr lang="en-IN" altLang="en-US" sz="2400" dirty="0" smtClean="0"/>
                    </a:p>
                    <a:p>
                      <a:endParaRPr lang="en-IN" sz="2400" dirty="0" smtClean="0"/>
                    </a:p>
                    <a:p>
                      <a:r>
                        <a:rPr lang="en-IN" sz="2400" dirty="0" smtClean="0"/>
                        <a:t>Strings-</a:t>
                      </a:r>
                    </a:p>
                    <a:p>
                      <a:r>
                        <a:rPr lang="en-IN" sz="2400" dirty="0" err="1" smtClean="0"/>
                        <a:t>ababcccc</a:t>
                      </a:r>
                      <a:endParaRPr lang="en-IN" sz="2400" dirty="0" smtClean="0"/>
                    </a:p>
                    <a:p>
                      <a:r>
                        <a:rPr lang="en-IN" sz="2400" dirty="0" err="1" smtClean="0"/>
                        <a:t>bbcc</a:t>
                      </a:r>
                      <a:endParaRPr lang="en-IN" sz="2400" dirty="0" smtClean="0"/>
                    </a:p>
                    <a:p>
                      <a:r>
                        <a:rPr lang="en-IN" sz="2400" dirty="0" err="1" smtClean="0"/>
                        <a:t>babacccc</a:t>
                      </a:r>
                      <a:endParaRPr lang="en-IN" sz="2400" dirty="0" smtClean="0"/>
                    </a:p>
                    <a:p>
                      <a:endParaRPr lang="en-IN" sz="2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altLang="en-US" sz="2400" dirty="0" smtClean="0"/>
                        <a:t>S-&gt;</a:t>
                      </a:r>
                      <a:r>
                        <a:rPr lang="en-IN" altLang="en-US" sz="2400" dirty="0" err="1" smtClean="0"/>
                        <a:t>aXc</a:t>
                      </a:r>
                      <a:endParaRPr lang="en-IN" altLang="en-US" sz="24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altLang="en-US" sz="2400" dirty="0" smtClean="0"/>
                        <a:t>X-&gt;</a:t>
                      </a:r>
                      <a:r>
                        <a:rPr lang="en-IN" altLang="en-US" sz="2400" dirty="0" err="1" smtClean="0"/>
                        <a:t>bXc</a:t>
                      </a:r>
                      <a:r>
                        <a:rPr lang="en-IN" altLang="en-US" sz="2400" dirty="0" smtClean="0"/>
                        <a:t>|</a:t>
                      </a:r>
                      <a:r>
                        <a:rPr lang="el-GR" sz="2400" dirty="0" smtClean="0"/>
                        <a:t>ε</a:t>
                      </a:r>
                      <a:endParaRPr lang="en-IN" altLang="en-US" sz="2400" dirty="0" smtClean="0"/>
                    </a:p>
                    <a:p>
                      <a:r>
                        <a:rPr lang="en-IN" sz="2400" dirty="0" smtClean="0"/>
                        <a:t>Strings-</a:t>
                      </a:r>
                    </a:p>
                    <a:p>
                      <a:endParaRPr lang="en-IN" sz="2400" dirty="0" smtClean="0"/>
                    </a:p>
                    <a:p>
                      <a:r>
                        <a:rPr lang="en-IN" sz="2400" dirty="0" err="1" smtClean="0"/>
                        <a:t>aXc</a:t>
                      </a:r>
                      <a:endParaRPr lang="en-IN" sz="2400" dirty="0" smtClean="0"/>
                    </a:p>
                    <a:p>
                      <a:r>
                        <a:rPr lang="en-IN" sz="2400" dirty="0" err="1" smtClean="0"/>
                        <a:t>abXcc</a:t>
                      </a:r>
                      <a:endParaRPr lang="en-IN" sz="2400" dirty="0" smtClean="0"/>
                    </a:p>
                    <a:p>
                      <a:r>
                        <a:rPr lang="en-IN" sz="2400" dirty="0" err="1" smtClean="0"/>
                        <a:t>abbbcccc</a:t>
                      </a:r>
                      <a:endParaRPr lang="en-IN" sz="2400" dirty="0" smtClean="0"/>
                    </a:p>
                    <a:p>
                      <a:endParaRPr lang="en-IN" sz="2400" dirty="0" smtClean="0"/>
                    </a:p>
                    <a:p>
                      <a:r>
                        <a:rPr lang="en-IN" sz="2400" dirty="0" smtClean="0"/>
                        <a:t>a comes only once</a:t>
                      </a:r>
                      <a:endParaRPr lang="en-IN" sz="2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245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26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IN" altLang="en-US" sz="2800" smtClean="0"/>
              <a:t>Example 6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836712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altLang="en-US" sz="2400" dirty="0" smtClean="0"/>
              <a:t>Construct a CFG generating L(G)={ </a:t>
            </a:r>
            <a:r>
              <a:rPr lang="en-IN" altLang="en-US" sz="2400" dirty="0" err="1" smtClean="0"/>
              <a:t>a</a:t>
            </a:r>
            <a:r>
              <a:rPr lang="en-IN" altLang="en-US" sz="2400" baseline="30000" dirty="0" err="1" smtClean="0"/>
              <a:t>i</a:t>
            </a:r>
            <a:r>
              <a:rPr lang="en-IN" altLang="en-US" sz="2400" dirty="0" smtClean="0"/>
              <a:t> </a:t>
            </a:r>
            <a:r>
              <a:rPr lang="en-IN" altLang="en-US" sz="2400" dirty="0" err="1" smtClean="0"/>
              <a:t>b</a:t>
            </a:r>
            <a:r>
              <a:rPr lang="en-IN" altLang="en-US" sz="2400" baseline="30000" dirty="0" err="1" smtClean="0"/>
              <a:t>j</a:t>
            </a:r>
            <a:r>
              <a:rPr lang="en-IN" altLang="en-US" sz="2400" dirty="0" smtClean="0"/>
              <a:t> </a:t>
            </a:r>
            <a:r>
              <a:rPr lang="en-IN" altLang="en-US" sz="2400" dirty="0" err="1" smtClean="0"/>
              <a:t>c</a:t>
            </a:r>
            <a:r>
              <a:rPr lang="en-IN" altLang="en-US" sz="2400" baseline="30000" dirty="0" err="1" smtClean="0"/>
              <a:t>k</a:t>
            </a:r>
            <a:r>
              <a:rPr lang="en-IN" altLang="en-US" sz="2400" dirty="0" smtClean="0"/>
              <a:t> | </a:t>
            </a:r>
            <a:r>
              <a:rPr lang="en-IN" altLang="en-US" sz="2400" dirty="0" err="1" smtClean="0"/>
              <a:t>i</a:t>
            </a:r>
            <a:r>
              <a:rPr lang="en-IN" altLang="en-US" sz="2400" dirty="0" smtClean="0"/>
              <a:t>, j, k ≥ 0 and </a:t>
            </a:r>
            <a:r>
              <a:rPr lang="en-IN" altLang="en-US" sz="2400" dirty="0" err="1" smtClean="0"/>
              <a:t>i+j</a:t>
            </a:r>
            <a:r>
              <a:rPr lang="en-IN" altLang="en-US" sz="2400" dirty="0" smtClean="0"/>
              <a:t> = k }</a:t>
            </a:r>
          </a:p>
          <a:p>
            <a:r>
              <a:rPr lang="en-IN" sz="2400" i="1" dirty="0"/>
              <a:t>S → </a:t>
            </a:r>
            <a:r>
              <a:rPr lang="en-IN" sz="2400" i="1" dirty="0" err="1"/>
              <a:t>aSc</a:t>
            </a:r>
            <a:r>
              <a:rPr lang="en-IN" sz="2400" i="1" dirty="0"/>
              <a:t> | X</a:t>
            </a:r>
          </a:p>
          <a:p>
            <a:r>
              <a:rPr lang="en-IN" sz="2400" i="1" dirty="0"/>
              <a:t>X → </a:t>
            </a:r>
            <a:r>
              <a:rPr lang="en-IN" sz="2400" i="1" dirty="0" err="1"/>
              <a:t>bXc</a:t>
            </a:r>
            <a:r>
              <a:rPr lang="en-IN" sz="2400" i="1" dirty="0"/>
              <a:t> | </a:t>
            </a:r>
            <a:r>
              <a:rPr lang="el-GR" sz="2400" i="1" dirty="0"/>
              <a:t>ε</a:t>
            </a:r>
            <a:endParaRPr lang="en-IN" alt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491969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Lecture 29/3/2022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3744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28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6559"/>
            <a:ext cx="8229600" cy="490066"/>
          </a:xfrm>
        </p:spPr>
        <p:txBody>
          <a:bodyPr>
            <a:noAutofit/>
          </a:bodyPr>
          <a:lstStyle/>
          <a:p>
            <a:r>
              <a:rPr lang="en-US" altLang="en-US" sz="3200" dirty="0" smtClean="0"/>
              <a:t>Derivation</a:t>
            </a:r>
            <a:endParaRPr lang="en-US" altLang="en-US" sz="32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err="1" smtClean="0"/>
              <a:t>Paramasivan</a:t>
            </a:r>
            <a:r>
              <a:rPr lang="en-IN" sz="2400" dirty="0" smtClean="0"/>
              <a:t>-</a:t>
            </a:r>
          </a:p>
          <a:p>
            <a:r>
              <a:rPr lang="en-IN" sz="2400" dirty="0" smtClean="0"/>
              <a:t>The process of deriving a string from start symbol by applying the production of CFG </a:t>
            </a:r>
          </a:p>
          <a:p>
            <a:endParaRPr lang="en-IN" altLang="en-US" sz="2400" dirty="0"/>
          </a:p>
          <a:p>
            <a:pPr marL="0" indent="0">
              <a:buNone/>
            </a:pPr>
            <a:r>
              <a:rPr lang="en-IN" altLang="en-US" sz="2400" dirty="0" err="1" smtClean="0"/>
              <a:t>Hopcraft</a:t>
            </a:r>
            <a:r>
              <a:rPr lang="en-IN" altLang="en-US" sz="2400" dirty="0" smtClean="0"/>
              <a:t>-</a:t>
            </a:r>
          </a:p>
          <a:p>
            <a:r>
              <a:rPr lang="en-IN" altLang="en-US" sz="2400" dirty="0" smtClean="0"/>
              <a:t>Use the productions from Head to Body</a:t>
            </a:r>
          </a:p>
          <a:p>
            <a:r>
              <a:rPr lang="en-IN" altLang="en-US" sz="2400" dirty="0" smtClean="0"/>
              <a:t>Expand the start symbol using one of its productions</a:t>
            </a:r>
          </a:p>
          <a:p>
            <a:r>
              <a:rPr lang="en-IN" altLang="en-US" sz="2400" dirty="0" smtClean="0"/>
              <a:t>Expand the resulting string by replacing one of the variables by the body of one of its productions</a:t>
            </a:r>
          </a:p>
          <a:p>
            <a:r>
              <a:rPr lang="en-IN" altLang="en-US" sz="2400" dirty="0" smtClean="0"/>
              <a:t>Until we drive a string consisting entirely of terminals</a:t>
            </a:r>
            <a:endParaRPr lang="en-US" alt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307440" y="1938960"/>
              <a:ext cx="7368120" cy="39553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3480" y="1931760"/>
                <a:ext cx="7381440" cy="397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56948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29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27678"/>
            <a:ext cx="8229600" cy="346050"/>
          </a:xfrm>
        </p:spPr>
        <p:txBody>
          <a:bodyPr>
            <a:noAutofit/>
          </a:bodyPr>
          <a:lstStyle/>
          <a:p>
            <a:r>
              <a:rPr lang="en-IN" altLang="en-US" sz="2800" dirty="0" smtClean="0"/>
              <a:t>Derivation-Example 7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548680"/>
            <a:ext cx="8229600" cy="557748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/>
              <a:t>Consider the </a:t>
            </a:r>
            <a:r>
              <a:rPr lang="en-IN" sz="2600" dirty="0" smtClean="0"/>
              <a:t>grammar G=({E},{+,*,(,),id</a:t>
            </a:r>
            <a:r>
              <a:rPr lang="el-GR" sz="2600" dirty="0" smtClean="0"/>
              <a:t> </a:t>
            </a:r>
            <a:r>
              <a:rPr lang="en-IN" sz="2600" dirty="0" smtClean="0"/>
              <a:t>},{E-&gt;E+E|E*E|(E)|id},E).  Derive the string (</a:t>
            </a:r>
            <a:r>
              <a:rPr lang="en-IN" sz="2600" dirty="0" err="1" smtClean="0"/>
              <a:t>id+id</a:t>
            </a:r>
            <a:r>
              <a:rPr lang="en-IN" sz="2600" dirty="0" smtClean="0"/>
              <a:t>)*id</a:t>
            </a:r>
          </a:p>
          <a:p>
            <a:pPr marL="0" indent="0">
              <a:buNone/>
            </a:pP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2166706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3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Context free Grammar</a:t>
            </a:r>
            <a:endParaRPr lang="en-US" altLang="en-US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dirty="0" smtClean="0"/>
              <a:t>Have a natural recursive notation</a:t>
            </a:r>
          </a:p>
          <a:p>
            <a:endParaRPr lang="en-IN" sz="2400" dirty="0"/>
          </a:p>
          <a:p>
            <a:r>
              <a:rPr lang="en-IN" sz="2400" dirty="0" smtClean="0"/>
              <a:t>Defines Parse trees</a:t>
            </a:r>
          </a:p>
          <a:p>
            <a:endParaRPr lang="en-IN" sz="2400" dirty="0"/>
          </a:p>
          <a:p>
            <a:r>
              <a:rPr lang="en-IN" sz="2400" dirty="0" smtClean="0"/>
              <a:t>Parse tree is a picture of the structure that a grammar places on the strings of its language.</a:t>
            </a:r>
          </a:p>
          <a:p>
            <a:endParaRPr lang="en-IN" sz="2400" dirty="0"/>
          </a:p>
          <a:p>
            <a:r>
              <a:rPr lang="en-IN" sz="2400" dirty="0" smtClean="0"/>
              <a:t>Pushdown Automata describes all and only the context free languages</a:t>
            </a:r>
          </a:p>
          <a:p>
            <a:endParaRPr lang="en-IN" sz="2400" dirty="0" smtClean="0"/>
          </a:p>
          <a:p>
            <a:endParaRPr lang="en-US" altLang="en-US" sz="2400" baseline="30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002240" y="1933560"/>
              <a:ext cx="6500520" cy="41652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99720" y="1923840"/>
                <a:ext cx="6510960" cy="4182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2667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30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27678"/>
            <a:ext cx="8229600" cy="346050"/>
          </a:xfrm>
        </p:spPr>
        <p:txBody>
          <a:bodyPr>
            <a:noAutofit/>
          </a:bodyPr>
          <a:lstStyle/>
          <a:p>
            <a:r>
              <a:rPr lang="en-IN" altLang="en-US" sz="2800" dirty="0" smtClean="0"/>
              <a:t>Derivation-Example 7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548680"/>
            <a:ext cx="8229600" cy="557748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/>
              <a:t>Consider the </a:t>
            </a:r>
            <a:r>
              <a:rPr lang="en-IN" sz="2600" dirty="0" smtClean="0"/>
              <a:t>grammar G=({E},{+,*,(,),id</a:t>
            </a:r>
            <a:r>
              <a:rPr lang="el-GR" sz="2600" dirty="0" smtClean="0"/>
              <a:t> </a:t>
            </a:r>
            <a:r>
              <a:rPr lang="en-IN" sz="2600" dirty="0" smtClean="0"/>
              <a:t>},{E-&gt;E+E|E*E|(E)|id},E).  Derive the string (</a:t>
            </a:r>
            <a:r>
              <a:rPr lang="en-IN" sz="2600" dirty="0" err="1" smtClean="0"/>
              <a:t>id+id</a:t>
            </a:r>
            <a:r>
              <a:rPr lang="en-IN" sz="2600" dirty="0" smtClean="0"/>
              <a:t>)*id</a:t>
            </a:r>
          </a:p>
          <a:p>
            <a:pPr marL="0" indent="0">
              <a:buNone/>
            </a:pPr>
            <a:endParaRPr lang="en-IN" sz="26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536400" y="1323360"/>
              <a:ext cx="6751800" cy="4804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1360" y="1319760"/>
                <a:ext cx="6765480" cy="4821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66653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31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27678"/>
            <a:ext cx="8229600" cy="346050"/>
          </a:xfrm>
        </p:spPr>
        <p:txBody>
          <a:bodyPr>
            <a:noAutofit/>
          </a:bodyPr>
          <a:lstStyle/>
          <a:p>
            <a:r>
              <a:rPr lang="en-IN" altLang="en-US" sz="2800" dirty="0" smtClean="0"/>
              <a:t>Derivation-Example 7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548680"/>
            <a:ext cx="8229600" cy="557748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/>
              <a:t>Consider the </a:t>
            </a:r>
            <a:r>
              <a:rPr lang="en-IN" sz="2600" dirty="0" smtClean="0"/>
              <a:t>grammar G=({E},{+,*,(,),id</a:t>
            </a:r>
            <a:r>
              <a:rPr lang="el-GR" sz="2600" dirty="0" smtClean="0"/>
              <a:t> </a:t>
            </a:r>
            <a:r>
              <a:rPr lang="en-IN" sz="2600" dirty="0" smtClean="0"/>
              <a:t>},{E-&gt;E+E|E*E|(E)|id},E).  Derive the string (</a:t>
            </a:r>
            <a:r>
              <a:rPr lang="en-IN" sz="2600" dirty="0" err="1" smtClean="0"/>
              <a:t>id+id</a:t>
            </a:r>
            <a:r>
              <a:rPr lang="en-IN" sz="2600" dirty="0" smtClean="0"/>
              <a:t>)*id</a:t>
            </a:r>
          </a:p>
          <a:p>
            <a:pPr marL="0" indent="0">
              <a:buNone/>
            </a:pPr>
            <a:endParaRPr lang="en-IN" sz="2600" dirty="0"/>
          </a:p>
          <a:p>
            <a:pPr marL="0" indent="0">
              <a:buNone/>
            </a:pPr>
            <a:r>
              <a:rPr lang="en-IN" sz="2600" dirty="0" smtClean="0"/>
              <a:t>E=&gt;E*E			By using E-&gt;E*E</a:t>
            </a:r>
          </a:p>
          <a:p>
            <a:pPr marL="0" indent="0">
              <a:buNone/>
            </a:pPr>
            <a:r>
              <a:rPr lang="en-IN" sz="2600" dirty="0" smtClean="0"/>
              <a:t>=&gt;(E)*E			By using E-&gt;(E)</a:t>
            </a:r>
          </a:p>
          <a:p>
            <a:pPr marL="0" indent="0">
              <a:buNone/>
            </a:pPr>
            <a:r>
              <a:rPr lang="en-IN" sz="2600" dirty="0" smtClean="0"/>
              <a:t>=&gt;(E+E)*E			By using E-&gt;E+E</a:t>
            </a:r>
          </a:p>
          <a:p>
            <a:pPr marL="0" indent="0">
              <a:buNone/>
            </a:pPr>
            <a:r>
              <a:rPr lang="en-IN" sz="2600" dirty="0" smtClean="0"/>
              <a:t>=&gt;(</a:t>
            </a:r>
            <a:r>
              <a:rPr lang="en-IN" sz="2600" dirty="0" err="1" smtClean="0"/>
              <a:t>id+E</a:t>
            </a:r>
            <a:r>
              <a:rPr lang="en-IN" sz="2600" dirty="0" smtClean="0"/>
              <a:t>)*E			By using E-&gt;id</a:t>
            </a:r>
          </a:p>
          <a:p>
            <a:pPr marL="0" indent="0">
              <a:buNone/>
            </a:pPr>
            <a:r>
              <a:rPr lang="en-IN" sz="2600" dirty="0" smtClean="0"/>
              <a:t>=&gt;(</a:t>
            </a:r>
            <a:r>
              <a:rPr lang="en-IN" sz="2600" dirty="0" err="1" smtClean="0"/>
              <a:t>id+id</a:t>
            </a:r>
            <a:r>
              <a:rPr lang="en-IN" sz="2600" dirty="0" smtClean="0"/>
              <a:t>)*E			By </a:t>
            </a:r>
            <a:r>
              <a:rPr lang="en-IN" sz="2600" dirty="0"/>
              <a:t>using E-&gt;id</a:t>
            </a:r>
            <a:endParaRPr lang="en-IN" sz="2600" dirty="0" smtClean="0"/>
          </a:p>
          <a:p>
            <a:pPr marL="0" indent="0">
              <a:buNone/>
            </a:pPr>
            <a:r>
              <a:rPr lang="en-IN" sz="2600" dirty="0" smtClean="0"/>
              <a:t>=&gt;(</a:t>
            </a:r>
            <a:r>
              <a:rPr lang="en-IN" sz="2600" dirty="0" err="1" smtClean="0"/>
              <a:t>id+id</a:t>
            </a:r>
            <a:r>
              <a:rPr lang="en-IN" sz="2600" dirty="0" smtClean="0"/>
              <a:t>)*id			By </a:t>
            </a:r>
            <a:r>
              <a:rPr lang="en-IN" sz="2600" dirty="0"/>
              <a:t>using E-&gt;id</a:t>
            </a:r>
            <a:endParaRPr lang="en-IN" sz="2600" dirty="0" smtClean="0"/>
          </a:p>
          <a:p>
            <a:pPr marL="0" indent="0">
              <a:buNone/>
            </a:pPr>
            <a:endParaRPr lang="en-IN" sz="2600" dirty="0"/>
          </a:p>
          <a:p>
            <a:pPr marL="0" indent="0">
              <a:buNone/>
            </a:pPr>
            <a:r>
              <a:rPr lang="en-IN" sz="2600" dirty="0" smtClean="0"/>
              <a:t>E=&gt;(</a:t>
            </a:r>
            <a:r>
              <a:rPr lang="en-IN" sz="2600" dirty="0" err="1"/>
              <a:t>id+id</a:t>
            </a:r>
            <a:r>
              <a:rPr lang="en-IN" sz="2600" dirty="0"/>
              <a:t>)*id		</a:t>
            </a:r>
          </a:p>
          <a:p>
            <a:pPr marL="0" indent="0">
              <a:buNone/>
            </a:pPr>
            <a:endParaRPr lang="en-IN" altLang="en-US" sz="2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05136" y="5127313"/>
            <a:ext cx="360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/>
              <a:t>*</a:t>
            </a:r>
            <a:endParaRPr lang="en-IN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325800" y="2205720"/>
              <a:ext cx="6014520" cy="39380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6800" y="2196360"/>
                <a:ext cx="6032880" cy="3956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08768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32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27678"/>
            <a:ext cx="8229600" cy="346050"/>
          </a:xfrm>
        </p:spPr>
        <p:txBody>
          <a:bodyPr>
            <a:noAutofit/>
          </a:bodyPr>
          <a:lstStyle/>
          <a:p>
            <a:r>
              <a:rPr lang="en-IN" altLang="en-US" sz="2800" dirty="0"/>
              <a:t>Derivation-Example </a:t>
            </a:r>
            <a:r>
              <a:rPr lang="en-IN" altLang="en-US" sz="2800" dirty="0" smtClean="0"/>
              <a:t>8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548680"/>
            <a:ext cx="8229600" cy="557748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/>
              <a:t>Consider the </a:t>
            </a:r>
            <a:r>
              <a:rPr lang="en-IN" sz="2600" dirty="0" smtClean="0"/>
              <a:t>grammar G=({E},{+,*,(,),id</a:t>
            </a:r>
            <a:r>
              <a:rPr lang="el-GR" sz="2600" dirty="0" smtClean="0"/>
              <a:t> </a:t>
            </a:r>
            <a:r>
              <a:rPr lang="en-IN" sz="2600" dirty="0" smtClean="0"/>
              <a:t>},{E-&gt;E+E|E*E|(E)|id},E).  Derive the string id+(id*id)</a:t>
            </a:r>
          </a:p>
          <a:p>
            <a:pPr marL="0" indent="0">
              <a:buNone/>
            </a:pPr>
            <a:endParaRPr lang="en-IN" sz="2600" dirty="0"/>
          </a:p>
          <a:p>
            <a:pPr marL="0" indent="0">
              <a:buNone/>
            </a:pPr>
            <a:endParaRPr lang="en-IN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999735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33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27678"/>
            <a:ext cx="8229600" cy="346050"/>
          </a:xfrm>
        </p:spPr>
        <p:txBody>
          <a:bodyPr>
            <a:noAutofit/>
          </a:bodyPr>
          <a:lstStyle/>
          <a:p>
            <a:r>
              <a:rPr lang="en-IN" altLang="en-US" sz="2800" dirty="0"/>
              <a:t>Derivation-Example </a:t>
            </a:r>
            <a:r>
              <a:rPr lang="en-IN" altLang="en-US" sz="2800" dirty="0" smtClean="0"/>
              <a:t>8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548680"/>
            <a:ext cx="8229600" cy="557748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/>
              <a:t>Consider the </a:t>
            </a:r>
            <a:r>
              <a:rPr lang="en-IN" sz="2600" dirty="0" smtClean="0"/>
              <a:t>grammar G=({E},{+,*,(,),id</a:t>
            </a:r>
            <a:r>
              <a:rPr lang="el-GR" sz="2600" dirty="0" smtClean="0"/>
              <a:t> </a:t>
            </a:r>
            <a:r>
              <a:rPr lang="en-IN" sz="2600" dirty="0" smtClean="0"/>
              <a:t>},{E-&gt;E+E|E*E|(E)|id},E).  Derive the string id+(id*id)</a:t>
            </a:r>
          </a:p>
          <a:p>
            <a:pPr marL="0" indent="0">
              <a:buNone/>
            </a:pPr>
            <a:endParaRPr lang="en-IN" sz="2600" dirty="0"/>
          </a:p>
          <a:p>
            <a:pPr marL="0" indent="0">
              <a:buNone/>
            </a:pPr>
            <a:endParaRPr lang="en-IN" altLang="en-US" sz="2800" dirty="0" smtClean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528120" y="1219320"/>
              <a:ext cx="8615520" cy="3866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2360" y="1216800"/>
                <a:ext cx="8633520" cy="387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986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34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27678"/>
            <a:ext cx="8229600" cy="346050"/>
          </a:xfrm>
        </p:spPr>
        <p:txBody>
          <a:bodyPr>
            <a:noAutofit/>
          </a:bodyPr>
          <a:lstStyle/>
          <a:p>
            <a:r>
              <a:rPr lang="en-IN" altLang="en-US" sz="2800" dirty="0"/>
              <a:t>Derivation-Example </a:t>
            </a:r>
            <a:r>
              <a:rPr lang="en-IN" altLang="en-US" sz="2800" dirty="0" smtClean="0"/>
              <a:t>8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548680"/>
            <a:ext cx="8229600" cy="557748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/>
              <a:t>Consider the </a:t>
            </a:r>
            <a:r>
              <a:rPr lang="en-IN" sz="2600" dirty="0" smtClean="0"/>
              <a:t>grammar G=({E},{+,*,(,),id</a:t>
            </a:r>
            <a:r>
              <a:rPr lang="el-GR" sz="2600" dirty="0" smtClean="0"/>
              <a:t> </a:t>
            </a:r>
            <a:r>
              <a:rPr lang="en-IN" sz="2600" dirty="0" smtClean="0"/>
              <a:t>},{E-&gt;E+E|E*E|(E)|id},E).  Derive the string id+(id*id)</a:t>
            </a:r>
          </a:p>
          <a:p>
            <a:pPr marL="0" indent="0">
              <a:buNone/>
            </a:pPr>
            <a:endParaRPr lang="en-IN" sz="2600" dirty="0"/>
          </a:p>
          <a:p>
            <a:pPr marL="0" indent="0">
              <a:buNone/>
            </a:pPr>
            <a:r>
              <a:rPr lang="en-IN" sz="2600" dirty="0" smtClean="0"/>
              <a:t>E=&gt;E+E			By using E-&gt;E+E</a:t>
            </a:r>
          </a:p>
          <a:p>
            <a:pPr marL="0" indent="0">
              <a:buNone/>
            </a:pPr>
            <a:r>
              <a:rPr lang="en-IN" sz="2600" dirty="0" smtClean="0"/>
              <a:t>=&gt;E+(E)			By using E-&gt;(E)</a:t>
            </a:r>
          </a:p>
          <a:p>
            <a:pPr marL="0" indent="0">
              <a:buNone/>
            </a:pPr>
            <a:r>
              <a:rPr lang="en-IN" sz="2600" dirty="0" smtClean="0"/>
              <a:t>=&gt;</a:t>
            </a:r>
            <a:r>
              <a:rPr lang="en-IN" sz="2600" dirty="0"/>
              <a:t> </a:t>
            </a:r>
            <a:r>
              <a:rPr lang="en-IN" sz="2600" dirty="0" smtClean="0"/>
              <a:t>E+(E*E) 			By using E-&gt;E*E</a:t>
            </a:r>
          </a:p>
          <a:p>
            <a:pPr marL="0" indent="0">
              <a:buNone/>
            </a:pPr>
            <a:r>
              <a:rPr lang="en-IN" sz="2600" dirty="0" smtClean="0"/>
              <a:t>=&gt;</a:t>
            </a:r>
            <a:r>
              <a:rPr lang="en-IN" sz="2600" dirty="0"/>
              <a:t> </a:t>
            </a:r>
            <a:r>
              <a:rPr lang="en-IN" sz="2600" dirty="0" smtClean="0"/>
              <a:t>id+(</a:t>
            </a:r>
            <a:r>
              <a:rPr lang="en-IN" sz="2600" dirty="0"/>
              <a:t>E*E) </a:t>
            </a:r>
            <a:r>
              <a:rPr lang="en-IN" sz="2600" dirty="0" smtClean="0"/>
              <a:t>			By using E-&gt;id</a:t>
            </a:r>
          </a:p>
          <a:p>
            <a:pPr marL="0" indent="0">
              <a:buNone/>
            </a:pPr>
            <a:r>
              <a:rPr lang="en-IN" sz="2600" dirty="0" smtClean="0"/>
              <a:t>=&gt;</a:t>
            </a:r>
            <a:r>
              <a:rPr lang="en-IN" sz="2600" dirty="0"/>
              <a:t> id</a:t>
            </a:r>
            <a:r>
              <a:rPr lang="en-IN" sz="2600" dirty="0" smtClean="0"/>
              <a:t>+(id*E</a:t>
            </a:r>
            <a:r>
              <a:rPr lang="en-IN" sz="2600" dirty="0"/>
              <a:t>) </a:t>
            </a:r>
            <a:r>
              <a:rPr lang="en-IN" sz="2600" dirty="0" smtClean="0"/>
              <a:t>			By </a:t>
            </a:r>
            <a:r>
              <a:rPr lang="en-IN" sz="2600" dirty="0"/>
              <a:t>using E-&gt;id</a:t>
            </a:r>
            <a:endParaRPr lang="en-IN" sz="2600" dirty="0" smtClean="0"/>
          </a:p>
          <a:p>
            <a:pPr marL="0" indent="0">
              <a:buNone/>
            </a:pPr>
            <a:r>
              <a:rPr lang="en-IN" sz="2600" dirty="0" smtClean="0"/>
              <a:t>=&gt;</a:t>
            </a:r>
            <a:r>
              <a:rPr lang="en-IN" sz="2600" dirty="0"/>
              <a:t> id+(</a:t>
            </a:r>
            <a:r>
              <a:rPr lang="en-IN" sz="2600" dirty="0" smtClean="0"/>
              <a:t>id*id) 			By </a:t>
            </a:r>
            <a:r>
              <a:rPr lang="en-IN" sz="2600" dirty="0"/>
              <a:t>using E-&gt;id</a:t>
            </a:r>
            <a:endParaRPr lang="en-IN" sz="2600" dirty="0" smtClean="0"/>
          </a:p>
          <a:p>
            <a:pPr marL="0" indent="0">
              <a:buNone/>
            </a:pPr>
            <a:endParaRPr lang="en-IN" sz="2600" dirty="0"/>
          </a:p>
          <a:p>
            <a:pPr marL="0" indent="0">
              <a:buNone/>
            </a:pPr>
            <a:r>
              <a:rPr lang="en-IN" sz="2600" dirty="0" smtClean="0"/>
              <a:t>E=&gt; </a:t>
            </a:r>
            <a:r>
              <a:rPr lang="en-IN" sz="2600" dirty="0"/>
              <a:t>id+(id*id) 		</a:t>
            </a:r>
          </a:p>
          <a:p>
            <a:pPr marL="0" indent="0">
              <a:buNone/>
            </a:pPr>
            <a:endParaRPr lang="en-IN" altLang="en-US" sz="2800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605136" y="5127313"/>
            <a:ext cx="360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/>
              <a:t>*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760995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35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6559"/>
            <a:ext cx="8229600" cy="490066"/>
          </a:xfrm>
        </p:spPr>
        <p:txBody>
          <a:bodyPr>
            <a:noAutofit/>
          </a:bodyPr>
          <a:lstStyle/>
          <a:p>
            <a:r>
              <a:rPr lang="en-US" altLang="en-US" sz="3200" dirty="0" smtClean="0"/>
              <a:t>Types of Derivation</a:t>
            </a:r>
            <a:endParaRPr lang="en-US" altLang="en-US" sz="32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dirty="0" smtClean="0"/>
              <a:t>Left Most Derivation(LMD)</a:t>
            </a:r>
          </a:p>
          <a:p>
            <a:r>
              <a:rPr lang="en-IN" altLang="en-US" sz="2400" dirty="0" smtClean="0"/>
              <a:t>Right Most derivation(RMD)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716690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36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6559"/>
            <a:ext cx="8229600" cy="490066"/>
          </a:xfrm>
        </p:spPr>
        <p:txBody>
          <a:bodyPr>
            <a:noAutofit/>
          </a:bodyPr>
          <a:lstStyle/>
          <a:p>
            <a:r>
              <a:rPr lang="en-US" altLang="en-US" sz="3200" dirty="0" smtClean="0"/>
              <a:t>Types of Derivation</a:t>
            </a:r>
            <a:endParaRPr lang="en-US" altLang="en-US" sz="32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sz="2400" dirty="0" smtClean="0"/>
              <a:t>Left Most Derivation(LMD)-</a:t>
            </a:r>
          </a:p>
          <a:p>
            <a:r>
              <a:rPr lang="en-IN" sz="2400" dirty="0" smtClean="0"/>
              <a:t>A derivation A=&gt;w is called Left most derivation if we apply a production only to the left most variable at every step</a:t>
            </a:r>
          </a:p>
          <a:p>
            <a:endParaRPr lang="en-IN" sz="2400" dirty="0" smtClean="0"/>
          </a:p>
          <a:p>
            <a:pPr marL="0" indent="0">
              <a:buNone/>
            </a:pPr>
            <a:r>
              <a:rPr lang="en-IN" altLang="en-US" sz="2400" dirty="0" smtClean="0"/>
              <a:t>Right Most derivation(RMD)</a:t>
            </a:r>
          </a:p>
          <a:p>
            <a:r>
              <a:rPr lang="en-IN" sz="2400" dirty="0"/>
              <a:t>A derivation A=&gt;w is called </a:t>
            </a:r>
            <a:r>
              <a:rPr lang="en-IN" sz="2400" dirty="0" smtClean="0"/>
              <a:t>Right </a:t>
            </a:r>
            <a:r>
              <a:rPr lang="en-IN" sz="2400" dirty="0"/>
              <a:t>most derivation if we apply a production only to the </a:t>
            </a:r>
            <a:r>
              <a:rPr lang="en-IN" sz="2400" dirty="0" smtClean="0"/>
              <a:t>right </a:t>
            </a:r>
            <a:r>
              <a:rPr lang="en-IN" sz="2400" dirty="0"/>
              <a:t>most variable at every </a:t>
            </a:r>
            <a:r>
              <a:rPr lang="en-IN" sz="2400" dirty="0" smtClean="0"/>
              <a:t>step</a:t>
            </a:r>
          </a:p>
          <a:p>
            <a:endParaRPr lang="en-IN" sz="2400" dirty="0"/>
          </a:p>
          <a:p>
            <a:endParaRPr lang="en-IN" sz="2400" dirty="0" smtClean="0"/>
          </a:p>
          <a:p>
            <a:endParaRPr lang="en-IN" sz="2400" dirty="0"/>
          </a:p>
          <a:p>
            <a:pPr marL="0" indent="0" algn="r">
              <a:buNone/>
            </a:pPr>
            <a:r>
              <a:rPr lang="en-IN" sz="2400" dirty="0" smtClean="0"/>
              <a:t>-KLP Mishra</a:t>
            </a:r>
            <a:endParaRPr lang="en-IN" sz="2400" dirty="0"/>
          </a:p>
          <a:p>
            <a:endParaRPr lang="en-US" alt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2555776" y="3356992"/>
            <a:ext cx="360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/>
              <a:t>*</a:t>
            </a:r>
            <a:endParaRPr lang="en-IN" b="1" dirty="0"/>
          </a:p>
        </p:txBody>
      </p:sp>
      <p:sp>
        <p:nvSpPr>
          <p:cNvPr id="6" name="TextBox 5"/>
          <p:cNvSpPr txBox="1"/>
          <p:nvPr/>
        </p:nvSpPr>
        <p:spPr>
          <a:xfrm>
            <a:off x="2555776" y="1844824"/>
            <a:ext cx="360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/>
              <a:t>*</a:t>
            </a:r>
            <a:endParaRPr lang="en-IN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512360" y="1999440"/>
              <a:ext cx="4291200" cy="3814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05880" y="1992240"/>
                <a:ext cx="4309560" cy="383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78387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37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9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908720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Consider the grammar </a:t>
            </a:r>
            <a:r>
              <a:rPr lang="en-IN" altLang="en-US" sz="2600" dirty="0" smtClean="0"/>
              <a:t>S-</a:t>
            </a:r>
            <a:r>
              <a:rPr lang="en-IN" altLang="en-US" sz="2600" dirty="0"/>
              <a:t>&gt;</a:t>
            </a:r>
            <a:r>
              <a:rPr lang="en-IN" altLang="en-US" sz="2600" dirty="0" err="1" smtClean="0"/>
              <a:t>aAS</a:t>
            </a:r>
            <a:r>
              <a:rPr lang="en-IN" altLang="en-US" sz="2600" dirty="0" smtClean="0"/>
              <a:t>, A-&gt;</a:t>
            </a:r>
            <a:r>
              <a:rPr lang="en-IN" altLang="en-US" sz="2600" dirty="0" err="1" smtClean="0"/>
              <a:t>SbA</a:t>
            </a:r>
            <a:r>
              <a:rPr lang="en-IN" altLang="en-US" sz="2600" dirty="0" smtClean="0"/>
              <a:t>, S-&gt;</a:t>
            </a:r>
            <a:r>
              <a:rPr lang="en-IN" sz="2600" dirty="0" err="1" smtClean="0"/>
              <a:t>a,A</a:t>
            </a:r>
            <a:r>
              <a:rPr lang="en-IN" sz="2600" dirty="0" smtClean="0"/>
              <a:t>-&gt;</a:t>
            </a:r>
            <a:r>
              <a:rPr lang="en-IN" sz="2600" dirty="0" err="1" smtClean="0"/>
              <a:t>ba</a:t>
            </a:r>
            <a:r>
              <a:rPr lang="en-IN" sz="2600" dirty="0" smtClean="0"/>
              <a:t> Derive the  string </a:t>
            </a:r>
            <a:r>
              <a:rPr lang="en-IN" sz="2600" dirty="0" err="1" smtClean="0"/>
              <a:t>aabbaa</a:t>
            </a:r>
            <a:r>
              <a:rPr lang="en-IN" sz="2600" dirty="0" smtClean="0"/>
              <a:t> using LMD</a:t>
            </a:r>
          </a:p>
          <a:p>
            <a:pPr marL="0" indent="0">
              <a:buNone/>
            </a:pPr>
            <a:endParaRPr lang="en-IN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084037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38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9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908720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Consider the grammar </a:t>
            </a:r>
            <a:r>
              <a:rPr lang="en-IN" altLang="en-US" sz="2600" dirty="0" smtClean="0"/>
              <a:t>S-</a:t>
            </a:r>
            <a:r>
              <a:rPr lang="en-IN" altLang="en-US" sz="2600" dirty="0"/>
              <a:t>&gt;</a:t>
            </a:r>
            <a:r>
              <a:rPr lang="en-IN" altLang="en-US" sz="2600" dirty="0" err="1" smtClean="0"/>
              <a:t>aAS</a:t>
            </a:r>
            <a:r>
              <a:rPr lang="en-IN" altLang="en-US" sz="2600" dirty="0" smtClean="0"/>
              <a:t>, A-&gt;</a:t>
            </a:r>
            <a:r>
              <a:rPr lang="en-IN" altLang="en-US" sz="2600" dirty="0" err="1" smtClean="0"/>
              <a:t>SbA</a:t>
            </a:r>
            <a:r>
              <a:rPr lang="en-IN" altLang="en-US" sz="2600" dirty="0" smtClean="0"/>
              <a:t>, S-&gt;</a:t>
            </a:r>
            <a:r>
              <a:rPr lang="en-IN" sz="2600" dirty="0" err="1" smtClean="0"/>
              <a:t>a,A</a:t>
            </a:r>
            <a:r>
              <a:rPr lang="en-IN" sz="2600" dirty="0" smtClean="0"/>
              <a:t>-&gt;</a:t>
            </a:r>
            <a:r>
              <a:rPr lang="en-IN" sz="2600" dirty="0" err="1" smtClean="0"/>
              <a:t>ba</a:t>
            </a:r>
            <a:r>
              <a:rPr lang="en-IN" sz="2600" dirty="0" smtClean="0"/>
              <a:t> Derive the  string </a:t>
            </a:r>
            <a:r>
              <a:rPr lang="en-IN" sz="2600" dirty="0" err="1" smtClean="0"/>
              <a:t>aabbaa</a:t>
            </a:r>
            <a:r>
              <a:rPr lang="en-IN" sz="2600" dirty="0" smtClean="0"/>
              <a:t> using LMD</a:t>
            </a:r>
          </a:p>
          <a:p>
            <a:pPr marL="0" indent="0">
              <a:buNone/>
            </a:pPr>
            <a:endParaRPr lang="en-IN" altLang="en-US" sz="2800" dirty="0" smtClean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361800" y="1311480"/>
              <a:ext cx="8765640" cy="47671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3520" y="1301040"/>
                <a:ext cx="8783280" cy="4789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42535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39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10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908720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Consider the grammar </a:t>
            </a:r>
            <a:r>
              <a:rPr lang="en-IN" altLang="en-US" sz="2600" dirty="0" smtClean="0"/>
              <a:t>S-</a:t>
            </a:r>
            <a:r>
              <a:rPr lang="en-IN" altLang="en-US" sz="2600" dirty="0"/>
              <a:t>&gt;</a:t>
            </a:r>
            <a:r>
              <a:rPr lang="en-IN" altLang="en-US" sz="2600" dirty="0" err="1" smtClean="0"/>
              <a:t>aAS</a:t>
            </a:r>
            <a:r>
              <a:rPr lang="en-IN" altLang="en-US" sz="2600" dirty="0" smtClean="0"/>
              <a:t>, A-&gt;</a:t>
            </a:r>
            <a:r>
              <a:rPr lang="en-IN" altLang="en-US" sz="2600" dirty="0" err="1" smtClean="0"/>
              <a:t>SbA</a:t>
            </a:r>
            <a:r>
              <a:rPr lang="en-IN" altLang="en-US" sz="2600" dirty="0" smtClean="0"/>
              <a:t>, S-&gt;</a:t>
            </a:r>
            <a:r>
              <a:rPr lang="en-IN" sz="2600" dirty="0" err="1" smtClean="0"/>
              <a:t>a,A</a:t>
            </a:r>
            <a:r>
              <a:rPr lang="en-IN" sz="2600" dirty="0" smtClean="0"/>
              <a:t>-&gt;</a:t>
            </a:r>
            <a:r>
              <a:rPr lang="en-IN" sz="2600" dirty="0" err="1" smtClean="0"/>
              <a:t>ba</a:t>
            </a:r>
            <a:r>
              <a:rPr lang="en-IN" sz="2600" dirty="0" smtClean="0"/>
              <a:t> Derive the  string </a:t>
            </a:r>
            <a:r>
              <a:rPr lang="en-IN" sz="2600" dirty="0" err="1" smtClean="0"/>
              <a:t>aabbaa</a:t>
            </a:r>
            <a:r>
              <a:rPr lang="en-IN" sz="2600" dirty="0" smtClean="0"/>
              <a:t> using RMD</a:t>
            </a:r>
          </a:p>
          <a:p>
            <a:pPr marL="0" indent="0">
              <a:buNone/>
            </a:pPr>
            <a:endParaRPr lang="en-IN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161412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4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 smtClean="0"/>
              <a:t>Applications of Context free Grammar</a:t>
            </a:r>
            <a:endParaRPr lang="en-US" altLang="en-US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dirty="0" smtClean="0"/>
              <a:t>Parse tree construction and Compiler design</a:t>
            </a:r>
          </a:p>
          <a:p>
            <a:endParaRPr lang="en-IN" sz="2400" dirty="0" smtClean="0"/>
          </a:p>
          <a:p>
            <a:r>
              <a:rPr lang="en-IN" altLang="en-US" sz="2400" dirty="0" smtClean="0"/>
              <a:t>XML, Document type Definition (DTD)</a:t>
            </a:r>
            <a:endParaRPr lang="en-US" alt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778320" y="2062800"/>
              <a:ext cx="4794480" cy="2442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75800" y="2055600"/>
                <a:ext cx="4807080" cy="245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64323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40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10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908720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Consider the grammar </a:t>
            </a:r>
            <a:r>
              <a:rPr lang="en-IN" altLang="en-US" sz="2600" dirty="0" smtClean="0"/>
              <a:t>S-</a:t>
            </a:r>
            <a:r>
              <a:rPr lang="en-IN" altLang="en-US" sz="2600" dirty="0"/>
              <a:t>&gt;</a:t>
            </a:r>
            <a:r>
              <a:rPr lang="en-IN" altLang="en-US" sz="2600" dirty="0" err="1" smtClean="0"/>
              <a:t>aAS</a:t>
            </a:r>
            <a:r>
              <a:rPr lang="en-IN" altLang="en-US" sz="2600" dirty="0" smtClean="0"/>
              <a:t>, A-&gt;</a:t>
            </a:r>
            <a:r>
              <a:rPr lang="en-IN" altLang="en-US" sz="2600" dirty="0" err="1" smtClean="0"/>
              <a:t>SbA</a:t>
            </a:r>
            <a:r>
              <a:rPr lang="en-IN" altLang="en-US" sz="2600" dirty="0" smtClean="0"/>
              <a:t>, S-&gt;</a:t>
            </a:r>
            <a:r>
              <a:rPr lang="en-IN" sz="2600" dirty="0" err="1" smtClean="0"/>
              <a:t>a,A</a:t>
            </a:r>
            <a:r>
              <a:rPr lang="en-IN" sz="2600" dirty="0" smtClean="0"/>
              <a:t>-&gt;</a:t>
            </a:r>
            <a:r>
              <a:rPr lang="en-IN" sz="2600" dirty="0" err="1" smtClean="0"/>
              <a:t>ba</a:t>
            </a:r>
            <a:r>
              <a:rPr lang="en-IN" sz="2600" dirty="0" smtClean="0"/>
              <a:t> Derive the  string </a:t>
            </a:r>
            <a:r>
              <a:rPr lang="en-IN" sz="2600" dirty="0" err="1" smtClean="0"/>
              <a:t>aabbaa</a:t>
            </a:r>
            <a:r>
              <a:rPr lang="en-IN" sz="2600" dirty="0" smtClean="0"/>
              <a:t> using RMD</a:t>
            </a:r>
          </a:p>
          <a:p>
            <a:pPr marL="0" indent="0">
              <a:buNone/>
            </a:pPr>
            <a:endParaRPr lang="en-IN" altLang="en-US" sz="2800" dirty="0" smtClean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515520" y="366120"/>
              <a:ext cx="8628120" cy="6303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8960" y="356760"/>
                <a:ext cx="8652960" cy="632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58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41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11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908720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Consider the </a:t>
            </a:r>
            <a:r>
              <a:rPr lang="en-IN" sz="2600" dirty="0"/>
              <a:t>grammar G=({S},{</a:t>
            </a:r>
            <a:r>
              <a:rPr lang="en-IN" sz="2600" dirty="0" err="1" smtClean="0"/>
              <a:t>a,b</a:t>
            </a:r>
            <a:r>
              <a:rPr lang="en-IN" sz="2600" dirty="0" smtClean="0"/>
              <a:t>},</a:t>
            </a:r>
          </a:p>
          <a:p>
            <a:pPr marL="0" indent="0">
              <a:buNone/>
            </a:pPr>
            <a:r>
              <a:rPr lang="en-IN" sz="2600" dirty="0" smtClean="0"/>
              <a:t>{ </a:t>
            </a:r>
            <a:r>
              <a:rPr lang="en-IN" altLang="en-US" sz="2600" dirty="0"/>
              <a:t>S-</a:t>
            </a:r>
            <a:r>
              <a:rPr lang="en-IN" altLang="en-US" sz="2600" dirty="0" smtClean="0"/>
              <a:t>&gt;0B|1A, </a:t>
            </a:r>
          </a:p>
          <a:p>
            <a:pPr marL="0" indent="0">
              <a:buNone/>
            </a:pPr>
            <a:r>
              <a:rPr lang="en-IN" altLang="en-US" sz="2600" dirty="0" smtClean="0"/>
              <a:t>A-&gt;0|0S|1AA,</a:t>
            </a:r>
          </a:p>
          <a:p>
            <a:pPr marL="0" indent="0">
              <a:buNone/>
            </a:pPr>
            <a:r>
              <a:rPr lang="en-IN" altLang="en-US" sz="2600" dirty="0" smtClean="0"/>
              <a:t>B-&gt;1|1S|0BB}</a:t>
            </a:r>
            <a:r>
              <a:rPr lang="en-IN" sz="2600" dirty="0" smtClean="0"/>
              <a:t>, </a:t>
            </a:r>
            <a:r>
              <a:rPr lang="en-IN" sz="2600" dirty="0"/>
              <a:t>S} </a:t>
            </a:r>
          </a:p>
          <a:p>
            <a:pPr marL="0" indent="0">
              <a:buNone/>
            </a:pPr>
            <a:r>
              <a:rPr lang="en-IN" sz="2600" dirty="0" smtClean="0"/>
              <a:t>For the string 0110, find RMD. </a:t>
            </a:r>
            <a:endParaRPr lang="en-IN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889624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42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12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908720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Consider the </a:t>
            </a:r>
            <a:r>
              <a:rPr lang="en-IN" sz="2600" dirty="0"/>
              <a:t>grammar G=({S},{</a:t>
            </a:r>
            <a:r>
              <a:rPr lang="en-IN" sz="2600" dirty="0" err="1" smtClean="0"/>
              <a:t>a,b</a:t>
            </a:r>
            <a:r>
              <a:rPr lang="en-IN" sz="2600" dirty="0" smtClean="0"/>
              <a:t>},{ </a:t>
            </a:r>
          </a:p>
          <a:p>
            <a:pPr marL="0" indent="0">
              <a:buNone/>
            </a:pPr>
            <a:r>
              <a:rPr lang="en-IN" altLang="en-US" sz="2600" dirty="0" smtClean="0"/>
              <a:t>S-&gt;0B|1A, </a:t>
            </a:r>
          </a:p>
          <a:p>
            <a:pPr marL="0" indent="0">
              <a:buNone/>
            </a:pPr>
            <a:r>
              <a:rPr lang="en-IN" altLang="en-US" sz="2600" dirty="0" smtClean="0"/>
              <a:t>A-&gt;0|0S|1AA,</a:t>
            </a:r>
          </a:p>
          <a:p>
            <a:pPr marL="0" indent="0">
              <a:buNone/>
            </a:pPr>
            <a:r>
              <a:rPr lang="en-IN" altLang="en-US" sz="2600" dirty="0" smtClean="0"/>
              <a:t>B-&gt;1|1S|0BB}</a:t>
            </a:r>
            <a:r>
              <a:rPr lang="en-IN" sz="2600" dirty="0" smtClean="0"/>
              <a:t>, </a:t>
            </a:r>
            <a:r>
              <a:rPr lang="en-IN" sz="2600" dirty="0"/>
              <a:t>S} </a:t>
            </a:r>
          </a:p>
          <a:p>
            <a:pPr marL="0" indent="0">
              <a:buNone/>
            </a:pPr>
            <a:r>
              <a:rPr lang="en-IN" sz="2600" dirty="0" smtClean="0"/>
              <a:t>For the string 00110101, find the following:</a:t>
            </a:r>
          </a:p>
          <a:p>
            <a:pPr marL="514350" indent="-514350">
              <a:buAutoNum type="alphaLcParenR"/>
            </a:pPr>
            <a:r>
              <a:rPr lang="en-IN" sz="2600" dirty="0" smtClean="0"/>
              <a:t>LMD</a:t>
            </a:r>
          </a:p>
          <a:p>
            <a:pPr marL="0" indent="0">
              <a:buNone/>
            </a:pPr>
            <a:endParaRPr lang="en-IN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682380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43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12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908720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Consider the </a:t>
            </a:r>
            <a:r>
              <a:rPr lang="en-IN" sz="2600" dirty="0"/>
              <a:t>grammar G=({S},{</a:t>
            </a:r>
            <a:r>
              <a:rPr lang="en-IN" sz="2600" dirty="0" err="1" smtClean="0"/>
              <a:t>a,b</a:t>
            </a:r>
            <a:r>
              <a:rPr lang="en-IN" sz="2600" dirty="0" smtClean="0"/>
              <a:t>},{ </a:t>
            </a:r>
          </a:p>
          <a:p>
            <a:pPr marL="0" indent="0">
              <a:buNone/>
            </a:pPr>
            <a:r>
              <a:rPr lang="en-IN" altLang="en-US" sz="2600" dirty="0" smtClean="0"/>
              <a:t>S-&gt;0B|1A, </a:t>
            </a:r>
          </a:p>
          <a:p>
            <a:pPr marL="0" indent="0">
              <a:buNone/>
            </a:pPr>
            <a:r>
              <a:rPr lang="en-IN" altLang="en-US" sz="2600" dirty="0" smtClean="0"/>
              <a:t>A-&gt;0|0S|1AA,</a:t>
            </a:r>
          </a:p>
          <a:p>
            <a:pPr marL="0" indent="0">
              <a:buNone/>
            </a:pPr>
            <a:r>
              <a:rPr lang="en-IN" altLang="en-US" sz="2600" dirty="0" smtClean="0"/>
              <a:t>B-&gt;1|1S|0BB}</a:t>
            </a:r>
            <a:r>
              <a:rPr lang="en-IN" sz="2600" dirty="0" smtClean="0"/>
              <a:t>, </a:t>
            </a:r>
            <a:r>
              <a:rPr lang="en-IN" sz="2600" dirty="0"/>
              <a:t>S} </a:t>
            </a:r>
          </a:p>
          <a:p>
            <a:pPr marL="0" indent="0">
              <a:buNone/>
            </a:pPr>
            <a:r>
              <a:rPr lang="en-IN" sz="2600" dirty="0" smtClean="0"/>
              <a:t>For the string 00110101, find the following:</a:t>
            </a:r>
          </a:p>
          <a:p>
            <a:pPr marL="514350" indent="-514350">
              <a:buFont typeface="+mj-lt"/>
              <a:buAutoNum type="alphaLcParenR" startAt="2"/>
            </a:pPr>
            <a:r>
              <a:rPr lang="en-IN" sz="2600" dirty="0" smtClean="0"/>
              <a:t>RMD</a:t>
            </a:r>
          </a:p>
          <a:p>
            <a:pPr marL="0" indent="0">
              <a:buNone/>
            </a:pPr>
            <a:endParaRPr lang="en-IN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781819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44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IN" altLang="en-US" sz="2800" dirty="0" smtClean="0"/>
              <a:t>Definition of a Derivation tree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908720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dirty="0" smtClean="0"/>
              <a:t>A tree representation of derivations is called derivation trees or parse trees</a:t>
            </a:r>
          </a:p>
          <a:p>
            <a:r>
              <a:rPr lang="en-IN" sz="2400" dirty="0" smtClean="0"/>
              <a:t>It is useful in compilation of programming languages</a:t>
            </a:r>
          </a:p>
          <a:p>
            <a:r>
              <a:rPr lang="en-IN" sz="2400" dirty="0" smtClean="0"/>
              <a:t>The tree structure of the source program makes the translation of source program into executable code easier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366200" y="910800"/>
              <a:ext cx="7153200" cy="22237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56840" y="901440"/>
                <a:ext cx="7171920" cy="224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974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45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IN" altLang="en-US" sz="2800" dirty="0" smtClean="0"/>
              <a:t>Definition of a Derivation tree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908720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altLang="en-US" sz="2400" dirty="0" smtClean="0"/>
              <a:t>A derivation tree/Parse tree for a CFG G</a:t>
            </a:r>
            <a:r>
              <a:rPr lang="en-IN" sz="2400" dirty="0"/>
              <a:t> (V</a:t>
            </a:r>
            <a:r>
              <a:rPr lang="en-IN" sz="2400" baseline="-25000" dirty="0"/>
              <a:t>N</a:t>
            </a:r>
            <a:r>
              <a:rPr lang="en-IN" sz="2400" dirty="0"/>
              <a:t>, ∑, P , S ) </a:t>
            </a:r>
            <a:r>
              <a:rPr lang="en-IN" altLang="en-US" sz="2400" dirty="0" smtClean="0"/>
              <a:t>is a tree satisfying the following:-</a:t>
            </a:r>
          </a:p>
          <a:p>
            <a:pPr marL="457200" indent="-457200">
              <a:buFont typeface="+mj-lt"/>
              <a:buAutoNum type="arabicParenR"/>
            </a:pPr>
            <a:r>
              <a:rPr lang="en-IN" altLang="en-US" sz="2400" dirty="0" smtClean="0"/>
              <a:t>Every vertex/node of the tree has a label which is variable or terminal or </a:t>
            </a:r>
            <a:r>
              <a:rPr lang="el-GR" sz="2400" dirty="0"/>
              <a:t>ε</a:t>
            </a:r>
            <a:r>
              <a:rPr lang="en-IN" sz="2400" dirty="0"/>
              <a:t> </a:t>
            </a:r>
            <a:endParaRPr lang="en-IN" sz="2400" dirty="0" smtClean="0"/>
          </a:p>
          <a:p>
            <a:pPr marL="457200" indent="-457200">
              <a:buFont typeface="+mj-lt"/>
              <a:buAutoNum type="arabicParenR"/>
            </a:pPr>
            <a:r>
              <a:rPr lang="en-IN" altLang="en-US" sz="2400" dirty="0" smtClean="0"/>
              <a:t>The root has label S</a:t>
            </a:r>
          </a:p>
          <a:p>
            <a:pPr marL="457200" indent="-457200">
              <a:buFont typeface="+mj-lt"/>
              <a:buAutoNum type="arabicParenR"/>
            </a:pPr>
            <a:r>
              <a:rPr lang="en-IN" altLang="en-US" sz="2400" dirty="0" smtClean="0"/>
              <a:t>The label of an internal node is a Variable</a:t>
            </a:r>
          </a:p>
          <a:p>
            <a:pPr marL="457200" indent="-457200">
              <a:buFont typeface="+mj-lt"/>
              <a:buAutoNum type="arabicParenR"/>
            </a:pPr>
            <a:r>
              <a:rPr lang="en-IN" altLang="en-US" sz="2400" dirty="0" smtClean="0"/>
              <a:t>If the interior node is labelled with A and the sons of the vertex are labelled with X</a:t>
            </a:r>
            <a:r>
              <a:rPr lang="en-IN" altLang="en-US" sz="2400" baseline="-25000" dirty="0" smtClean="0"/>
              <a:t>1</a:t>
            </a:r>
            <a:r>
              <a:rPr lang="en-IN" altLang="en-US" sz="2400" dirty="0" smtClean="0"/>
              <a:t>X</a:t>
            </a:r>
            <a:r>
              <a:rPr lang="en-IN" altLang="en-US" sz="2400" baseline="-25000" dirty="0" smtClean="0"/>
              <a:t>2</a:t>
            </a:r>
            <a:r>
              <a:rPr lang="en-IN" altLang="en-US" sz="2400" dirty="0" smtClean="0"/>
              <a:t>….</a:t>
            </a:r>
            <a:r>
              <a:rPr lang="en-IN" altLang="en-US" sz="2400" dirty="0" err="1" smtClean="0"/>
              <a:t>X</a:t>
            </a:r>
            <a:r>
              <a:rPr lang="en-IN" altLang="en-US" sz="2400" baseline="-25000" dirty="0" err="1" smtClean="0"/>
              <a:t>n</a:t>
            </a:r>
            <a:r>
              <a:rPr lang="en-IN" altLang="en-US" sz="2400" dirty="0" smtClean="0"/>
              <a:t> from the left then A-&gt;X</a:t>
            </a:r>
            <a:r>
              <a:rPr lang="en-IN" altLang="en-US" sz="2400" baseline="-25000" dirty="0" smtClean="0"/>
              <a:t>1</a:t>
            </a:r>
            <a:r>
              <a:rPr lang="en-IN" altLang="en-US" sz="2400" dirty="0" smtClean="0"/>
              <a:t>X</a:t>
            </a:r>
            <a:r>
              <a:rPr lang="en-IN" altLang="en-US" sz="2400" baseline="-25000" dirty="0" smtClean="0"/>
              <a:t>2</a:t>
            </a:r>
            <a:r>
              <a:rPr lang="en-IN" altLang="en-US" sz="2400" dirty="0" smtClean="0"/>
              <a:t>….</a:t>
            </a:r>
            <a:r>
              <a:rPr lang="en-IN" altLang="en-US" sz="2400" dirty="0" err="1" smtClean="0"/>
              <a:t>X</a:t>
            </a:r>
            <a:r>
              <a:rPr lang="en-IN" altLang="en-US" sz="2400" baseline="-25000" dirty="0" err="1" smtClean="0"/>
              <a:t>n</a:t>
            </a:r>
            <a:r>
              <a:rPr lang="en-IN" altLang="en-US" sz="2400" dirty="0" smtClean="0"/>
              <a:t> must be a production</a:t>
            </a:r>
          </a:p>
          <a:p>
            <a:pPr marL="457200" indent="-457200">
              <a:buFont typeface="+mj-lt"/>
              <a:buAutoNum type="arabicParenR"/>
            </a:pPr>
            <a:r>
              <a:rPr lang="en-IN" altLang="en-US" sz="2400" dirty="0" smtClean="0"/>
              <a:t>A node is a leaf if its label a</a:t>
            </a:r>
            <a:r>
              <a:rPr lang="en-IN" sz="2400" dirty="0" smtClean="0">
                <a:solidFill>
                  <a:schemeClr val="tx1"/>
                </a:solidFill>
              </a:rPr>
              <a:t>∈ </a:t>
            </a:r>
            <a:r>
              <a:rPr lang="en-IN" sz="2400" dirty="0" smtClean="0"/>
              <a:t>∑</a:t>
            </a:r>
          </a:p>
          <a:p>
            <a:pPr marL="457200" indent="-457200">
              <a:buFont typeface="+mj-lt"/>
              <a:buAutoNum type="arabicParenR"/>
            </a:pPr>
            <a:r>
              <a:rPr lang="en-IN" altLang="en-US" sz="2400" dirty="0" smtClean="0"/>
              <a:t>If an vertex has label </a:t>
            </a:r>
            <a:r>
              <a:rPr lang="el-GR" sz="2400" dirty="0" smtClean="0"/>
              <a:t>ε</a:t>
            </a:r>
            <a:r>
              <a:rPr lang="en-IN" sz="2400" dirty="0" smtClean="0"/>
              <a:t> then it is a leaf and it is the only one son of its father</a:t>
            </a:r>
            <a:endParaRPr lang="en-IN" altLang="en-US" sz="2400" dirty="0" smtClean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875160" y="1901880"/>
              <a:ext cx="7630200" cy="3545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5800" y="1892520"/>
                <a:ext cx="7650720" cy="356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30854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46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IN" altLang="en-US" sz="2800" dirty="0" smtClean="0"/>
              <a:t>Yield of a Derivation tree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908720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altLang="en-US" sz="2400" dirty="0" smtClean="0"/>
              <a:t>Definition:-</a:t>
            </a:r>
          </a:p>
          <a:p>
            <a:pPr marL="0" indent="0">
              <a:buNone/>
            </a:pPr>
            <a:r>
              <a:rPr lang="en-IN" altLang="en-US" sz="2400" dirty="0" err="1" smtClean="0"/>
              <a:t>Parmasivan</a:t>
            </a:r>
            <a:r>
              <a:rPr lang="en-IN" altLang="en-US" sz="2400" dirty="0" smtClean="0"/>
              <a:t>-</a:t>
            </a:r>
          </a:p>
          <a:p>
            <a:r>
              <a:rPr lang="en-IN" altLang="en-US" sz="2400" dirty="0" smtClean="0"/>
              <a:t>If we read the leaves of the derivation tree from left to right order , we get the string or the expression. This is called yield of the tree</a:t>
            </a:r>
          </a:p>
          <a:p>
            <a:endParaRPr lang="en-IN" altLang="en-US" sz="2400" dirty="0"/>
          </a:p>
          <a:p>
            <a:pPr marL="0" indent="0">
              <a:buNone/>
            </a:pPr>
            <a:r>
              <a:rPr lang="en-IN" altLang="en-US" sz="2400" dirty="0" smtClean="0"/>
              <a:t>KLP Mishra-</a:t>
            </a:r>
          </a:p>
          <a:p>
            <a:r>
              <a:rPr lang="en-IN" altLang="en-US" sz="2400" dirty="0" smtClean="0"/>
              <a:t>The yield of a derivation tree is the concatenation of the labels of the leaves without repetition in the left to right ordering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125440" y="2168640"/>
              <a:ext cx="5019840" cy="21715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16080" y="2166120"/>
                <a:ext cx="5037480" cy="218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83181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47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IN" altLang="en-US" sz="2800" dirty="0" smtClean="0"/>
              <a:t>Yield of a Derivation tree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908720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altLang="en-US" sz="2400" dirty="0" smtClean="0"/>
              <a:t>Example-Yield of the tree ?</a:t>
            </a:r>
          </a:p>
          <a:p>
            <a:pPr marL="0" indent="0">
              <a:buNone/>
            </a:pPr>
            <a:endParaRPr lang="en-IN" altLang="en-US" sz="2400" dirty="0"/>
          </a:p>
          <a:p>
            <a:pPr marL="0" indent="0">
              <a:buNone/>
            </a:pPr>
            <a:endParaRPr lang="en-IN" altLang="en-US" sz="2400" dirty="0" smtClean="0"/>
          </a:p>
        </p:txBody>
      </p:sp>
      <p:sp>
        <p:nvSpPr>
          <p:cNvPr id="2" name="Oval 1"/>
          <p:cNvSpPr/>
          <p:nvPr/>
        </p:nvSpPr>
        <p:spPr>
          <a:xfrm>
            <a:off x="2267744" y="1628800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S</a:t>
            </a:r>
            <a:endParaRPr lang="en-IN" dirty="0"/>
          </a:p>
        </p:txBody>
      </p:sp>
      <p:sp>
        <p:nvSpPr>
          <p:cNvPr id="6" name="Oval 5"/>
          <p:cNvSpPr/>
          <p:nvPr/>
        </p:nvSpPr>
        <p:spPr>
          <a:xfrm>
            <a:off x="1115616" y="2780928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</a:t>
            </a:r>
          </a:p>
        </p:txBody>
      </p:sp>
      <p:sp>
        <p:nvSpPr>
          <p:cNvPr id="8" name="Oval 7"/>
          <p:cNvSpPr/>
          <p:nvPr/>
        </p:nvSpPr>
        <p:spPr>
          <a:xfrm>
            <a:off x="2267744" y="2780928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</a:t>
            </a:r>
          </a:p>
        </p:txBody>
      </p:sp>
      <p:sp>
        <p:nvSpPr>
          <p:cNvPr id="9" name="Oval 8"/>
          <p:cNvSpPr/>
          <p:nvPr/>
        </p:nvSpPr>
        <p:spPr>
          <a:xfrm>
            <a:off x="3419872" y="2780928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S</a:t>
            </a:r>
            <a:endParaRPr lang="en-IN" dirty="0"/>
          </a:p>
        </p:txBody>
      </p:sp>
      <p:sp>
        <p:nvSpPr>
          <p:cNvPr id="10" name="Oval 9"/>
          <p:cNvSpPr/>
          <p:nvPr/>
        </p:nvSpPr>
        <p:spPr>
          <a:xfrm>
            <a:off x="1547664" y="3789040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b</a:t>
            </a:r>
            <a:endParaRPr lang="en-IN" dirty="0"/>
          </a:p>
        </p:txBody>
      </p:sp>
      <p:sp>
        <p:nvSpPr>
          <p:cNvPr id="11" name="Oval 10"/>
          <p:cNvSpPr/>
          <p:nvPr/>
        </p:nvSpPr>
        <p:spPr>
          <a:xfrm>
            <a:off x="3131840" y="3789040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</a:t>
            </a:r>
            <a:endParaRPr lang="en-IN" dirty="0"/>
          </a:p>
        </p:txBody>
      </p:sp>
      <p:cxnSp>
        <p:nvCxnSpPr>
          <p:cNvPr id="7" name="Straight Connector 6"/>
          <p:cNvCxnSpPr>
            <a:stCxn id="2" idx="3"/>
            <a:endCxn id="6" idx="7"/>
          </p:cNvCxnSpPr>
          <p:nvPr/>
        </p:nvCxnSpPr>
        <p:spPr>
          <a:xfrm flipH="1">
            <a:off x="1484392" y="1997576"/>
            <a:ext cx="846624" cy="8466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577480" y="1988840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endCxn id="8" idx="0"/>
          </p:cNvCxnSpPr>
          <p:nvPr/>
        </p:nvCxnSpPr>
        <p:spPr>
          <a:xfrm>
            <a:off x="2483768" y="2060848"/>
            <a:ext cx="0" cy="7200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1907704" y="3212976"/>
            <a:ext cx="423312" cy="5760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2627784" y="3140968"/>
            <a:ext cx="495320" cy="6393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4283968" y="3789040"/>
            <a:ext cx="432048" cy="43204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</a:t>
            </a:r>
            <a:endParaRPr lang="en-IN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3779912" y="3140968"/>
            <a:ext cx="495320" cy="6393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945000" y="3237120"/>
              <a:ext cx="3925440" cy="29037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37080" y="3229560"/>
                <a:ext cx="3943800" cy="292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95895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48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14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908720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Find a derivation tree of a*</a:t>
            </a:r>
            <a:r>
              <a:rPr lang="en-IN" sz="2600" dirty="0" err="1" smtClean="0"/>
              <a:t>b+a</a:t>
            </a:r>
            <a:r>
              <a:rPr lang="en-IN" sz="2600" dirty="0" smtClean="0"/>
              <a:t>*b where G is given by </a:t>
            </a:r>
          </a:p>
          <a:p>
            <a:pPr marL="0" indent="0">
              <a:buNone/>
            </a:pPr>
            <a:r>
              <a:rPr lang="en-IN" sz="2600" dirty="0" smtClean="0"/>
              <a:t>S-&gt;S+S|S*</a:t>
            </a:r>
            <a:r>
              <a:rPr lang="en-IN" sz="2600" dirty="0" err="1" smtClean="0"/>
              <a:t>S|a|b</a:t>
            </a:r>
            <a:endParaRPr lang="en-IN" sz="2600" dirty="0" smtClean="0"/>
          </a:p>
          <a:p>
            <a:pPr marL="0" indent="0">
              <a:buNone/>
            </a:pPr>
            <a:endParaRPr lang="en-IN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335156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49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14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908720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Find a derivation tree of a*</a:t>
            </a:r>
            <a:r>
              <a:rPr lang="en-IN" sz="2600" dirty="0" err="1" smtClean="0"/>
              <a:t>b+a</a:t>
            </a:r>
            <a:r>
              <a:rPr lang="en-IN" sz="2600" dirty="0" smtClean="0"/>
              <a:t>*b where G is given by </a:t>
            </a:r>
          </a:p>
          <a:p>
            <a:pPr marL="0" indent="0">
              <a:buNone/>
            </a:pPr>
            <a:r>
              <a:rPr lang="en-IN" sz="2600" dirty="0" smtClean="0"/>
              <a:t>S-&gt;S+S|S*</a:t>
            </a:r>
            <a:r>
              <a:rPr lang="en-IN" sz="2600" dirty="0" err="1" smtClean="0"/>
              <a:t>S|a|b</a:t>
            </a:r>
            <a:endParaRPr lang="en-IN" sz="2600" dirty="0" smtClean="0"/>
          </a:p>
          <a:p>
            <a:pPr marL="0" indent="0">
              <a:buNone/>
            </a:pPr>
            <a:endParaRPr lang="en-IN" altLang="en-US" sz="2800" dirty="0" smtClean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50200" y="282600"/>
              <a:ext cx="8829000" cy="5994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6600" y="274680"/>
                <a:ext cx="8844120" cy="601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7953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 smtClean="0"/>
              <a:t>Applications of Context free Grammar</a:t>
            </a:r>
            <a:endParaRPr lang="en-US" altLang="en-US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sz="2400" dirty="0" smtClean="0"/>
              <a:t>Played a central role in Compiler technology since the 1960s</a:t>
            </a:r>
          </a:p>
          <a:p>
            <a:endParaRPr lang="en-IN" altLang="en-US" sz="2400" dirty="0" smtClean="0"/>
          </a:p>
          <a:p>
            <a:r>
              <a:rPr lang="en-IN" altLang="en-US" sz="2400" dirty="0" smtClean="0"/>
              <a:t>They turned the implementation of parsers from a time consuming, ad-hoc implementation task into a routine job that could be done quickly</a:t>
            </a:r>
            <a:endParaRPr lang="en-US" alt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5109480" y="2853000"/>
              <a:ext cx="926280" cy="111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05160" y="2848680"/>
                <a:ext cx="936000" cy="123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4087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50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13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908720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Consider the </a:t>
            </a:r>
            <a:r>
              <a:rPr lang="en-IN" sz="2600" dirty="0"/>
              <a:t>grammar G=({S},{</a:t>
            </a:r>
            <a:r>
              <a:rPr lang="en-IN" sz="2600" dirty="0" err="1" smtClean="0"/>
              <a:t>a,b</a:t>
            </a:r>
            <a:r>
              <a:rPr lang="en-IN" sz="2600" dirty="0" smtClean="0"/>
              <a:t>},{ </a:t>
            </a:r>
            <a:r>
              <a:rPr lang="en-IN" altLang="en-US" sz="2600" dirty="0"/>
              <a:t>S-&gt;</a:t>
            </a:r>
            <a:r>
              <a:rPr lang="en-IN" altLang="en-US" sz="2600" dirty="0" err="1" smtClean="0"/>
              <a:t>aAS|a</a:t>
            </a:r>
            <a:r>
              <a:rPr lang="en-IN" altLang="en-US" sz="2600" dirty="0" smtClean="0"/>
              <a:t>, A-&gt;</a:t>
            </a:r>
            <a:r>
              <a:rPr lang="en-IN" altLang="en-US" sz="2600" dirty="0" err="1" smtClean="0"/>
              <a:t>SbA|ba</a:t>
            </a:r>
            <a:r>
              <a:rPr lang="en-IN" sz="2600" dirty="0" smtClean="0"/>
              <a:t>}, </a:t>
            </a:r>
            <a:r>
              <a:rPr lang="en-IN" sz="2600" dirty="0"/>
              <a:t>S} </a:t>
            </a:r>
          </a:p>
          <a:p>
            <a:pPr marL="0" indent="0">
              <a:buNone/>
            </a:pPr>
            <a:r>
              <a:rPr lang="en-IN" sz="2600" dirty="0" smtClean="0"/>
              <a:t>Show that S=&gt;</a:t>
            </a:r>
            <a:r>
              <a:rPr lang="en-IN" sz="2600" dirty="0" err="1" smtClean="0"/>
              <a:t>aabbaa</a:t>
            </a:r>
            <a:r>
              <a:rPr lang="en-IN" sz="2600" dirty="0" smtClean="0"/>
              <a:t> and Construct a derivation tree whose yield is </a:t>
            </a:r>
            <a:r>
              <a:rPr lang="en-IN" sz="2600" dirty="0" err="1" smtClean="0"/>
              <a:t>aabbaa</a:t>
            </a:r>
            <a:endParaRPr lang="en-IN" sz="2600" dirty="0" smtClean="0"/>
          </a:p>
          <a:p>
            <a:pPr marL="0" indent="0">
              <a:buNone/>
            </a:pPr>
            <a:endParaRPr lang="en-IN" altLang="en-US" sz="28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763688" y="1249596"/>
            <a:ext cx="360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/>
              <a:t>*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133304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51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IN" altLang="en-US" sz="2800" dirty="0" smtClean="0"/>
              <a:t>Sentential Form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908720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IN" altLang="en-US" sz="2800" dirty="0" smtClean="0"/>
              <a:t>If G=</a:t>
            </a:r>
            <a:r>
              <a:rPr lang="en-IN" sz="2800" dirty="0" smtClean="0"/>
              <a:t>(</a:t>
            </a:r>
            <a:r>
              <a:rPr lang="en-IN" sz="2800" dirty="0"/>
              <a:t>V</a:t>
            </a:r>
            <a:r>
              <a:rPr lang="en-IN" sz="2800" baseline="-25000" dirty="0"/>
              <a:t>N</a:t>
            </a:r>
            <a:r>
              <a:rPr lang="en-IN" sz="2800" dirty="0"/>
              <a:t>, ∑, P , S </a:t>
            </a:r>
            <a:r>
              <a:rPr lang="en-IN" sz="2800" dirty="0" smtClean="0"/>
              <a:t>) is a CFG then any string </a:t>
            </a:r>
            <a:r>
              <a:rPr lang="el-GR" sz="2800" dirty="0" smtClean="0"/>
              <a:t>α</a:t>
            </a:r>
            <a:r>
              <a:rPr lang="en-IN" sz="2800" dirty="0" smtClean="0"/>
              <a:t> in (VUT)* such that S=&gt;</a:t>
            </a:r>
            <a:r>
              <a:rPr lang="el-GR" sz="2800" dirty="0"/>
              <a:t> </a:t>
            </a:r>
            <a:r>
              <a:rPr lang="el-GR" sz="2800" dirty="0" smtClean="0"/>
              <a:t>α</a:t>
            </a:r>
            <a:r>
              <a:rPr lang="en-IN" sz="2800" dirty="0" smtClean="0"/>
              <a:t> is a sentential form</a:t>
            </a:r>
          </a:p>
          <a:p>
            <a:pPr>
              <a:lnSpc>
                <a:spcPct val="200000"/>
              </a:lnSpc>
            </a:pPr>
            <a:r>
              <a:rPr lang="en-IN" altLang="en-US" sz="2800" dirty="0" smtClean="0"/>
              <a:t>S=&gt;</a:t>
            </a:r>
            <a:r>
              <a:rPr lang="el-GR" sz="2800" dirty="0"/>
              <a:t> </a:t>
            </a:r>
            <a:r>
              <a:rPr lang="el-GR" sz="2800" dirty="0" smtClean="0"/>
              <a:t>α</a:t>
            </a:r>
            <a:r>
              <a:rPr lang="en-IN" sz="2800" dirty="0" smtClean="0"/>
              <a:t>, then </a:t>
            </a:r>
            <a:r>
              <a:rPr lang="el-GR" sz="2800" dirty="0" smtClean="0"/>
              <a:t>α</a:t>
            </a:r>
            <a:r>
              <a:rPr lang="en-IN" sz="2800" dirty="0" smtClean="0"/>
              <a:t> is left sentential form</a:t>
            </a:r>
          </a:p>
          <a:p>
            <a:pPr>
              <a:lnSpc>
                <a:spcPct val="200000"/>
              </a:lnSpc>
            </a:pPr>
            <a:r>
              <a:rPr lang="en-IN" altLang="en-US" sz="2800" dirty="0" smtClean="0"/>
              <a:t>S=&gt;</a:t>
            </a:r>
            <a:r>
              <a:rPr lang="el-GR" sz="2800" dirty="0"/>
              <a:t> </a:t>
            </a:r>
            <a:r>
              <a:rPr lang="el-GR" sz="2800" dirty="0" smtClean="0"/>
              <a:t>α</a:t>
            </a:r>
            <a:r>
              <a:rPr lang="en-IN" sz="2800" dirty="0" smtClean="0"/>
              <a:t>, then </a:t>
            </a:r>
            <a:r>
              <a:rPr lang="el-GR" sz="2800" dirty="0" smtClean="0"/>
              <a:t>α</a:t>
            </a:r>
            <a:r>
              <a:rPr lang="en-IN" sz="2800" dirty="0" smtClean="0"/>
              <a:t> is right sentential form</a:t>
            </a:r>
            <a:endParaRPr lang="en-IN" altLang="en-US" sz="2800" dirty="0"/>
          </a:p>
          <a:p>
            <a:pPr>
              <a:lnSpc>
                <a:spcPct val="200000"/>
              </a:lnSpc>
            </a:pPr>
            <a:endParaRPr lang="en-IN" altLang="en-US" sz="2800" dirty="0" smtClean="0"/>
          </a:p>
        </p:txBody>
      </p:sp>
      <p:grpSp>
        <p:nvGrpSpPr>
          <p:cNvPr id="3" name="Group 2"/>
          <p:cNvGrpSpPr/>
          <p:nvPr/>
        </p:nvGrpSpPr>
        <p:grpSpPr>
          <a:xfrm>
            <a:off x="683568" y="2924944"/>
            <a:ext cx="504056" cy="749418"/>
            <a:chOff x="2123728" y="1988840"/>
            <a:chExt cx="504056" cy="749418"/>
          </a:xfrm>
        </p:grpSpPr>
        <p:sp>
          <p:nvSpPr>
            <p:cNvPr id="2" name="TextBox 1"/>
            <p:cNvSpPr txBox="1"/>
            <p:nvPr/>
          </p:nvSpPr>
          <p:spPr>
            <a:xfrm>
              <a:off x="2123728" y="1988840"/>
              <a:ext cx="36004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800" b="1" dirty="0" smtClean="0"/>
                <a:t>*</a:t>
              </a:r>
              <a:endParaRPr lang="en-IN" b="1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123728" y="2368926"/>
              <a:ext cx="504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b="1" dirty="0" smtClean="0"/>
                <a:t>lm</a:t>
              </a:r>
              <a:endParaRPr lang="en-IN" b="1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83568" y="3861048"/>
            <a:ext cx="504056" cy="749418"/>
            <a:chOff x="2123728" y="1988840"/>
            <a:chExt cx="504056" cy="749418"/>
          </a:xfrm>
        </p:grpSpPr>
        <p:sp>
          <p:nvSpPr>
            <p:cNvPr id="9" name="TextBox 8"/>
            <p:cNvSpPr txBox="1"/>
            <p:nvPr/>
          </p:nvSpPr>
          <p:spPr>
            <a:xfrm>
              <a:off x="2123728" y="1988840"/>
              <a:ext cx="36004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800" b="1" dirty="0" smtClean="0"/>
                <a:t>*</a:t>
              </a:r>
              <a:endParaRPr lang="en-IN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123728" y="2368926"/>
              <a:ext cx="504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b="1" dirty="0" err="1"/>
                <a:t>r</a:t>
              </a:r>
              <a:r>
                <a:rPr lang="en-IN" b="1" dirty="0" err="1" smtClean="0"/>
                <a:t>m</a:t>
              </a:r>
              <a:endParaRPr lang="en-IN" b="1" dirty="0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2123728" y="1988840"/>
            <a:ext cx="360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/>
              <a:t>*</a:t>
            </a:r>
            <a:endParaRPr lang="en-IN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730080" y="3531600"/>
              <a:ext cx="3556800" cy="12484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26120" y="3526200"/>
                <a:ext cx="3570840" cy="1263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9894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52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IN" altLang="en-US" sz="2800" dirty="0" smtClean="0"/>
              <a:t>Ambiguity in Grammar 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836712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IN" altLang="en-US" sz="2400" dirty="0" smtClean="0"/>
              <a:t>The following sentence in English Language:-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IN" altLang="en-US" sz="2400" dirty="0" smtClean="0"/>
              <a:t>“In books selected information is given”</a:t>
            </a:r>
          </a:p>
          <a:p>
            <a:pPr>
              <a:lnSpc>
                <a:spcPct val="200000"/>
              </a:lnSpc>
            </a:pPr>
            <a:r>
              <a:rPr lang="en-IN" altLang="en-US" sz="2400" dirty="0" smtClean="0"/>
              <a:t>This Sentence may be parsed in  two different ways</a:t>
            </a:r>
          </a:p>
          <a:p>
            <a:pPr>
              <a:lnSpc>
                <a:spcPct val="200000"/>
              </a:lnSpc>
            </a:pPr>
            <a:r>
              <a:rPr lang="en-IN" altLang="en-US" sz="2400" dirty="0" smtClean="0"/>
              <a:t>Same situation may arise in CFG</a:t>
            </a:r>
          </a:p>
        </p:txBody>
      </p:sp>
    </p:spTree>
    <p:extLst>
      <p:ext uri="{BB962C8B-B14F-4D97-AF65-F5344CB8AC3E}">
        <p14:creationId xmlns:p14="http://schemas.microsoft.com/office/powerpoint/2010/main" val="168011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53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IN" altLang="en-US" sz="2800" dirty="0" smtClean="0"/>
              <a:t>Ambiguity in Grammar 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836712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IN" altLang="en-US" sz="2400" dirty="0" smtClean="0"/>
              <a:t>A CFG is said to be ambiguous if there exist some w </a:t>
            </a:r>
            <a:r>
              <a:rPr lang="en-IN" sz="2400" dirty="0" smtClean="0">
                <a:solidFill>
                  <a:schemeClr val="tx1"/>
                </a:solidFill>
              </a:rPr>
              <a:t>∈L(G) that has </a:t>
            </a:r>
            <a:r>
              <a:rPr lang="en-IN" sz="2400" dirty="0" err="1" smtClean="0">
                <a:solidFill>
                  <a:schemeClr val="tx1"/>
                </a:solidFill>
              </a:rPr>
              <a:t>atleast</a:t>
            </a:r>
            <a:r>
              <a:rPr lang="en-IN" sz="2400" dirty="0" smtClean="0">
                <a:solidFill>
                  <a:schemeClr val="tx1"/>
                </a:solidFill>
              </a:rPr>
              <a:t> two or more Leftmost Derivation trees or Rightmost Derivation trees.</a:t>
            </a:r>
          </a:p>
          <a:p>
            <a:pPr>
              <a:lnSpc>
                <a:spcPct val="200000"/>
              </a:lnSpc>
            </a:pPr>
            <a:endParaRPr lang="en-IN" altLang="en-US" sz="2400" dirty="0" smtClean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116360" y="2107440"/>
              <a:ext cx="5599080" cy="1009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07000" y="2098080"/>
                <a:ext cx="5617800" cy="102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03977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54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IN" altLang="en-US" sz="2800" dirty="0"/>
              <a:t>Ambiguity in Grammar </a:t>
            </a:r>
            <a:r>
              <a:rPr lang="en-US" altLang="en-US" sz="2800" dirty="0" smtClean="0"/>
              <a:t>:</a:t>
            </a:r>
            <a:r>
              <a:rPr lang="en-IN" sz="2800" dirty="0" smtClean="0"/>
              <a:t>Example 15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908720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Consider the grammar G=({S},{</a:t>
            </a:r>
            <a:r>
              <a:rPr lang="en-IN" sz="2600" dirty="0" err="1" smtClean="0"/>
              <a:t>a,b</a:t>
            </a:r>
            <a:r>
              <a:rPr lang="en-IN" sz="2600" dirty="0" smtClean="0"/>
              <a:t>,+,*},P,S) where P consists of S-&gt;S+S|S*</a:t>
            </a:r>
            <a:r>
              <a:rPr lang="en-IN" sz="2600" dirty="0" err="1" smtClean="0"/>
              <a:t>S|a|b</a:t>
            </a:r>
            <a:r>
              <a:rPr lang="en-IN" sz="2600" dirty="0" smtClean="0"/>
              <a:t>. Check whether </a:t>
            </a:r>
            <a:r>
              <a:rPr lang="en-IN" sz="2800" dirty="0" smtClean="0"/>
              <a:t>G </a:t>
            </a:r>
            <a:r>
              <a:rPr lang="en-IN" sz="2800" dirty="0"/>
              <a:t>is ambiguous for the string </a:t>
            </a:r>
            <a:r>
              <a:rPr lang="en-IN" sz="2800" dirty="0" err="1" smtClean="0"/>
              <a:t>a+a</a:t>
            </a:r>
            <a:r>
              <a:rPr lang="en-IN" sz="2800" dirty="0" smtClean="0"/>
              <a:t>*b</a:t>
            </a:r>
          </a:p>
          <a:p>
            <a:pPr marL="0" indent="0">
              <a:buNone/>
            </a:pPr>
            <a:endParaRPr lang="en-IN" altLang="en-US" sz="2800" dirty="0"/>
          </a:p>
          <a:p>
            <a:pPr marL="0" indent="0">
              <a:buNone/>
            </a:pPr>
            <a:endParaRPr lang="en-IN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988715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55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IN" altLang="en-US" sz="2800" dirty="0"/>
              <a:t>Ambiguity in Grammar </a:t>
            </a:r>
            <a:r>
              <a:rPr lang="en-US" altLang="en-US" sz="2800" dirty="0" smtClean="0"/>
              <a:t>:</a:t>
            </a:r>
            <a:r>
              <a:rPr lang="en-IN" sz="2800" dirty="0" smtClean="0"/>
              <a:t>Example 15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908720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Consider the grammar G=({S},{</a:t>
            </a:r>
            <a:r>
              <a:rPr lang="en-IN" sz="2600" dirty="0" err="1" smtClean="0"/>
              <a:t>a,b</a:t>
            </a:r>
            <a:r>
              <a:rPr lang="en-IN" sz="2600" dirty="0" smtClean="0"/>
              <a:t>,+,*},P,S) where P consists of S-&gt;S+S|S*</a:t>
            </a:r>
            <a:r>
              <a:rPr lang="en-IN" sz="2600" dirty="0" err="1" smtClean="0"/>
              <a:t>S|a|b</a:t>
            </a:r>
            <a:r>
              <a:rPr lang="en-IN" sz="2600" dirty="0" smtClean="0"/>
              <a:t>. Check whether </a:t>
            </a:r>
            <a:r>
              <a:rPr lang="en-IN" sz="2800" dirty="0" smtClean="0"/>
              <a:t>G </a:t>
            </a:r>
            <a:r>
              <a:rPr lang="en-IN" sz="2800" dirty="0"/>
              <a:t>is ambiguous for the string </a:t>
            </a:r>
            <a:r>
              <a:rPr lang="en-IN" sz="2800" dirty="0" err="1" smtClean="0"/>
              <a:t>a+a</a:t>
            </a:r>
            <a:r>
              <a:rPr lang="en-IN" sz="2800" dirty="0" smtClean="0"/>
              <a:t>*b</a:t>
            </a:r>
          </a:p>
          <a:p>
            <a:pPr marL="0" indent="0">
              <a:buNone/>
            </a:pPr>
            <a:endParaRPr lang="en-IN" altLang="en-US" sz="2800" dirty="0"/>
          </a:p>
          <a:p>
            <a:pPr marL="0" indent="0">
              <a:buNone/>
            </a:pPr>
            <a:endParaRPr lang="en-IN" altLang="en-US" sz="28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539552" y="2780928"/>
            <a:ext cx="2808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smtClean="0"/>
              <a:t>1</a:t>
            </a:r>
            <a:r>
              <a:rPr lang="en-IN" sz="2400" baseline="30000" dirty="0" smtClean="0"/>
              <a:t>st</a:t>
            </a:r>
            <a:r>
              <a:rPr lang="en-IN" sz="2400" dirty="0" smtClean="0"/>
              <a:t> Left Most Derivation</a:t>
            </a:r>
          </a:p>
          <a:p>
            <a:r>
              <a:rPr lang="en-IN" sz="2400" dirty="0" smtClean="0"/>
              <a:t>S=&gt;S+S</a:t>
            </a:r>
          </a:p>
          <a:p>
            <a:r>
              <a:rPr lang="en-IN" sz="2400" dirty="0" smtClean="0"/>
              <a:t>=&gt;</a:t>
            </a:r>
            <a:r>
              <a:rPr lang="en-IN" sz="2400" dirty="0" err="1" smtClean="0"/>
              <a:t>a+S</a:t>
            </a:r>
            <a:endParaRPr lang="en-IN" sz="2400" dirty="0" smtClean="0"/>
          </a:p>
          <a:p>
            <a:r>
              <a:rPr lang="en-IN" sz="2400" dirty="0" smtClean="0"/>
              <a:t>=&gt;</a:t>
            </a:r>
            <a:r>
              <a:rPr lang="en-IN" sz="2400" dirty="0" err="1" smtClean="0"/>
              <a:t>a+S</a:t>
            </a:r>
            <a:r>
              <a:rPr lang="en-IN" sz="2400" dirty="0" smtClean="0"/>
              <a:t>*S</a:t>
            </a:r>
          </a:p>
          <a:p>
            <a:r>
              <a:rPr lang="en-IN" sz="2400" dirty="0" smtClean="0"/>
              <a:t>=&gt;</a:t>
            </a:r>
            <a:r>
              <a:rPr lang="en-IN" sz="2400" dirty="0" err="1" smtClean="0"/>
              <a:t>a+a</a:t>
            </a:r>
            <a:r>
              <a:rPr lang="en-IN" sz="2400" dirty="0" smtClean="0"/>
              <a:t>*S</a:t>
            </a:r>
          </a:p>
          <a:p>
            <a:r>
              <a:rPr lang="en-IN" sz="2400" dirty="0" smtClean="0"/>
              <a:t>=&gt;</a:t>
            </a:r>
            <a:r>
              <a:rPr lang="en-IN" sz="2400" dirty="0" err="1" smtClean="0"/>
              <a:t>a+a</a:t>
            </a:r>
            <a:r>
              <a:rPr lang="en-IN" sz="2400" dirty="0" smtClean="0"/>
              <a:t>*b</a:t>
            </a:r>
            <a:endParaRPr lang="en-IN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4499992" y="2790769"/>
            <a:ext cx="2808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smtClean="0"/>
              <a:t>2</a:t>
            </a:r>
            <a:r>
              <a:rPr lang="en-IN" sz="2400" baseline="30000" dirty="0" smtClean="0"/>
              <a:t>nd</a:t>
            </a:r>
            <a:r>
              <a:rPr lang="en-IN" sz="2400" dirty="0" smtClean="0"/>
              <a:t> Left Most Derivation</a:t>
            </a:r>
          </a:p>
          <a:p>
            <a:r>
              <a:rPr lang="en-IN" sz="2400" dirty="0" smtClean="0"/>
              <a:t>S=&gt;S*S</a:t>
            </a:r>
          </a:p>
          <a:p>
            <a:r>
              <a:rPr lang="en-IN" sz="2400" dirty="0" smtClean="0"/>
              <a:t>=&gt;S+S*S</a:t>
            </a:r>
          </a:p>
          <a:p>
            <a:r>
              <a:rPr lang="en-IN" sz="2400" dirty="0" smtClean="0"/>
              <a:t>=&gt;</a:t>
            </a:r>
            <a:r>
              <a:rPr lang="en-IN" sz="2400" dirty="0" err="1" smtClean="0"/>
              <a:t>a+S</a:t>
            </a:r>
            <a:r>
              <a:rPr lang="en-IN" sz="2400" dirty="0" smtClean="0"/>
              <a:t>*S</a:t>
            </a:r>
          </a:p>
          <a:p>
            <a:r>
              <a:rPr lang="en-IN" sz="2400" dirty="0" smtClean="0"/>
              <a:t>=&gt;</a:t>
            </a:r>
            <a:r>
              <a:rPr lang="en-IN" sz="2400" dirty="0" err="1" smtClean="0"/>
              <a:t>a+a</a:t>
            </a:r>
            <a:r>
              <a:rPr lang="en-IN" sz="2400" dirty="0" smtClean="0"/>
              <a:t>*S</a:t>
            </a:r>
          </a:p>
          <a:p>
            <a:r>
              <a:rPr lang="en-IN" sz="2400" dirty="0" smtClean="0"/>
              <a:t>=&gt;</a:t>
            </a:r>
            <a:r>
              <a:rPr lang="en-IN" sz="2400" dirty="0" err="1" smtClean="0"/>
              <a:t>a+a</a:t>
            </a:r>
            <a:r>
              <a:rPr lang="en-IN" sz="2400" dirty="0" smtClean="0"/>
              <a:t>*b</a:t>
            </a:r>
            <a:endParaRPr lang="en-IN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539552" y="5733256"/>
            <a:ext cx="3861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 smtClean="0"/>
              <a:t>Two LMDS , Thus Ambiguous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1044310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56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IN" altLang="en-US" sz="2800" dirty="0"/>
              <a:t>Ambiguity in Grammar </a:t>
            </a:r>
            <a:r>
              <a:rPr lang="en-US" altLang="en-US" sz="2800" dirty="0"/>
              <a:t>:</a:t>
            </a:r>
            <a:r>
              <a:rPr lang="en-IN" sz="2800" dirty="0"/>
              <a:t>Example </a:t>
            </a:r>
            <a:r>
              <a:rPr lang="en-IN" sz="2800" dirty="0" smtClean="0"/>
              <a:t>16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836712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altLang="en-US" sz="2400" dirty="0" smtClean="0"/>
              <a:t>Consider the grammar S-&gt;</a:t>
            </a:r>
            <a:r>
              <a:rPr lang="en-IN" altLang="en-US" sz="2400" dirty="0" err="1" smtClean="0"/>
              <a:t>aS|aSbS</a:t>
            </a:r>
            <a:r>
              <a:rPr lang="en-IN" altLang="en-US" sz="2400" dirty="0"/>
              <a:t>|</a:t>
            </a:r>
            <a:r>
              <a:rPr lang="el-GR" sz="2400" dirty="0" smtClean="0"/>
              <a:t>ε</a:t>
            </a:r>
            <a:r>
              <a:rPr lang="en-IN" sz="2400" dirty="0" smtClean="0"/>
              <a:t>. Show that G is ambiguous for the string </a:t>
            </a:r>
            <a:r>
              <a:rPr lang="en-IN" sz="2400" dirty="0" err="1" smtClean="0"/>
              <a:t>aab</a:t>
            </a:r>
            <a:r>
              <a:rPr lang="en-IN" sz="2400" dirty="0" smtClean="0"/>
              <a:t>. Further draw their derivation trees</a:t>
            </a:r>
            <a:endParaRPr lang="en-IN" alt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861558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57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IN" altLang="en-US" sz="2800" dirty="0"/>
              <a:t>Ambiguity in Grammar </a:t>
            </a:r>
            <a:r>
              <a:rPr lang="en-US" altLang="en-US" sz="2800" dirty="0"/>
              <a:t>:</a:t>
            </a:r>
            <a:r>
              <a:rPr lang="en-IN" sz="2800" dirty="0"/>
              <a:t>Example </a:t>
            </a:r>
            <a:r>
              <a:rPr lang="en-IN" sz="2800" dirty="0" smtClean="0"/>
              <a:t>17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836712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altLang="en-US" sz="2400" dirty="0" smtClean="0"/>
              <a:t>If G is the grammar S-&gt;</a:t>
            </a:r>
            <a:r>
              <a:rPr lang="en-IN" altLang="en-US" sz="2400" dirty="0" err="1" smtClean="0"/>
              <a:t>SbS|a</a:t>
            </a:r>
            <a:r>
              <a:rPr lang="en-IN" altLang="en-US" sz="2400" dirty="0" smtClean="0"/>
              <a:t> , </a:t>
            </a:r>
            <a:r>
              <a:rPr lang="en-IN" sz="2400" dirty="0" smtClean="0"/>
              <a:t> Show that G is ambiguous .</a:t>
            </a:r>
            <a:endParaRPr lang="en-IN" alt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097777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58</a:t>
            </a:fld>
            <a:endParaRPr lang="en-US" alt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490066"/>
          </a:xfrm>
        </p:spPr>
        <p:txBody>
          <a:bodyPr>
            <a:noAutofit/>
          </a:bodyPr>
          <a:lstStyle/>
          <a:p>
            <a:r>
              <a:rPr lang="en-IN" altLang="en-US" sz="2800" dirty="0"/>
              <a:t>Ambiguity in Grammar </a:t>
            </a:r>
            <a:r>
              <a:rPr lang="en-US" altLang="en-US" sz="2800" dirty="0"/>
              <a:t>:</a:t>
            </a:r>
            <a:r>
              <a:rPr lang="en-IN" sz="2800" dirty="0"/>
              <a:t>Example </a:t>
            </a:r>
            <a:r>
              <a:rPr lang="en-IN" sz="2800" dirty="0" smtClean="0"/>
              <a:t>17</a:t>
            </a:r>
            <a:endParaRPr lang="en-US" altLang="en-US" sz="2800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836712"/>
            <a:ext cx="8856984" cy="568863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IN" altLang="en-US" sz="2400" dirty="0" smtClean="0"/>
              <a:t>If G is the grammar S-&gt;</a:t>
            </a:r>
            <a:r>
              <a:rPr lang="en-IN" altLang="en-US" sz="2400" dirty="0" err="1" smtClean="0"/>
              <a:t>SbS|a</a:t>
            </a:r>
            <a:r>
              <a:rPr lang="en-IN" altLang="en-US" sz="2400" dirty="0" smtClean="0"/>
              <a:t> , </a:t>
            </a:r>
            <a:r>
              <a:rPr lang="en-IN" sz="2400" dirty="0" smtClean="0"/>
              <a:t> Show that G is ambiguous .</a:t>
            </a:r>
          </a:p>
          <a:p>
            <a:r>
              <a:rPr lang="en-IN" altLang="en-US" sz="2400" dirty="0" smtClean="0"/>
              <a:t>Lets take string </a:t>
            </a:r>
            <a:r>
              <a:rPr lang="en-IN" altLang="en-US" sz="2400" dirty="0" err="1" smtClean="0"/>
              <a:t>abababa</a:t>
            </a:r>
            <a:endParaRPr lang="en-IN" alt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4193625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Example Revisited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1009C-49AB-4E12-8907-6ECBC6A5D9C9}" type="slidenum">
              <a:rPr lang="en-US" altLang="en-US" smtClean="0">
                <a:solidFill>
                  <a:srgbClr val="000000"/>
                </a:solidFill>
              </a:rPr>
              <a:pPr/>
              <a:t>6</a:t>
            </a:fld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196752"/>
            <a:ext cx="8568952" cy="5203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/>
              <p14:cNvContentPartPr/>
              <p14:nvPr/>
            </p14:nvContentPartPr>
            <p14:xfrm>
              <a:off x="3598200" y="1470240"/>
              <a:ext cx="730800" cy="41263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91360" y="1464840"/>
                <a:ext cx="741960" cy="414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930240" y="1525680"/>
              <a:ext cx="7775640" cy="44665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26640" y="1519920"/>
                <a:ext cx="7786800" cy="4476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94446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Example Revisited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1009C-49AB-4E12-8907-6ECBC6A5D9C9}" type="slidenum">
              <a:rPr lang="en-US" altLang="en-US" smtClean="0">
                <a:solidFill>
                  <a:srgbClr val="000000"/>
                </a:solidFill>
              </a:rPr>
              <a:pPr/>
              <a:t>7</a:t>
            </a:fld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268760"/>
            <a:ext cx="7236296" cy="5040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1261440" y="2305800"/>
              <a:ext cx="972720" cy="34563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51360" y="2301840"/>
                <a:ext cx="986760" cy="3472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77134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620688"/>
            <a:ext cx="8856984" cy="5976664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G=( {S,C},{</a:t>
            </a:r>
            <a:r>
              <a:rPr lang="en-IN" sz="2600" dirty="0" err="1" smtClean="0"/>
              <a:t>a,b</a:t>
            </a:r>
            <a:r>
              <a:rPr lang="en-IN" sz="2600" dirty="0" smtClean="0"/>
              <a:t>},P,S} where P consists of </a:t>
            </a:r>
          </a:p>
          <a:p>
            <a:pPr marL="0" indent="0">
              <a:buNone/>
            </a:pPr>
            <a:r>
              <a:rPr lang="en-IN" altLang="en-US" sz="2600" dirty="0" smtClean="0"/>
              <a:t>S-&gt;</a:t>
            </a:r>
            <a:r>
              <a:rPr lang="en-IN" altLang="en-US" sz="2600" dirty="0" err="1" smtClean="0"/>
              <a:t>aCa</a:t>
            </a:r>
            <a:endParaRPr lang="en-IN" altLang="en-US" sz="2600" dirty="0" smtClean="0"/>
          </a:p>
          <a:p>
            <a:pPr marL="0" indent="0">
              <a:buNone/>
            </a:pPr>
            <a:r>
              <a:rPr lang="en-IN" altLang="en-US" sz="2600" dirty="0" smtClean="0"/>
              <a:t>C-&gt;</a:t>
            </a:r>
            <a:r>
              <a:rPr lang="en-IN" altLang="en-US" sz="2600" dirty="0" err="1" smtClean="0"/>
              <a:t>aCa|b</a:t>
            </a:r>
            <a:endParaRPr lang="en-IN" altLang="en-US" sz="2600" dirty="0" smtClean="0"/>
          </a:p>
          <a:p>
            <a:pPr marL="0" indent="0">
              <a:buNone/>
            </a:pPr>
            <a:r>
              <a:rPr lang="en-IN" altLang="en-US" sz="2600" dirty="0" smtClean="0"/>
              <a:t>Find the language generated by G</a:t>
            </a:r>
          </a:p>
          <a:p>
            <a:endParaRPr lang="en-IN" altLang="en-US" sz="2600" dirty="0"/>
          </a:p>
          <a:p>
            <a:endParaRPr lang="en-IN" altLang="en-US" sz="2800" dirty="0" smtClean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609600" y="17364"/>
            <a:ext cx="8229600" cy="4096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1 </a:t>
            </a:r>
            <a:endParaRPr lang="en-US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151624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190AC-2B44-4880-AB9E-D166D6014CB8}" type="slidenum">
              <a:rPr lang="en-US" altLang="en-US"/>
              <a:pPr/>
              <a:t>9</a:t>
            </a:fld>
            <a:endParaRPr lang="en-US" alt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620688"/>
            <a:ext cx="8856984" cy="5976664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600" dirty="0" smtClean="0"/>
              <a:t>G=( {S,C},{</a:t>
            </a:r>
            <a:r>
              <a:rPr lang="en-IN" sz="2600" dirty="0" err="1" smtClean="0"/>
              <a:t>a,b</a:t>
            </a:r>
            <a:r>
              <a:rPr lang="en-IN" sz="2600" dirty="0" smtClean="0"/>
              <a:t>},P,S} where P consists of </a:t>
            </a:r>
          </a:p>
          <a:p>
            <a:pPr marL="0" indent="0">
              <a:buNone/>
            </a:pPr>
            <a:r>
              <a:rPr lang="en-IN" altLang="en-US" sz="2600" dirty="0" smtClean="0"/>
              <a:t>S-&gt;</a:t>
            </a:r>
            <a:r>
              <a:rPr lang="en-IN" altLang="en-US" sz="2600" dirty="0" err="1" smtClean="0"/>
              <a:t>aCa</a:t>
            </a:r>
            <a:endParaRPr lang="en-IN" altLang="en-US" sz="2600" dirty="0" smtClean="0"/>
          </a:p>
          <a:p>
            <a:pPr marL="0" indent="0">
              <a:buNone/>
            </a:pPr>
            <a:r>
              <a:rPr lang="en-IN" altLang="en-US" sz="2600" dirty="0" smtClean="0"/>
              <a:t>C-&gt;</a:t>
            </a:r>
            <a:r>
              <a:rPr lang="en-IN" altLang="en-US" sz="2600" dirty="0" err="1" smtClean="0"/>
              <a:t>aCa|b</a:t>
            </a:r>
            <a:endParaRPr lang="en-IN" altLang="en-US" sz="2600" dirty="0" smtClean="0"/>
          </a:p>
          <a:p>
            <a:pPr marL="0" indent="0">
              <a:buNone/>
            </a:pPr>
            <a:r>
              <a:rPr lang="en-IN" altLang="en-US" sz="2600" dirty="0" smtClean="0"/>
              <a:t>Find the language generated by G</a:t>
            </a:r>
          </a:p>
          <a:p>
            <a:endParaRPr lang="en-IN" altLang="en-US" sz="2600" dirty="0"/>
          </a:p>
          <a:p>
            <a:endParaRPr lang="en-IN" altLang="en-US" sz="2800" dirty="0" smtClean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609600" y="17364"/>
            <a:ext cx="8229600" cy="4096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800" dirty="0" smtClean="0"/>
              <a:t>Context free Grammar:</a:t>
            </a:r>
            <a:r>
              <a:rPr lang="en-IN" sz="2800" dirty="0" smtClean="0"/>
              <a:t>Example 1 </a:t>
            </a:r>
            <a:endParaRPr lang="en-US" altLang="en-US" sz="2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04840" y="410760"/>
              <a:ext cx="7776000" cy="61711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6560" y="399960"/>
                <a:ext cx="7791120" cy="619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7922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5907</TotalTime>
  <Words>2304</Words>
  <Application>Microsoft Office PowerPoint</Application>
  <PresentationFormat>On-screen Show (4:3)</PresentationFormat>
  <Paragraphs>417</Paragraphs>
  <Slides>58</Slides>
  <Notes>54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59" baseType="lpstr">
      <vt:lpstr>Office Theme</vt:lpstr>
      <vt:lpstr>Context Free Grammar</vt:lpstr>
      <vt:lpstr>Definition of a Context Free Grammar</vt:lpstr>
      <vt:lpstr>Context free Grammar</vt:lpstr>
      <vt:lpstr>Applications of Context free Grammar</vt:lpstr>
      <vt:lpstr>Applications of Context free Grammar</vt:lpstr>
      <vt:lpstr>Example Revisited</vt:lpstr>
      <vt:lpstr>Example Revisited</vt:lpstr>
      <vt:lpstr>PowerPoint Presentation</vt:lpstr>
      <vt:lpstr>PowerPoint Presentation</vt:lpstr>
      <vt:lpstr>PowerPoint Presentation</vt:lpstr>
      <vt:lpstr>Context free Grammar:Example 2</vt:lpstr>
      <vt:lpstr>Context free Grammar:Example 2</vt:lpstr>
      <vt:lpstr>Context free Grammar:Example 2 </vt:lpstr>
      <vt:lpstr>Context free Grammar:Example 3</vt:lpstr>
      <vt:lpstr>Context free Grammar:Example 3</vt:lpstr>
      <vt:lpstr>Context free Grammar:Example 3 </vt:lpstr>
      <vt:lpstr>Context free Grammar:Example 4</vt:lpstr>
      <vt:lpstr>Context free Grammar:Example 4</vt:lpstr>
      <vt:lpstr>Context free Grammar:Example 4 </vt:lpstr>
      <vt:lpstr>Building Regular Expressions</vt:lpstr>
      <vt:lpstr>Context free Grammar:Example 5</vt:lpstr>
      <vt:lpstr>Context free Grammar:Example 5</vt:lpstr>
      <vt:lpstr>Context free Grammar:Example 5 </vt:lpstr>
      <vt:lpstr>Example 6</vt:lpstr>
      <vt:lpstr>Example 6</vt:lpstr>
      <vt:lpstr>Example 6</vt:lpstr>
      <vt:lpstr>Lecture 29/3/2022</vt:lpstr>
      <vt:lpstr>Derivation</vt:lpstr>
      <vt:lpstr>Derivation-Example 7</vt:lpstr>
      <vt:lpstr>Derivation-Example 7</vt:lpstr>
      <vt:lpstr>Derivation-Example 7</vt:lpstr>
      <vt:lpstr>Derivation-Example 8</vt:lpstr>
      <vt:lpstr>Derivation-Example 8</vt:lpstr>
      <vt:lpstr>Derivation-Example 8</vt:lpstr>
      <vt:lpstr>Types of Derivation</vt:lpstr>
      <vt:lpstr>Types of Derivation</vt:lpstr>
      <vt:lpstr>Context free Grammar:Example 9</vt:lpstr>
      <vt:lpstr>Context free Grammar:Example 9</vt:lpstr>
      <vt:lpstr>Context free Grammar:Example 10</vt:lpstr>
      <vt:lpstr>Context free Grammar:Example 10</vt:lpstr>
      <vt:lpstr>Context free Grammar:Example 11</vt:lpstr>
      <vt:lpstr>Context free Grammar:Example 12</vt:lpstr>
      <vt:lpstr>Context free Grammar:Example 12</vt:lpstr>
      <vt:lpstr>Definition of a Derivation tree</vt:lpstr>
      <vt:lpstr>Definition of a Derivation tree</vt:lpstr>
      <vt:lpstr>Yield of a Derivation tree</vt:lpstr>
      <vt:lpstr>Yield of a Derivation tree</vt:lpstr>
      <vt:lpstr>Context free Grammar:Example 14</vt:lpstr>
      <vt:lpstr>Context free Grammar:Example 14</vt:lpstr>
      <vt:lpstr>Context free Grammar:Example 13</vt:lpstr>
      <vt:lpstr>Sentential Form</vt:lpstr>
      <vt:lpstr>Ambiguity in Grammar </vt:lpstr>
      <vt:lpstr>Ambiguity in Grammar </vt:lpstr>
      <vt:lpstr>Ambiguity in Grammar :Example 15</vt:lpstr>
      <vt:lpstr>Ambiguity in Grammar :Example 15</vt:lpstr>
      <vt:lpstr>Ambiguity in Grammar :Example 16</vt:lpstr>
      <vt:lpstr>Ambiguity in Grammar :Example 17</vt:lpstr>
      <vt:lpstr>Ambiguity in Grammar :Example 17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181</cp:revision>
  <dcterms:created xsi:type="dcterms:W3CDTF">2022-02-21T08:37:41Z</dcterms:created>
  <dcterms:modified xsi:type="dcterms:W3CDTF">2024-03-22T06:27:59Z</dcterms:modified>
</cp:coreProperties>
</file>

<file path=docProps/thumbnail.jpeg>
</file>